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5143500" type="screen16x9"/>
  <p:notesSz cx="6858000" cy="9144000"/>
  <p:embeddedFontLst>
    <p:embeddedFont>
      <p:font typeface="Cambria" panose="02040503050406030204" pitchFamily="18" charset="0"/>
      <p:regular r:id="rId49"/>
      <p:bold r:id="rId50"/>
      <p:italic r:id="rId51"/>
      <p:boldItalic r:id="rId52"/>
    </p:embeddedFont>
    <p:embeddedFont>
      <p:font typeface="Merriweather" panose="00000500000000000000" pitchFamily="2" charset="0"/>
      <p:regular r:id="rId53"/>
      <p:bold r:id="rId54"/>
      <p:italic r:id="rId55"/>
      <p:boldItalic r:id="rId56"/>
    </p:embeddedFont>
    <p:embeddedFont>
      <p:font typeface="Palatino Linotype" panose="02040502050505030304" pitchFamily="18" charset="0"/>
      <p:regular r:id="rId57"/>
      <p:bold r:id="rId58"/>
      <p:italic r:id="rId59"/>
      <p:boldItalic r:id="rId60"/>
    </p:embeddedFont>
    <p:embeddedFont>
      <p:font typeface="Roboto" panose="02000000000000000000" pitchFamily="2"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font" Target="fonts/font1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a491304ca2_0_5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a491304ca2_0_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 I had an entire three-day camp to go over everything in this book, I would still be short of covering all of the ins and outs. So we are going to cover some highlights, and then deep dive into some of the more nuanced stuff. </a:t>
            </a:r>
            <a:endParaRPr/>
          </a:p>
          <a:p>
            <a:pPr marL="457200" lvl="0" indent="-298450" algn="l" rtl="0">
              <a:spcBef>
                <a:spcPts val="0"/>
              </a:spcBef>
              <a:spcAft>
                <a:spcPts val="0"/>
              </a:spcAft>
              <a:buSzPts val="1100"/>
              <a:buChar char="-"/>
            </a:pPr>
            <a:r>
              <a:rPr lang="en"/>
              <a:t>The first few sections, which I am highlighting are the Mechanics Philosophy, that is the mechanical guidelines necessary for properly implementing CCA Mechanics. If you understand the philosophies, you’ll understand the mechanic diagrams and instructions. </a:t>
            </a:r>
            <a:endParaRPr/>
          </a:p>
          <a:p>
            <a:pPr marL="914400" lvl="1" indent="-298450" algn="l" rtl="0">
              <a:spcBef>
                <a:spcPts val="0"/>
              </a:spcBef>
              <a:spcAft>
                <a:spcPts val="0"/>
              </a:spcAft>
              <a:buSzPts val="1100"/>
              <a:buChar char="-"/>
            </a:pPr>
            <a:r>
              <a:rPr lang="en"/>
              <a:t>Section 2 covers the points of emphasis, and the parts I have listed correlate to either all systems, or the respective two/three umpire system. </a:t>
            </a:r>
            <a:endParaRPr/>
          </a:p>
          <a:p>
            <a:pPr marL="914400" lvl="1" indent="-298450" algn="l" rtl="0">
              <a:spcBef>
                <a:spcPts val="0"/>
              </a:spcBef>
              <a:spcAft>
                <a:spcPts val="0"/>
              </a:spcAft>
              <a:buSzPts val="1100"/>
              <a:buChar char="-"/>
            </a:pPr>
            <a:r>
              <a:rPr lang="en"/>
              <a:t>Section 3 covers the conduct and ethics of umpiring, and while it is more applicable to college ball, I think that parts 1, 2, and 4 are really good ways to officiate. Essentially, most of Section 3 can be boiled down to “You don’t have to be an asshole unless the rulebook calls for it.” </a:t>
            </a:r>
            <a:endParaRPr/>
          </a:p>
          <a:p>
            <a:pPr marL="914400" lvl="1" indent="-298450" algn="l" rtl="0">
              <a:spcBef>
                <a:spcPts val="0"/>
              </a:spcBef>
              <a:spcAft>
                <a:spcPts val="0"/>
              </a:spcAft>
              <a:buSzPts val="1100"/>
              <a:buChar char="-"/>
            </a:pPr>
            <a:r>
              <a:rPr lang="en"/>
              <a:t>Section 3 part 4 and Section 4 part 2 go hand-in-hand, re-emphasizing the importance of umpires keeping their calm even as the coach is crossing the line. </a:t>
            </a:r>
            <a:endParaRPr/>
          </a:p>
          <a:p>
            <a:pPr marL="914400" lvl="1" indent="-298450" algn="l" rtl="0">
              <a:spcBef>
                <a:spcPts val="0"/>
              </a:spcBef>
              <a:spcAft>
                <a:spcPts val="0"/>
              </a:spcAft>
              <a:buSzPts val="1100"/>
              <a:buChar char="-"/>
            </a:pPr>
            <a:r>
              <a:rPr lang="en"/>
              <a:t>Section 4 Part 1 is good for helping with the understanding of when and how calls should be emphasized. </a:t>
            </a:r>
            <a:endParaRPr/>
          </a:p>
          <a:p>
            <a:pPr marL="914400" lvl="1" indent="-298450" algn="l" rtl="0">
              <a:spcBef>
                <a:spcPts val="0"/>
              </a:spcBef>
              <a:spcAft>
                <a:spcPts val="0"/>
              </a:spcAft>
              <a:buSzPts val="1100"/>
              <a:buChar char="-"/>
            </a:pPr>
            <a:r>
              <a:rPr lang="en"/>
              <a:t>Section 5 is important for understanding why we take the positions we take, and why it is important to have good communication with your partner.</a:t>
            </a:r>
            <a:endParaRPr/>
          </a:p>
          <a:p>
            <a:pPr marL="457200" lvl="0" indent="-298450" algn="l" rtl="0">
              <a:spcBef>
                <a:spcPts val="0"/>
              </a:spcBef>
              <a:spcAft>
                <a:spcPts val="0"/>
              </a:spcAft>
              <a:buSzPts val="1100"/>
              <a:buChar char="-"/>
            </a:pPr>
            <a:r>
              <a:rPr lang="en"/>
              <a:t>The second couple of sections are Mechanic Diagrams and Instructions, and this is where we get into rotations, initial coverage, responsibilities, and judgement points for the two and three umpire systems.</a:t>
            </a:r>
            <a:endParaRPr/>
          </a:p>
          <a:p>
            <a:pPr marL="914400" lvl="1" indent="-298450" algn="l" rtl="0">
              <a:spcBef>
                <a:spcPts val="0"/>
              </a:spcBef>
              <a:spcAft>
                <a:spcPts val="0"/>
              </a:spcAft>
              <a:buSzPts val="1100"/>
              <a:buChar char="-"/>
            </a:pPr>
            <a:r>
              <a:rPr lang="en"/>
              <a:t>Section 7 covers the two umpire system</a:t>
            </a:r>
            <a:endParaRPr/>
          </a:p>
          <a:p>
            <a:pPr marL="914400" lvl="1" indent="-298450" algn="l" rtl="0">
              <a:spcBef>
                <a:spcPts val="0"/>
              </a:spcBef>
              <a:spcAft>
                <a:spcPts val="0"/>
              </a:spcAft>
              <a:buSzPts val="1100"/>
              <a:buChar char="-"/>
            </a:pPr>
            <a:r>
              <a:rPr lang="en"/>
              <a:t>Section 8 covers the three umpire system</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a491304ca2_0_6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a491304ca2_0_6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27c3a4dce1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27c3a4dce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a491304ca2_0_6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a491304ca2_0_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Remember, we are private contractors, which means that we can get asked to not come back, and that is not a protected right.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a491304ca2_0_6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a491304ca2_0_6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27c3a4dce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27c3a4dc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EJ of Assistant Coach Video</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a491304ca2_0_6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a491304ca2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Call Out of Position Video</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29661bcbb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29661bcbb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a491304ca2_0_5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a491304ca2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a491304ca2_0_7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a491304ca2_0_7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a491304ca2_0_7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a491304ca2_0_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a491304ca2_0_9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2a491304ca2_0_9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2a491304ca2_0_7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2a491304ca2_0_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23a9eec73b_0_1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323a9eec73b_0_1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323a9eec73b_0_1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323a9eec73b_0_1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323a9eec73b_0_1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323a9eec73b_0_1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321d062c9cd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321d062c9c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321d062c9c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321d062c9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321d062c9cd_0_1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321d062c9cd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321d062c9cd_0_3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3" name="Google Shape;1023;g321d062c9cd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4"/>
        <p:cNvGrpSpPr/>
        <p:nvPr/>
      </p:nvGrpSpPr>
      <p:grpSpPr>
        <a:xfrm>
          <a:off x="0" y="0"/>
          <a:ext cx="0" cy="0"/>
          <a:chOff x="0" y="0"/>
          <a:chExt cx="0" cy="0"/>
        </a:xfrm>
      </p:grpSpPr>
      <p:sp>
        <p:nvSpPr>
          <p:cNvPr id="1125" name="Google Shape;1125;g321d062c9cd_0_5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6" name="Google Shape;1126;g321d062c9cd_0_5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321d062c9cd_0_8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8" name="Google Shape;1238;g321d062c9cd_0_8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g321d062c9cd_0_10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4" name="Google Shape;1354;g321d062c9cd_0_10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g321d062c9cd_0_10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7" name="Google Shape;1397;g321d062c9cd_0_1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0"/>
        <p:cNvGrpSpPr/>
        <p:nvPr/>
      </p:nvGrpSpPr>
      <p:grpSpPr>
        <a:xfrm>
          <a:off x="0" y="0"/>
          <a:ext cx="0" cy="0"/>
          <a:chOff x="0" y="0"/>
          <a:chExt cx="0" cy="0"/>
        </a:xfrm>
      </p:grpSpPr>
      <p:sp>
        <p:nvSpPr>
          <p:cNvPr id="1481" name="Google Shape;1481;g321d062c9cd_0_1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2" name="Google Shape;1482;g321d062c9cd_0_1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7"/>
        <p:cNvGrpSpPr/>
        <p:nvPr/>
      </p:nvGrpSpPr>
      <p:grpSpPr>
        <a:xfrm>
          <a:off x="0" y="0"/>
          <a:ext cx="0" cy="0"/>
          <a:chOff x="0" y="0"/>
          <a:chExt cx="0" cy="0"/>
        </a:xfrm>
      </p:grpSpPr>
      <p:sp>
        <p:nvSpPr>
          <p:cNvPr id="1568" name="Google Shape;1568;g321d062c9cd_0_1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9" name="Google Shape;1569;g321d062c9cd_0_1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g323a9eec73b_0_7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4" name="Google Shape;1664;g323a9eec73b_0_7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5"/>
        <p:cNvGrpSpPr/>
        <p:nvPr/>
      </p:nvGrpSpPr>
      <p:grpSpPr>
        <a:xfrm>
          <a:off x="0" y="0"/>
          <a:ext cx="0" cy="0"/>
          <a:chOff x="0" y="0"/>
          <a:chExt cx="0" cy="0"/>
        </a:xfrm>
      </p:grpSpPr>
      <p:sp>
        <p:nvSpPr>
          <p:cNvPr id="1706" name="Google Shape;1706;g321d062c9cd_0_14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7" name="Google Shape;1707;g321d062c9cd_0_1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g321d062c9cd_0_15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6" name="Google Shape;1816;g321d062c9cd_0_1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6"/>
        <p:cNvGrpSpPr/>
        <p:nvPr/>
      </p:nvGrpSpPr>
      <p:grpSpPr>
        <a:xfrm>
          <a:off x="0" y="0"/>
          <a:ext cx="0" cy="0"/>
          <a:chOff x="0" y="0"/>
          <a:chExt cx="0" cy="0"/>
        </a:xfrm>
      </p:grpSpPr>
      <p:sp>
        <p:nvSpPr>
          <p:cNvPr id="1917" name="Google Shape;1917;g321d062c9cd_0_16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8" name="Google Shape;1918;g321d062c9cd_0_16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3"/>
        <p:cNvGrpSpPr/>
        <p:nvPr/>
      </p:nvGrpSpPr>
      <p:grpSpPr>
        <a:xfrm>
          <a:off x="0" y="0"/>
          <a:ext cx="0" cy="0"/>
          <a:chOff x="0" y="0"/>
          <a:chExt cx="0" cy="0"/>
        </a:xfrm>
      </p:grpSpPr>
      <p:sp>
        <p:nvSpPr>
          <p:cNvPr id="2034" name="Google Shape;2034;g323a9eec73b_0_7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5" name="Google Shape;2035;g323a9eec73b_0_7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6"/>
        <p:cNvGrpSpPr/>
        <p:nvPr/>
      </p:nvGrpSpPr>
      <p:grpSpPr>
        <a:xfrm>
          <a:off x="0" y="0"/>
          <a:ext cx="0" cy="0"/>
          <a:chOff x="0" y="0"/>
          <a:chExt cx="0" cy="0"/>
        </a:xfrm>
      </p:grpSpPr>
      <p:sp>
        <p:nvSpPr>
          <p:cNvPr id="2077" name="Google Shape;2077;g321d062c9cd_0_19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8" name="Google Shape;2078;g321d062c9cd_0_19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3"/>
        <p:cNvGrpSpPr/>
        <p:nvPr/>
      </p:nvGrpSpPr>
      <p:grpSpPr>
        <a:xfrm>
          <a:off x="0" y="0"/>
          <a:ext cx="0" cy="0"/>
          <a:chOff x="0" y="0"/>
          <a:chExt cx="0" cy="0"/>
        </a:xfrm>
      </p:grpSpPr>
      <p:sp>
        <p:nvSpPr>
          <p:cNvPr id="2154" name="Google Shape;2154;g321d062c9cd_0_19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5" name="Google Shape;2155;g321d062c9cd_0_1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7"/>
        <p:cNvGrpSpPr/>
        <p:nvPr/>
      </p:nvGrpSpPr>
      <p:grpSpPr>
        <a:xfrm>
          <a:off x="0" y="0"/>
          <a:ext cx="0" cy="0"/>
          <a:chOff x="0" y="0"/>
          <a:chExt cx="0" cy="0"/>
        </a:xfrm>
      </p:grpSpPr>
      <p:sp>
        <p:nvSpPr>
          <p:cNvPr id="2288" name="Google Shape;2288;g321d062c9cd_0_17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9" name="Google Shape;2289;g321d062c9cd_0_17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7"/>
        <p:cNvGrpSpPr/>
        <p:nvPr/>
      </p:nvGrpSpPr>
      <p:grpSpPr>
        <a:xfrm>
          <a:off x="0" y="0"/>
          <a:ext cx="0" cy="0"/>
          <a:chOff x="0" y="0"/>
          <a:chExt cx="0" cy="0"/>
        </a:xfrm>
      </p:grpSpPr>
      <p:sp>
        <p:nvSpPr>
          <p:cNvPr id="2418" name="Google Shape;2418;g321d062c9cd_0_23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9" name="Google Shape;2419;g321d062c9cd_0_2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7"/>
        <p:cNvGrpSpPr/>
        <p:nvPr/>
      </p:nvGrpSpPr>
      <p:grpSpPr>
        <a:xfrm>
          <a:off x="0" y="0"/>
          <a:ext cx="0" cy="0"/>
          <a:chOff x="0" y="0"/>
          <a:chExt cx="0" cy="0"/>
        </a:xfrm>
      </p:grpSpPr>
      <p:sp>
        <p:nvSpPr>
          <p:cNvPr id="2538" name="Google Shape;2538;g321d062c9cd_0_24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9" name="Google Shape;2539;g321d062c9cd_0_2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8"/>
        <p:cNvGrpSpPr/>
        <p:nvPr/>
      </p:nvGrpSpPr>
      <p:grpSpPr>
        <a:xfrm>
          <a:off x="0" y="0"/>
          <a:ext cx="0" cy="0"/>
          <a:chOff x="0" y="0"/>
          <a:chExt cx="0" cy="0"/>
        </a:xfrm>
      </p:grpSpPr>
      <p:sp>
        <p:nvSpPr>
          <p:cNvPr id="2659" name="Google Shape;2659;g323a9eec73b_0_8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0" name="Google Shape;2660;g323a9eec73b_0_8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
        <p:cNvGrpSpPr/>
        <p:nvPr/>
      </p:nvGrpSpPr>
      <p:grpSpPr>
        <a:xfrm>
          <a:off x="0" y="0"/>
          <a:ext cx="0" cy="0"/>
          <a:chOff x="0" y="0"/>
          <a:chExt cx="0" cy="0"/>
        </a:xfrm>
      </p:grpSpPr>
      <p:sp>
        <p:nvSpPr>
          <p:cNvPr id="2702" name="Google Shape;2702;g321d062c9cd_0_2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3" name="Google Shape;2703;g321d062c9cd_0_2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9"/>
        <p:cNvGrpSpPr/>
        <p:nvPr/>
      </p:nvGrpSpPr>
      <p:grpSpPr>
        <a:xfrm>
          <a:off x="0" y="0"/>
          <a:ext cx="0" cy="0"/>
          <a:chOff x="0" y="0"/>
          <a:chExt cx="0" cy="0"/>
        </a:xfrm>
      </p:grpSpPr>
      <p:sp>
        <p:nvSpPr>
          <p:cNvPr id="2800" name="Google Shape;2800;g321d062c9cd_0_2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1" name="Google Shape;2801;g321d062c9cd_0_2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 Out Timing Play Video</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3"/>
        <p:cNvGrpSpPr/>
        <p:nvPr/>
      </p:nvGrpSpPr>
      <p:grpSpPr>
        <a:xfrm>
          <a:off x="0" y="0"/>
          <a:ext cx="0" cy="0"/>
          <a:chOff x="0" y="0"/>
          <a:chExt cx="0" cy="0"/>
        </a:xfrm>
      </p:grpSpPr>
      <p:sp>
        <p:nvSpPr>
          <p:cNvPr id="2924" name="Google Shape;2924;g321d062c9cd_0_27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5" name="Google Shape;2925;g321d062c9cd_0_2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9"/>
        <p:cNvGrpSpPr/>
        <p:nvPr/>
      </p:nvGrpSpPr>
      <p:grpSpPr>
        <a:xfrm>
          <a:off x="0" y="0"/>
          <a:ext cx="0" cy="0"/>
          <a:chOff x="0" y="0"/>
          <a:chExt cx="0" cy="0"/>
        </a:xfrm>
      </p:grpSpPr>
      <p:sp>
        <p:nvSpPr>
          <p:cNvPr id="3050" name="Google Shape;3050;g321d062c9cd_0_27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1" name="Google Shape;3051;g321d062c9cd_0_2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6"/>
        <p:cNvGrpSpPr/>
        <p:nvPr/>
      </p:nvGrpSpPr>
      <p:grpSpPr>
        <a:xfrm>
          <a:off x="0" y="0"/>
          <a:ext cx="0" cy="0"/>
          <a:chOff x="0" y="0"/>
          <a:chExt cx="0" cy="0"/>
        </a:xfrm>
      </p:grpSpPr>
      <p:sp>
        <p:nvSpPr>
          <p:cNvPr id="3177" name="Google Shape;3177;g321d062c9cd_0_29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8" name="Google Shape;3178;g321d062c9cd_0_29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6"/>
        <p:cNvGrpSpPr/>
        <p:nvPr/>
      </p:nvGrpSpPr>
      <p:grpSpPr>
        <a:xfrm>
          <a:off x="0" y="0"/>
          <a:ext cx="0" cy="0"/>
          <a:chOff x="0" y="0"/>
          <a:chExt cx="0" cy="0"/>
        </a:xfrm>
      </p:grpSpPr>
      <p:sp>
        <p:nvSpPr>
          <p:cNvPr id="3287" name="Google Shape;3287;g322ccb10a4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8" name="Google Shape;3288;g322ccb10a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8"/>
        <p:cNvGrpSpPr/>
        <p:nvPr/>
      </p:nvGrpSpPr>
      <p:grpSpPr>
        <a:xfrm>
          <a:off x="0" y="0"/>
          <a:ext cx="0" cy="0"/>
          <a:chOff x="0" y="0"/>
          <a:chExt cx="0" cy="0"/>
        </a:xfrm>
      </p:grpSpPr>
      <p:sp>
        <p:nvSpPr>
          <p:cNvPr id="3299" name="Google Shape;3299;g322ccb10a4b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0" name="Google Shape;3300;g322ccb10a4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9"/>
        <p:cNvGrpSpPr/>
        <p:nvPr/>
      </p:nvGrpSpPr>
      <p:grpSpPr>
        <a:xfrm>
          <a:off x="0" y="0"/>
          <a:ext cx="0" cy="0"/>
          <a:chOff x="0" y="0"/>
          <a:chExt cx="0" cy="0"/>
        </a:xfrm>
      </p:grpSpPr>
      <p:sp>
        <p:nvSpPr>
          <p:cNvPr id="3340" name="Google Shape;3340;g322ccb10a4b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1" name="Google Shape;3341;g322ccb10a4b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0.xml"/><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8.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notesSlide" Target="../notesSlides/notesSlide14.xml"/><Relationship Id="rId16" Type="http://schemas.openxmlformats.org/officeDocument/2006/relationships/image" Target="../media/image58.png"/><Relationship Id="rId1" Type="http://schemas.openxmlformats.org/officeDocument/2006/relationships/slideLayout" Target="../slideLayouts/slideLayout9.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1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17.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9.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8.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65.png"/><Relationship Id="rId11" Type="http://schemas.openxmlformats.org/officeDocument/2006/relationships/image" Target="../media/image77.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80.png"/></Relationships>
</file>

<file path=ppt/slides/_rels/slide18.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89.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84.png"/><Relationship Id="rId11" Type="http://schemas.openxmlformats.org/officeDocument/2006/relationships/image" Target="../media/image88.png"/><Relationship Id="rId5" Type="http://schemas.openxmlformats.org/officeDocument/2006/relationships/image" Target="../media/image83.png"/><Relationship Id="rId10" Type="http://schemas.openxmlformats.org/officeDocument/2006/relationships/image" Target="../media/image87.png"/><Relationship Id="rId4" Type="http://schemas.openxmlformats.org/officeDocument/2006/relationships/image" Target="../media/image82.pn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0.png"/><Relationship Id="rId18" Type="http://schemas.openxmlformats.org/officeDocument/2006/relationships/image" Target="../media/image104.png"/><Relationship Id="rId3" Type="http://schemas.openxmlformats.org/officeDocument/2006/relationships/image" Target="../media/image91.png"/><Relationship Id="rId21" Type="http://schemas.openxmlformats.org/officeDocument/2006/relationships/image" Target="../media/image107.png"/><Relationship Id="rId7" Type="http://schemas.openxmlformats.org/officeDocument/2006/relationships/image" Target="../media/image95.png"/><Relationship Id="rId12" Type="http://schemas.openxmlformats.org/officeDocument/2006/relationships/image" Target="../media/image99.png"/><Relationship Id="rId17" Type="http://schemas.openxmlformats.org/officeDocument/2006/relationships/image" Target="../media/image103.png"/><Relationship Id="rId2" Type="http://schemas.openxmlformats.org/officeDocument/2006/relationships/notesSlide" Target="../notesSlides/notesSlide19.xml"/><Relationship Id="rId16" Type="http://schemas.openxmlformats.org/officeDocument/2006/relationships/image" Target="../media/image102.png"/><Relationship Id="rId20" Type="http://schemas.openxmlformats.org/officeDocument/2006/relationships/image" Target="../media/image106.png"/><Relationship Id="rId1" Type="http://schemas.openxmlformats.org/officeDocument/2006/relationships/slideLayout" Target="../slideLayouts/slideLayout9.xml"/><Relationship Id="rId6" Type="http://schemas.openxmlformats.org/officeDocument/2006/relationships/image" Target="../media/image94.png"/><Relationship Id="rId11" Type="http://schemas.openxmlformats.org/officeDocument/2006/relationships/image" Target="../media/image98.png"/><Relationship Id="rId5" Type="http://schemas.openxmlformats.org/officeDocument/2006/relationships/image" Target="../media/image93.png"/><Relationship Id="rId15" Type="http://schemas.openxmlformats.org/officeDocument/2006/relationships/image" Target="../media/image33.png"/><Relationship Id="rId10" Type="http://schemas.openxmlformats.org/officeDocument/2006/relationships/image" Target="../media/image97.png"/><Relationship Id="rId19" Type="http://schemas.openxmlformats.org/officeDocument/2006/relationships/image" Target="../media/image105.png"/><Relationship Id="rId4" Type="http://schemas.openxmlformats.org/officeDocument/2006/relationships/image" Target="../media/image92.png"/><Relationship Id="rId9" Type="http://schemas.openxmlformats.org/officeDocument/2006/relationships/image" Target="../media/image87.png"/><Relationship Id="rId14" Type="http://schemas.openxmlformats.org/officeDocument/2006/relationships/image" Target="../media/image101.png"/><Relationship Id="rId22" Type="http://schemas.openxmlformats.org/officeDocument/2006/relationships/image" Target="../media/image108.png"/></Relationships>
</file>

<file path=ppt/slides/_rels/slide20.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7.png"/><Relationship Id="rId18" Type="http://schemas.openxmlformats.org/officeDocument/2006/relationships/image" Target="../media/image113.png"/><Relationship Id="rId3" Type="http://schemas.openxmlformats.org/officeDocument/2006/relationships/image" Target="../media/image109.png"/><Relationship Id="rId21" Type="http://schemas.openxmlformats.org/officeDocument/2006/relationships/image" Target="../media/image115.png"/><Relationship Id="rId7" Type="http://schemas.openxmlformats.org/officeDocument/2006/relationships/image" Target="../media/image82.png"/><Relationship Id="rId12" Type="http://schemas.openxmlformats.org/officeDocument/2006/relationships/image" Target="../media/image33.png"/><Relationship Id="rId17" Type="http://schemas.openxmlformats.org/officeDocument/2006/relationships/image" Target="../media/image112.png"/><Relationship Id="rId2" Type="http://schemas.openxmlformats.org/officeDocument/2006/relationships/notesSlide" Target="../notesSlides/notesSlide20.xml"/><Relationship Id="rId16" Type="http://schemas.openxmlformats.org/officeDocument/2006/relationships/image" Target="../media/image90.png"/><Relationship Id="rId20" Type="http://schemas.openxmlformats.org/officeDocument/2006/relationships/image" Target="../media/image107.png"/><Relationship Id="rId1" Type="http://schemas.openxmlformats.org/officeDocument/2006/relationships/slideLayout" Target="../slideLayouts/slideLayout9.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111.png"/><Relationship Id="rId15" Type="http://schemas.openxmlformats.org/officeDocument/2006/relationships/image" Target="../media/image89.png"/><Relationship Id="rId10" Type="http://schemas.openxmlformats.org/officeDocument/2006/relationships/image" Target="../media/image85.png"/><Relationship Id="rId19" Type="http://schemas.openxmlformats.org/officeDocument/2006/relationships/image" Target="../media/image114.png"/><Relationship Id="rId4" Type="http://schemas.openxmlformats.org/officeDocument/2006/relationships/image" Target="../media/image110.png"/><Relationship Id="rId9" Type="http://schemas.openxmlformats.org/officeDocument/2006/relationships/image" Target="../media/image84.png"/><Relationship Id="rId14" Type="http://schemas.openxmlformats.org/officeDocument/2006/relationships/image" Target="../media/image88.png"/></Relationships>
</file>

<file path=ppt/slides/_rels/slide21.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123.png"/><Relationship Id="rId3" Type="http://schemas.openxmlformats.org/officeDocument/2006/relationships/image" Target="../media/image116.png"/><Relationship Id="rId7" Type="http://schemas.openxmlformats.org/officeDocument/2006/relationships/image" Target="../media/image88.png"/><Relationship Id="rId12" Type="http://schemas.openxmlformats.org/officeDocument/2006/relationships/image" Target="../media/image122.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121.png"/><Relationship Id="rId5" Type="http://schemas.openxmlformats.org/officeDocument/2006/relationships/image" Target="../media/image118.png"/><Relationship Id="rId10" Type="http://schemas.openxmlformats.org/officeDocument/2006/relationships/image" Target="../media/image120.png"/><Relationship Id="rId4" Type="http://schemas.openxmlformats.org/officeDocument/2006/relationships/image" Target="../media/image117.png"/><Relationship Id="rId9" Type="http://schemas.openxmlformats.org/officeDocument/2006/relationships/image" Target="../media/image119.png"/></Relationships>
</file>

<file path=ppt/slides/_rels/slide22.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130.png"/><Relationship Id="rId18" Type="http://schemas.openxmlformats.org/officeDocument/2006/relationships/image" Target="../media/image118.png"/><Relationship Id="rId3" Type="http://schemas.openxmlformats.org/officeDocument/2006/relationships/image" Target="../media/image124.png"/><Relationship Id="rId21" Type="http://schemas.openxmlformats.org/officeDocument/2006/relationships/image" Target="../media/image135.png"/><Relationship Id="rId7" Type="http://schemas.openxmlformats.org/officeDocument/2006/relationships/image" Target="../media/image88.png"/><Relationship Id="rId12" Type="http://schemas.openxmlformats.org/officeDocument/2006/relationships/image" Target="../media/image107.png"/><Relationship Id="rId17" Type="http://schemas.openxmlformats.org/officeDocument/2006/relationships/image" Target="../media/image133.png"/><Relationship Id="rId2" Type="http://schemas.openxmlformats.org/officeDocument/2006/relationships/notesSlide" Target="../notesSlides/notesSlide22.xml"/><Relationship Id="rId16" Type="http://schemas.openxmlformats.org/officeDocument/2006/relationships/image" Target="../media/image132.png"/><Relationship Id="rId20" Type="http://schemas.openxmlformats.org/officeDocument/2006/relationships/image" Target="../media/image123.png"/><Relationship Id="rId1" Type="http://schemas.openxmlformats.org/officeDocument/2006/relationships/slideLayout" Target="../slideLayouts/slideLayout9.xml"/><Relationship Id="rId6" Type="http://schemas.openxmlformats.org/officeDocument/2006/relationships/image" Target="../media/image87.png"/><Relationship Id="rId11" Type="http://schemas.openxmlformats.org/officeDocument/2006/relationships/image" Target="../media/image129.png"/><Relationship Id="rId24" Type="http://schemas.openxmlformats.org/officeDocument/2006/relationships/image" Target="../media/image106.png"/><Relationship Id="rId5" Type="http://schemas.openxmlformats.org/officeDocument/2006/relationships/image" Target="../media/image126.png"/><Relationship Id="rId15" Type="http://schemas.openxmlformats.org/officeDocument/2006/relationships/image" Target="../media/image109.png"/><Relationship Id="rId23" Type="http://schemas.openxmlformats.org/officeDocument/2006/relationships/image" Target="../media/image136.png"/><Relationship Id="rId10" Type="http://schemas.openxmlformats.org/officeDocument/2006/relationships/image" Target="../media/image128.png"/><Relationship Id="rId19" Type="http://schemas.openxmlformats.org/officeDocument/2006/relationships/image" Target="../media/image134.png"/><Relationship Id="rId4" Type="http://schemas.openxmlformats.org/officeDocument/2006/relationships/image" Target="../media/image125.png"/><Relationship Id="rId9" Type="http://schemas.openxmlformats.org/officeDocument/2006/relationships/image" Target="../media/image127.png"/><Relationship Id="rId14" Type="http://schemas.openxmlformats.org/officeDocument/2006/relationships/image" Target="../media/image131.png"/><Relationship Id="rId22" Type="http://schemas.openxmlformats.org/officeDocument/2006/relationships/image" Target="../media/image86.png"/></Relationships>
</file>

<file path=ppt/slides/_rels/slide23.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4.png"/><Relationship Id="rId18" Type="http://schemas.openxmlformats.org/officeDocument/2006/relationships/image" Target="../media/image148.png"/><Relationship Id="rId3" Type="http://schemas.openxmlformats.org/officeDocument/2006/relationships/image" Target="../media/image137.png"/><Relationship Id="rId21" Type="http://schemas.openxmlformats.org/officeDocument/2006/relationships/image" Target="../media/image136.png"/><Relationship Id="rId7" Type="http://schemas.openxmlformats.org/officeDocument/2006/relationships/image" Target="../media/image141.png"/><Relationship Id="rId12" Type="http://schemas.openxmlformats.org/officeDocument/2006/relationships/image" Target="../media/image143.png"/><Relationship Id="rId17" Type="http://schemas.openxmlformats.org/officeDocument/2006/relationships/image" Target="../media/image147.png"/><Relationship Id="rId2" Type="http://schemas.openxmlformats.org/officeDocument/2006/relationships/notesSlide" Target="../notesSlides/notesSlide23.xml"/><Relationship Id="rId16" Type="http://schemas.openxmlformats.org/officeDocument/2006/relationships/image" Target="../media/image102.png"/><Relationship Id="rId20" Type="http://schemas.openxmlformats.org/officeDocument/2006/relationships/image" Target="../media/image149.png"/><Relationship Id="rId1" Type="http://schemas.openxmlformats.org/officeDocument/2006/relationships/slideLayout" Target="../slideLayouts/slideLayout9.xml"/><Relationship Id="rId6" Type="http://schemas.openxmlformats.org/officeDocument/2006/relationships/image" Target="../media/image140.png"/><Relationship Id="rId11" Type="http://schemas.openxmlformats.org/officeDocument/2006/relationships/image" Target="../media/image84.png"/><Relationship Id="rId5" Type="http://schemas.openxmlformats.org/officeDocument/2006/relationships/image" Target="../media/image139.png"/><Relationship Id="rId15" Type="http://schemas.openxmlformats.org/officeDocument/2006/relationships/image" Target="../media/image146.png"/><Relationship Id="rId10" Type="http://schemas.openxmlformats.org/officeDocument/2006/relationships/image" Target="../media/image83.png"/><Relationship Id="rId19" Type="http://schemas.openxmlformats.org/officeDocument/2006/relationships/image" Target="../media/image131.png"/><Relationship Id="rId4" Type="http://schemas.openxmlformats.org/officeDocument/2006/relationships/image" Target="../media/image138.png"/><Relationship Id="rId9" Type="http://schemas.openxmlformats.org/officeDocument/2006/relationships/image" Target="../media/image87.png"/><Relationship Id="rId14" Type="http://schemas.openxmlformats.org/officeDocument/2006/relationships/image" Target="../media/image145.png"/></Relationships>
</file>

<file path=ppt/slides/_rels/slide24.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50.png"/><Relationship Id="rId7" Type="http://schemas.openxmlformats.org/officeDocument/2006/relationships/image" Target="../media/image89.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88.png"/><Relationship Id="rId5" Type="http://schemas.openxmlformats.org/officeDocument/2006/relationships/image" Target="../media/image33.png"/><Relationship Id="rId4" Type="http://schemas.openxmlformats.org/officeDocument/2006/relationships/image" Target="../media/image151.png"/><Relationship Id="rId9" Type="http://schemas.openxmlformats.org/officeDocument/2006/relationships/image" Target="../media/image152.png"/></Relationships>
</file>

<file path=ppt/slides/_rels/slide25.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55.png"/><Relationship Id="rId3" Type="http://schemas.openxmlformats.org/officeDocument/2006/relationships/image" Target="../media/image150.png"/><Relationship Id="rId7" Type="http://schemas.openxmlformats.org/officeDocument/2006/relationships/image" Target="../media/image89.png"/><Relationship Id="rId12" Type="http://schemas.openxmlformats.org/officeDocument/2006/relationships/image" Target="../media/image154.png"/><Relationship Id="rId17" Type="http://schemas.openxmlformats.org/officeDocument/2006/relationships/image" Target="../media/image121.png"/><Relationship Id="rId2" Type="http://schemas.openxmlformats.org/officeDocument/2006/relationships/notesSlide" Target="../notesSlides/notesSlide25.xml"/><Relationship Id="rId16" Type="http://schemas.openxmlformats.org/officeDocument/2006/relationships/image" Target="../media/image157.png"/><Relationship Id="rId1" Type="http://schemas.openxmlformats.org/officeDocument/2006/relationships/slideLayout" Target="../slideLayouts/slideLayout9.xml"/><Relationship Id="rId6" Type="http://schemas.openxmlformats.org/officeDocument/2006/relationships/image" Target="../media/image88.png"/><Relationship Id="rId11" Type="http://schemas.openxmlformats.org/officeDocument/2006/relationships/image" Target="../media/image153.png"/><Relationship Id="rId5" Type="http://schemas.openxmlformats.org/officeDocument/2006/relationships/image" Target="../media/image33.png"/><Relationship Id="rId15" Type="http://schemas.openxmlformats.org/officeDocument/2006/relationships/image" Target="../media/image156.png"/><Relationship Id="rId10" Type="http://schemas.openxmlformats.org/officeDocument/2006/relationships/image" Target="../media/image109.png"/><Relationship Id="rId4" Type="http://schemas.openxmlformats.org/officeDocument/2006/relationships/image" Target="../media/image151.png"/><Relationship Id="rId9" Type="http://schemas.openxmlformats.org/officeDocument/2006/relationships/image" Target="../media/image152.png"/><Relationship Id="rId14" Type="http://schemas.openxmlformats.org/officeDocument/2006/relationships/image" Target="../media/image87.png"/></Relationships>
</file>

<file path=ppt/slides/_rels/slide26.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8.png"/><Relationship Id="rId7" Type="http://schemas.openxmlformats.org/officeDocument/2006/relationships/image" Target="../media/image161.png"/><Relationship Id="rId12" Type="http://schemas.openxmlformats.org/officeDocument/2006/relationships/image" Target="../media/image166.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160.png"/><Relationship Id="rId11" Type="http://schemas.openxmlformats.org/officeDocument/2006/relationships/image" Target="../media/image165.png"/><Relationship Id="rId5" Type="http://schemas.openxmlformats.org/officeDocument/2006/relationships/image" Target="../media/image39.png"/><Relationship Id="rId10" Type="http://schemas.openxmlformats.org/officeDocument/2006/relationships/image" Target="../media/image164.png"/><Relationship Id="rId4" Type="http://schemas.openxmlformats.org/officeDocument/2006/relationships/image" Target="../media/image159.png"/><Relationship Id="rId9" Type="http://schemas.openxmlformats.org/officeDocument/2006/relationships/image" Target="../media/image163.png"/></Relationships>
</file>

<file path=ppt/slides/_rels/slide27.xml.rels><?xml version="1.0" encoding="UTF-8" standalone="yes"?>
<Relationships xmlns="http://schemas.openxmlformats.org/package/2006/relationships"><Relationship Id="rId8" Type="http://schemas.openxmlformats.org/officeDocument/2006/relationships/image" Target="../media/image169.png"/><Relationship Id="rId13" Type="http://schemas.openxmlformats.org/officeDocument/2006/relationships/image" Target="../media/image31.png"/><Relationship Id="rId3" Type="http://schemas.openxmlformats.org/officeDocument/2006/relationships/image" Target="../media/image167.png"/><Relationship Id="rId7" Type="http://schemas.openxmlformats.org/officeDocument/2006/relationships/image" Target="../media/image164.png"/><Relationship Id="rId12" Type="http://schemas.openxmlformats.org/officeDocument/2006/relationships/image" Target="../media/image172.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168.png"/><Relationship Id="rId11" Type="http://schemas.openxmlformats.org/officeDocument/2006/relationships/image" Target="../media/image171.png"/><Relationship Id="rId5" Type="http://schemas.openxmlformats.org/officeDocument/2006/relationships/image" Target="../media/image39.png"/><Relationship Id="rId10" Type="http://schemas.openxmlformats.org/officeDocument/2006/relationships/image" Target="../media/image162.png"/><Relationship Id="rId4" Type="http://schemas.openxmlformats.org/officeDocument/2006/relationships/image" Target="../media/image32.png"/><Relationship Id="rId9" Type="http://schemas.openxmlformats.org/officeDocument/2006/relationships/image" Target="../media/image170.png"/></Relationships>
</file>

<file path=ppt/slides/_rels/slide28.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50.png"/><Relationship Id="rId7"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88.png"/><Relationship Id="rId5" Type="http://schemas.openxmlformats.org/officeDocument/2006/relationships/image" Target="../media/image33.png"/><Relationship Id="rId4" Type="http://schemas.openxmlformats.org/officeDocument/2006/relationships/image" Target="../media/image151.png"/><Relationship Id="rId9" Type="http://schemas.openxmlformats.org/officeDocument/2006/relationships/image" Target="../media/image152.png"/></Relationships>
</file>

<file path=ppt/slides/_rels/slide29.xml.rels><?xml version="1.0" encoding="UTF-8" standalone="yes"?>
<Relationships xmlns="http://schemas.openxmlformats.org/package/2006/relationships"><Relationship Id="rId8" Type="http://schemas.openxmlformats.org/officeDocument/2006/relationships/image" Target="../media/image177.png"/><Relationship Id="rId13" Type="http://schemas.openxmlformats.org/officeDocument/2006/relationships/image" Target="../media/image182.png"/><Relationship Id="rId18" Type="http://schemas.openxmlformats.org/officeDocument/2006/relationships/image" Target="../media/image187.png"/><Relationship Id="rId3" Type="http://schemas.openxmlformats.org/officeDocument/2006/relationships/image" Target="../media/image173.png"/><Relationship Id="rId7" Type="http://schemas.openxmlformats.org/officeDocument/2006/relationships/image" Target="../media/image76.png"/><Relationship Id="rId12" Type="http://schemas.openxmlformats.org/officeDocument/2006/relationships/image" Target="../media/image181.png"/><Relationship Id="rId17" Type="http://schemas.openxmlformats.org/officeDocument/2006/relationships/image" Target="../media/image186.png"/><Relationship Id="rId2" Type="http://schemas.openxmlformats.org/officeDocument/2006/relationships/notesSlide" Target="../notesSlides/notesSlide29.xml"/><Relationship Id="rId16" Type="http://schemas.openxmlformats.org/officeDocument/2006/relationships/image" Target="../media/image185.png"/><Relationship Id="rId20" Type="http://schemas.openxmlformats.org/officeDocument/2006/relationships/image" Target="../media/image189.png"/><Relationship Id="rId1" Type="http://schemas.openxmlformats.org/officeDocument/2006/relationships/slideLayout" Target="../slideLayouts/slideLayout9.xml"/><Relationship Id="rId6" Type="http://schemas.openxmlformats.org/officeDocument/2006/relationships/image" Target="../media/image176.png"/><Relationship Id="rId11" Type="http://schemas.openxmlformats.org/officeDocument/2006/relationships/image" Target="../media/image180.png"/><Relationship Id="rId5" Type="http://schemas.openxmlformats.org/officeDocument/2006/relationships/image" Target="../media/image175.png"/><Relationship Id="rId15" Type="http://schemas.openxmlformats.org/officeDocument/2006/relationships/image" Target="../media/image184.png"/><Relationship Id="rId10" Type="http://schemas.openxmlformats.org/officeDocument/2006/relationships/image" Target="../media/image179.png"/><Relationship Id="rId19" Type="http://schemas.openxmlformats.org/officeDocument/2006/relationships/image" Target="../media/image188.png"/><Relationship Id="rId4" Type="http://schemas.openxmlformats.org/officeDocument/2006/relationships/image" Target="../media/image174.png"/><Relationship Id="rId9" Type="http://schemas.openxmlformats.org/officeDocument/2006/relationships/image" Target="../media/image178.png"/><Relationship Id="rId14" Type="http://schemas.openxmlformats.org/officeDocument/2006/relationships/image" Target="../media/image183.png"/></Relationships>
</file>

<file path=ppt/slides/_rels/slide30.xml.rels><?xml version="1.0" encoding="UTF-8" standalone="yes"?>
<Relationships xmlns="http://schemas.openxmlformats.org/package/2006/relationships"><Relationship Id="rId8" Type="http://schemas.openxmlformats.org/officeDocument/2006/relationships/image" Target="../media/image191.png"/><Relationship Id="rId13" Type="http://schemas.openxmlformats.org/officeDocument/2006/relationships/image" Target="../media/image196.png"/><Relationship Id="rId3" Type="http://schemas.openxmlformats.org/officeDocument/2006/relationships/image" Target="../media/image190.png"/><Relationship Id="rId7" Type="http://schemas.openxmlformats.org/officeDocument/2006/relationships/image" Target="../media/image31.png"/><Relationship Id="rId12" Type="http://schemas.openxmlformats.org/officeDocument/2006/relationships/image" Target="../media/image195.pn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image" Target="../media/image171.png"/><Relationship Id="rId11" Type="http://schemas.openxmlformats.org/officeDocument/2006/relationships/image" Target="../media/image194.png"/><Relationship Id="rId5" Type="http://schemas.openxmlformats.org/officeDocument/2006/relationships/image" Target="../media/image164.png"/><Relationship Id="rId10" Type="http://schemas.openxmlformats.org/officeDocument/2006/relationships/image" Target="../media/image193.png"/><Relationship Id="rId4" Type="http://schemas.openxmlformats.org/officeDocument/2006/relationships/image" Target="../media/image32.png"/><Relationship Id="rId9" Type="http://schemas.openxmlformats.org/officeDocument/2006/relationships/image" Target="../media/image192.png"/><Relationship Id="rId14" Type="http://schemas.openxmlformats.org/officeDocument/2006/relationships/image" Target="../media/image197.png"/></Relationships>
</file>

<file path=ppt/slides/_rels/slide31.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8.png"/><Relationship Id="rId7" Type="http://schemas.openxmlformats.org/officeDocument/2006/relationships/image" Target="../media/image195.png"/><Relationship Id="rId12" Type="http://schemas.openxmlformats.org/officeDocument/2006/relationships/image" Target="../media/image196.png"/><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image" Target="../media/image197.png"/><Relationship Id="rId11" Type="http://schemas.openxmlformats.org/officeDocument/2006/relationships/image" Target="../media/image191.png"/><Relationship Id="rId5" Type="http://schemas.openxmlformats.org/officeDocument/2006/relationships/image" Target="../media/image164.png"/><Relationship Id="rId10" Type="http://schemas.openxmlformats.org/officeDocument/2006/relationships/image" Target="../media/image192.png"/><Relationship Id="rId4" Type="http://schemas.openxmlformats.org/officeDocument/2006/relationships/image" Target="../media/image39.png"/><Relationship Id="rId9"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50.png"/><Relationship Id="rId7" Type="http://schemas.openxmlformats.org/officeDocument/2006/relationships/image" Target="../media/image89.png"/><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image" Target="../media/image88.png"/><Relationship Id="rId5" Type="http://schemas.openxmlformats.org/officeDocument/2006/relationships/image" Target="../media/image33.png"/><Relationship Id="rId4" Type="http://schemas.openxmlformats.org/officeDocument/2006/relationships/image" Target="../media/image151.png"/><Relationship Id="rId9" Type="http://schemas.openxmlformats.org/officeDocument/2006/relationships/image" Target="../media/image152.png"/></Relationships>
</file>

<file path=ppt/slides/_rels/slide33.xml.rels><?xml version="1.0" encoding="UTF-8" standalone="yes"?>
<Relationships xmlns="http://schemas.openxmlformats.org/package/2006/relationships"><Relationship Id="rId8" Type="http://schemas.openxmlformats.org/officeDocument/2006/relationships/image" Target="../media/image195.png"/><Relationship Id="rId13" Type="http://schemas.openxmlformats.org/officeDocument/2006/relationships/image" Target="../media/image203.png"/><Relationship Id="rId3" Type="http://schemas.openxmlformats.org/officeDocument/2006/relationships/image" Target="../media/image200.png"/><Relationship Id="rId7" Type="http://schemas.openxmlformats.org/officeDocument/2006/relationships/image" Target="../media/image171.png"/><Relationship Id="rId12" Type="http://schemas.openxmlformats.org/officeDocument/2006/relationships/image" Target="../media/image202.png"/><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image" Target="../media/image164.png"/><Relationship Id="rId11" Type="http://schemas.openxmlformats.org/officeDocument/2006/relationships/image" Target="../media/image166.png"/><Relationship Id="rId5" Type="http://schemas.openxmlformats.org/officeDocument/2006/relationships/image" Target="../media/image32.png"/><Relationship Id="rId10" Type="http://schemas.openxmlformats.org/officeDocument/2006/relationships/image" Target="../media/image165.png"/><Relationship Id="rId4" Type="http://schemas.openxmlformats.org/officeDocument/2006/relationships/image" Target="../media/image201.png"/><Relationship Id="rId9" Type="http://schemas.openxmlformats.org/officeDocument/2006/relationships/image" Target="../media/image191.png"/></Relationships>
</file>

<file path=ppt/slides/_rels/slide34.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211.png"/><Relationship Id="rId18" Type="http://schemas.openxmlformats.org/officeDocument/2006/relationships/image" Target="../media/image216.png"/><Relationship Id="rId3" Type="http://schemas.openxmlformats.org/officeDocument/2006/relationships/image" Target="../media/image204.png"/><Relationship Id="rId21" Type="http://schemas.openxmlformats.org/officeDocument/2006/relationships/image" Target="../media/image218.png"/><Relationship Id="rId7" Type="http://schemas.openxmlformats.org/officeDocument/2006/relationships/image" Target="../media/image164.png"/><Relationship Id="rId12" Type="http://schemas.openxmlformats.org/officeDocument/2006/relationships/image" Target="../media/image210.png"/><Relationship Id="rId17" Type="http://schemas.openxmlformats.org/officeDocument/2006/relationships/image" Target="../media/image215.png"/><Relationship Id="rId2" Type="http://schemas.openxmlformats.org/officeDocument/2006/relationships/notesSlide" Target="../notesSlides/notesSlide34.xml"/><Relationship Id="rId16" Type="http://schemas.openxmlformats.org/officeDocument/2006/relationships/image" Target="../media/image214.png"/><Relationship Id="rId20" Type="http://schemas.openxmlformats.org/officeDocument/2006/relationships/image" Target="../media/image217.png"/><Relationship Id="rId1" Type="http://schemas.openxmlformats.org/officeDocument/2006/relationships/slideLayout" Target="../slideLayouts/slideLayout9.xml"/><Relationship Id="rId6" Type="http://schemas.openxmlformats.org/officeDocument/2006/relationships/image" Target="../media/image206.png"/><Relationship Id="rId11" Type="http://schemas.openxmlformats.org/officeDocument/2006/relationships/image" Target="../media/image209.png"/><Relationship Id="rId5" Type="http://schemas.openxmlformats.org/officeDocument/2006/relationships/image" Target="../media/image32.png"/><Relationship Id="rId15" Type="http://schemas.openxmlformats.org/officeDocument/2006/relationships/image" Target="../media/image213.png"/><Relationship Id="rId23" Type="http://schemas.openxmlformats.org/officeDocument/2006/relationships/image" Target="../media/image220.png"/><Relationship Id="rId10" Type="http://schemas.openxmlformats.org/officeDocument/2006/relationships/image" Target="../media/image208.png"/><Relationship Id="rId19" Type="http://schemas.openxmlformats.org/officeDocument/2006/relationships/image" Target="../media/image194.png"/><Relationship Id="rId4" Type="http://schemas.openxmlformats.org/officeDocument/2006/relationships/image" Target="../media/image205.png"/><Relationship Id="rId9" Type="http://schemas.openxmlformats.org/officeDocument/2006/relationships/image" Target="../media/image207.png"/><Relationship Id="rId14" Type="http://schemas.openxmlformats.org/officeDocument/2006/relationships/image" Target="../media/image212.png"/><Relationship Id="rId22" Type="http://schemas.openxmlformats.org/officeDocument/2006/relationships/image" Target="../media/image219.png"/></Relationships>
</file>

<file path=ppt/slides/_rels/slide3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226.png"/><Relationship Id="rId18" Type="http://schemas.openxmlformats.org/officeDocument/2006/relationships/image" Target="../media/image229.png"/><Relationship Id="rId26" Type="http://schemas.openxmlformats.org/officeDocument/2006/relationships/image" Target="../media/image237.png"/><Relationship Id="rId3" Type="http://schemas.openxmlformats.org/officeDocument/2006/relationships/image" Target="../media/image221.png"/><Relationship Id="rId21" Type="http://schemas.openxmlformats.org/officeDocument/2006/relationships/image" Target="../media/image232.png"/><Relationship Id="rId7" Type="http://schemas.openxmlformats.org/officeDocument/2006/relationships/image" Target="../media/image225.png"/><Relationship Id="rId12" Type="http://schemas.openxmlformats.org/officeDocument/2006/relationships/image" Target="../media/image31.png"/><Relationship Id="rId17" Type="http://schemas.openxmlformats.org/officeDocument/2006/relationships/image" Target="../media/image194.png"/><Relationship Id="rId25" Type="http://schemas.openxmlformats.org/officeDocument/2006/relationships/image" Target="../media/image236.png"/><Relationship Id="rId2" Type="http://schemas.openxmlformats.org/officeDocument/2006/relationships/notesSlide" Target="../notesSlides/notesSlide35.xml"/><Relationship Id="rId16" Type="http://schemas.openxmlformats.org/officeDocument/2006/relationships/image" Target="../media/image228.png"/><Relationship Id="rId20" Type="http://schemas.openxmlformats.org/officeDocument/2006/relationships/image" Target="../media/image231.png"/><Relationship Id="rId1" Type="http://schemas.openxmlformats.org/officeDocument/2006/relationships/slideLayout" Target="../slideLayouts/slideLayout9.xml"/><Relationship Id="rId6" Type="http://schemas.openxmlformats.org/officeDocument/2006/relationships/image" Target="../media/image224.png"/><Relationship Id="rId11" Type="http://schemas.openxmlformats.org/officeDocument/2006/relationships/image" Target="../media/image191.png"/><Relationship Id="rId24" Type="http://schemas.openxmlformats.org/officeDocument/2006/relationships/image" Target="../media/image235.png"/><Relationship Id="rId5" Type="http://schemas.openxmlformats.org/officeDocument/2006/relationships/image" Target="../media/image223.png"/><Relationship Id="rId15" Type="http://schemas.openxmlformats.org/officeDocument/2006/relationships/image" Target="../media/image227.png"/><Relationship Id="rId23" Type="http://schemas.openxmlformats.org/officeDocument/2006/relationships/image" Target="../media/image234.png"/><Relationship Id="rId10" Type="http://schemas.openxmlformats.org/officeDocument/2006/relationships/image" Target="../media/image197.png"/><Relationship Id="rId19" Type="http://schemas.openxmlformats.org/officeDocument/2006/relationships/image" Target="../media/image230.png"/><Relationship Id="rId4" Type="http://schemas.openxmlformats.org/officeDocument/2006/relationships/image" Target="../media/image222.png"/><Relationship Id="rId9" Type="http://schemas.openxmlformats.org/officeDocument/2006/relationships/image" Target="../media/image164.png"/><Relationship Id="rId14" Type="http://schemas.openxmlformats.org/officeDocument/2006/relationships/image" Target="../media/image195.png"/><Relationship Id="rId22" Type="http://schemas.openxmlformats.org/officeDocument/2006/relationships/image" Target="../media/image233.png"/><Relationship Id="rId27" Type="http://schemas.openxmlformats.org/officeDocument/2006/relationships/image" Target="../media/image238.png"/></Relationships>
</file>

<file path=ppt/slides/_rels/slide3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245.png"/><Relationship Id="rId18" Type="http://schemas.openxmlformats.org/officeDocument/2006/relationships/image" Target="../media/image250.png"/><Relationship Id="rId3" Type="http://schemas.openxmlformats.org/officeDocument/2006/relationships/image" Target="../media/image239.png"/><Relationship Id="rId21" Type="http://schemas.openxmlformats.org/officeDocument/2006/relationships/image" Target="../media/image253.png"/><Relationship Id="rId7" Type="http://schemas.openxmlformats.org/officeDocument/2006/relationships/image" Target="../media/image226.png"/><Relationship Id="rId12" Type="http://schemas.openxmlformats.org/officeDocument/2006/relationships/image" Target="../media/image244.png"/><Relationship Id="rId17" Type="http://schemas.openxmlformats.org/officeDocument/2006/relationships/image" Target="../media/image249.png"/><Relationship Id="rId2" Type="http://schemas.openxmlformats.org/officeDocument/2006/relationships/notesSlide" Target="../notesSlides/notesSlide36.xml"/><Relationship Id="rId16" Type="http://schemas.openxmlformats.org/officeDocument/2006/relationships/image" Target="../media/image248.png"/><Relationship Id="rId20" Type="http://schemas.openxmlformats.org/officeDocument/2006/relationships/image" Target="../media/image252.png"/><Relationship Id="rId1" Type="http://schemas.openxmlformats.org/officeDocument/2006/relationships/slideLayout" Target="../slideLayouts/slideLayout9.xml"/><Relationship Id="rId6" Type="http://schemas.openxmlformats.org/officeDocument/2006/relationships/image" Target="../media/image166.png"/><Relationship Id="rId11" Type="http://schemas.openxmlformats.org/officeDocument/2006/relationships/image" Target="../media/image243.png"/><Relationship Id="rId5" Type="http://schemas.openxmlformats.org/officeDocument/2006/relationships/image" Target="../media/image164.png"/><Relationship Id="rId15" Type="http://schemas.openxmlformats.org/officeDocument/2006/relationships/image" Target="../media/image247.png"/><Relationship Id="rId10" Type="http://schemas.openxmlformats.org/officeDocument/2006/relationships/image" Target="../media/image242.png"/><Relationship Id="rId19" Type="http://schemas.openxmlformats.org/officeDocument/2006/relationships/image" Target="../media/image251.png"/><Relationship Id="rId4" Type="http://schemas.openxmlformats.org/officeDocument/2006/relationships/image" Target="../media/image240.png"/><Relationship Id="rId9" Type="http://schemas.openxmlformats.org/officeDocument/2006/relationships/image" Target="../media/image241.png"/><Relationship Id="rId14" Type="http://schemas.openxmlformats.org/officeDocument/2006/relationships/image" Target="../media/image246.png"/></Relationships>
</file>

<file path=ppt/slides/_rels/slide3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196.png"/><Relationship Id="rId3" Type="http://schemas.openxmlformats.org/officeDocument/2006/relationships/image" Target="../media/image254.png"/><Relationship Id="rId7" Type="http://schemas.openxmlformats.org/officeDocument/2006/relationships/image" Target="../media/image164.png"/><Relationship Id="rId12" Type="http://schemas.openxmlformats.org/officeDocument/2006/relationships/image" Target="../media/image256.png"/><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image" Target="../media/image32.png"/><Relationship Id="rId11" Type="http://schemas.openxmlformats.org/officeDocument/2006/relationships/image" Target="../media/image165.png"/><Relationship Id="rId5" Type="http://schemas.openxmlformats.org/officeDocument/2006/relationships/image" Target="../media/image194.png"/><Relationship Id="rId10" Type="http://schemas.openxmlformats.org/officeDocument/2006/relationships/image" Target="../media/image195.png"/><Relationship Id="rId4" Type="http://schemas.openxmlformats.org/officeDocument/2006/relationships/image" Target="../media/image255.png"/><Relationship Id="rId9" Type="http://schemas.openxmlformats.org/officeDocument/2006/relationships/image" Target="../media/image191.png"/><Relationship Id="rId14" Type="http://schemas.openxmlformats.org/officeDocument/2006/relationships/image" Target="../media/image257.png"/></Relationships>
</file>

<file path=ppt/slides/_rels/slide38.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50.png"/><Relationship Id="rId7"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image" Target="../media/image88.png"/><Relationship Id="rId5" Type="http://schemas.openxmlformats.org/officeDocument/2006/relationships/image" Target="../media/image33.png"/><Relationship Id="rId4" Type="http://schemas.openxmlformats.org/officeDocument/2006/relationships/image" Target="../media/image151.png"/><Relationship Id="rId9" Type="http://schemas.openxmlformats.org/officeDocument/2006/relationships/image" Target="../media/image152.png"/></Relationships>
</file>

<file path=ppt/slides/_rels/slide39.xml.rels><?xml version="1.0" encoding="UTF-8" standalone="yes"?>
<Relationships xmlns="http://schemas.openxmlformats.org/package/2006/relationships"><Relationship Id="rId8" Type="http://schemas.openxmlformats.org/officeDocument/2006/relationships/image" Target="../media/image262.png"/><Relationship Id="rId13" Type="http://schemas.openxmlformats.org/officeDocument/2006/relationships/image" Target="../media/image267.png"/><Relationship Id="rId18" Type="http://schemas.openxmlformats.org/officeDocument/2006/relationships/image" Target="../media/image271.png"/><Relationship Id="rId3" Type="http://schemas.openxmlformats.org/officeDocument/2006/relationships/image" Target="../media/image258.png"/><Relationship Id="rId7" Type="http://schemas.openxmlformats.org/officeDocument/2006/relationships/image" Target="../media/image261.png"/><Relationship Id="rId12" Type="http://schemas.openxmlformats.org/officeDocument/2006/relationships/image" Target="../media/image266.png"/><Relationship Id="rId17" Type="http://schemas.openxmlformats.org/officeDocument/2006/relationships/image" Target="../media/image270.png"/><Relationship Id="rId2" Type="http://schemas.openxmlformats.org/officeDocument/2006/relationships/notesSlide" Target="../notesSlides/notesSlide39.xml"/><Relationship Id="rId16" Type="http://schemas.openxmlformats.org/officeDocument/2006/relationships/image" Target="../media/image269.png"/><Relationship Id="rId20" Type="http://schemas.openxmlformats.org/officeDocument/2006/relationships/image" Target="../media/image273.png"/><Relationship Id="rId1" Type="http://schemas.openxmlformats.org/officeDocument/2006/relationships/slideLayout" Target="../slideLayouts/slideLayout9.xml"/><Relationship Id="rId6" Type="http://schemas.openxmlformats.org/officeDocument/2006/relationships/image" Target="../media/image260.png"/><Relationship Id="rId11" Type="http://schemas.openxmlformats.org/officeDocument/2006/relationships/image" Target="../media/image265.png"/><Relationship Id="rId5" Type="http://schemas.openxmlformats.org/officeDocument/2006/relationships/image" Target="../media/image32.png"/><Relationship Id="rId15" Type="http://schemas.openxmlformats.org/officeDocument/2006/relationships/image" Target="../media/image268.png"/><Relationship Id="rId10" Type="http://schemas.openxmlformats.org/officeDocument/2006/relationships/image" Target="../media/image264.png"/><Relationship Id="rId19" Type="http://schemas.openxmlformats.org/officeDocument/2006/relationships/image" Target="../media/image272.png"/><Relationship Id="rId4" Type="http://schemas.openxmlformats.org/officeDocument/2006/relationships/image" Target="../media/image259.png"/><Relationship Id="rId9" Type="http://schemas.openxmlformats.org/officeDocument/2006/relationships/image" Target="../media/image263.png"/><Relationship Id="rId14" Type="http://schemas.openxmlformats.org/officeDocument/2006/relationships/image" Target="../media/image79.png"/></Relationships>
</file>

<file path=ppt/slides/_rels/slide40.xml.rels><?xml version="1.0" encoding="UTF-8" standalone="yes"?>
<Relationships xmlns="http://schemas.openxmlformats.org/package/2006/relationships"><Relationship Id="rId8" Type="http://schemas.openxmlformats.org/officeDocument/2006/relationships/image" Target="../media/image278.png"/><Relationship Id="rId13" Type="http://schemas.openxmlformats.org/officeDocument/2006/relationships/image" Target="../media/image283.png"/><Relationship Id="rId18" Type="http://schemas.openxmlformats.org/officeDocument/2006/relationships/image" Target="../media/image32.png"/><Relationship Id="rId3" Type="http://schemas.openxmlformats.org/officeDocument/2006/relationships/image" Target="../media/image274.png"/><Relationship Id="rId21" Type="http://schemas.openxmlformats.org/officeDocument/2006/relationships/image" Target="../media/image290.png"/><Relationship Id="rId7" Type="http://schemas.openxmlformats.org/officeDocument/2006/relationships/image" Target="../media/image277.png"/><Relationship Id="rId12" Type="http://schemas.openxmlformats.org/officeDocument/2006/relationships/image" Target="../media/image282.png"/><Relationship Id="rId17" Type="http://schemas.openxmlformats.org/officeDocument/2006/relationships/image" Target="../media/image287.png"/><Relationship Id="rId2" Type="http://schemas.openxmlformats.org/officeDocument/2006/relationships/notesSlide" Target="../notesSlides/notesSlide40.xml"/><Relationship Id="rId16" Type="http://schemas.openxmlformats.org/officeDocument/2006/relationships/image" Target="../media/image286.png"/><Relationship Id="rId20" Type="http://schemas.openxmlformats.org/officeDocument/2006/relationships/image" Target="../media/image289.png"/><Relationship Id="rId1" Type="http://schemas.openxmlformats.org/officeDocument/2006/relationships/slideLayout" Target="../slideLayouts/slideLayout9.xml"/><Relationship Id="rId6" Type="http://schemas.openxmlformats.org/officeDocument/2006/relationships/image" Target="../media/image276.png"/><Relationship Id="rId11" Type="http://schemas.openxmlformats.org/officeDocument/2006/relationships/image" Target="../media/image281.png"/><Relationship Id="rId24" Type="http://schemas.openxmlformats.org/officeDocument/2006/relationships/image" Target="../media/image293.png"/><Relationship Id="rId5" Type="http://schemas.openxmlformats.org/officeDocument/2006/relationships/image" Target="../media/image194.png"/><Relationship Id="rId15" Type="http://schemas.openxmlformats.org/officeDocument/2006/relationships/image" Target="../media/image285.png"/><Relationship Id="rId23" Type="http://schemas.openxmlformats.org/officeDocument/2006/relationships/image" Target="../media/image292.png"/><Relationship Id="rId10" Type="http://schemas.openxmlformats.org/officeDocument/2006/relationships/image" Target="../media/image280.png"/><Relationship Id="rId19" Type="http://schemas.openxmlformats.org/officeDocument/2006/relationships/image" Target="../media/image288.png"/><Relationship Id="rId4" Type="http://schemas.openxmlformats.org/officeDocument/2006/relationships/image" Target="../media/image275.png"/><Relationship Id="rId9" Type="http://schemas.openxmlformats.org/officeDocument/2006/relationships/image" Target="../media/image279.png"/><Relationship Id="rId14" Type="http://schemas.openxmlformats.org/officeDocument/2006/relationships/image" Target="../media/image284.png"/><Relationship Id="rId22" Type="http://schemas.openxmlformats.org/officeDocument/2006/relationships/image" Target="../media/image291.png"/></Relationships>
</file>

<file path=ppt/slides/_rels/slide41.xml.rels><?xml version="1.0" encoding="UTF-8" standalone="yes"?>
<Relationships xmlns="http://schemas.openxmlformats.org/package/2006/relationships"><Relationship Id="rId8" Type="http://schemas.openxmlformats.org/officeDocument/2006/relationships/image" Target="../media/image296.png"/><Relationship Id="rId13" Type="http://schemas.openxmlformats.org/officeDocument/2006/relationships/image" Target="../media/image301.png"/><Relationship Id="rId18" Type="http://schemas.openxmlformats.org/officeDocument/2006/relationships/image" Target="../media/image305.png"/><Relationship Id="rId3" Type="http://schemas.openxmlformats.org/officeDocument/2006/relationships/image" Target="../media/image294.png"/><Relationship Id="rId7" Type="http://schemas.openxmlformats.org/officeDocument/2006/relationships/image" Target="../media/image295.png"/><Relationship Id="rId12" Type="http://schemas.openxmlformats.org/officeDocument/2006/relationships/image" Target="../media/image300.png"/><Relationship Id="rId17" Type="http://schemas.openxmlformats.org/officeDocument/2006/relationships/image" Target="../media/image304.png"/><Relationship Id="rId2" Type="http://schemas.openxmlformats.org/officeDocument/2006/relationships/notesSlide" Target="../notesSlides/notesSlide41.xml"/><Relationship Id="rId16" Type="http://schemas.openxmlformats.org/officeDocument/2006/relationships/image" Target="../media/image206.png"/><Relationship Id="rId1" Type="http://schemas.openxmlformats.org/officeDocument/2006/relationships/slideLayout" Target="../slideLayouts/slideLayout9.xml"/><Relationship Id="rId6" Type="http://schemas.openxmlformats.org/officeDocument/2006/relationships/image" Target="../media/image164.png"/><Relationship Id="rId11" Type="http://schemas.openxmlformats.org/officeDocument/2006/relationships/image" Target="../media/image299.png"/><Relationship Id="rId5" Type="http://schemas.openxmlformats.org/officeDocument/2006/relationships/image" Target="../media/image32.png"/><Relationship Id="rId15" Type="http://schemas.openxmlformats.org/officeDocument/2006/relationships/image" Target="../media/image303.png"/><Relationship Id="rId10" Type="http://schemas.openxmlformats.org/officeDocument/2006/relationships/image" Target="../media/image298.png"/><Relationship Id="rId19" Type="http://schemas.openxmlformats.org/officeDocument/2006/relationships/image" Target="../media/image306.png"/><Relationship Id="rId4" Type="http://schemas.openxmlformats.org/officeDocument/2006/relationships/image" Target="../media/image40.png"/><Relationship Id="rId9" Type="http://schemas.openxmlformats.org/officeDocument/2006/relationships/image" Target="../media/image297.png"/><Relationship Id="rId14" Type="http://schemas.openxmlformats.org/officeDocument/2006/relationships/image" Target="../media/image302.png"/></Relationships>
</file>

<file path=ppt/slides/_rels/slide4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11.png"/><Relationship Id="rId3" Type="http://schemas.openxmlformats.org/officeDocument/2006/relationships/image" Target="../media/image307.png"/><Relationship Id="rId7" Type="http://schemas.openxmlformats.org/officeDocument/2006/relationships/image" Target="../media/image164.png"/><Relationship Id="rId12" Type="http://schemas.openxmlformats.org/officeDocument/2006/relationships/image" Target="../media/image310.png"/><Relationship Id="rId2" Type="http://schemas.openxmlformats.org/officeDocument/2006/relationships/notesSlide" Target="../notesSlides/notesSlide42.xml"/><Relationship Id="rId16" Type="http://schemas.openxmlformats.org/officeDocument/2006/relationships/image" Target="../media/image191.png"/><Relationship Id="rId1" Type="http://schemas.openxmlformats.org/officeDocument/2006/relationships/slideLayout" Target="../slideLayouts/slideLayout9.xml"/><Relationship Id="rId6" Type="http://schemas.openxmlformats.org/officeDocument/2006/relationships/image" Target="../media/image309.png"/><Relationship Id="rId11" Type="http://schemas.openxmlformats.org/officeDocument/2006/relationships/image" Target="../media/image166.png"/><Relationship Id="rId5" Type="http://schemas.openxmlformats.org/officeDocument/2006/relationships/image" Target="../media/image40.png"/><Relationship Id="rId15" Type="http://schemas.openxmlformats.org/officeDocument/2006/relationships/image" Target="../media/image32.png"/><Relationship Id="rId10" Type="http://schemas.openxmlformats.org/officeDocument/2006/relationships/image" Target="../media/image165.png"/><Relationship Id="rId4" Type="http://schemas.openxmlformats.org/officeDocument/2006/relationships/image" Target="../media/image308.png"/><Relationship Id="rId9" Type="http://schemas.openxmlformats.org/officeDocument/2006/relationships/image" Target="../media/image195.png"/><Relationship Id="rId14" Type="http://schemas.openxmlformats.org/officeDocument/2006/relationships/image" Target="../media/image39.png"/></Relationships>
</file>

<file path=ppt/slides/_rels/slide43.xml.rels><?xml version="1.0" encoding="UTF-8" standalone="yes"?>
<Relationships xmlns="http://schemas.openxmlformats.org/package/2006/relationships"><Relationship Id="rId8" Type="http://schemas.openxmlformats.org/officeDocument/2006/relationships/image" Target="../media/image192.png"/><Relationship Id="rId13" Type="http://schemas.openxmlformats.org/officeDocument/2006/relationships/image" Target="../media/image316.png"/><Relationship Id="rId18" Type="http://schemas.openxmlformats.org/officeDocument/2006/relationships/image" Target="../media/image318.png"/><Relationship Id="rId3" Type="http://schemas.openxmlformats.org/officeDocument/2006/relationships/image" Target="../media/image312.png"/><Relationship Id="rId7" Type="http://schemas.openxmlformats.org/officeDocument/2006/relationships/image" Target="../media/image315.png"/><Relationship Id="rId12" Type="http://schemas.openxmlformats.org/officeDocument/2006/relationships/image" Target="../media/image158.png"/><Relationship Id="rId17" Type="http://schemas.openxmlformats.org/officeDocument/2006/relationships/image" Target="../media/image164.png"/><Relationship Id="rId2" Type="http://schemas.openxmlformats.org/officeDocument/2006/relationships/notesSlide" Target="../notesSlides/notesSlide43.xml"/><Relationship Id="rId16" Type="http://schemas.openxmlformats.org/officeDocument/2006/relationships/image" Target="../media/image40.png"/><Relationship Id="rId1" Type="http://schemas.openxmlformats.org/officeDocument/2006/relationships/slideLayout" Target="../slideLayouts/slideLayout9.xml"/><Relationship Id="rId6" Type="http://schemas.openxmlformats.org/officeDocument/2006/relationships/image" Target="../media/image32.png"/><Relationship Id="rId11" Type="http://schemas.openxmlformats.org/officeDocument/2006/relationships/image" Target="../media/image166.png"/><Relationship Id="rId5" Type="http://schemas.openxmlformats.org/officeDocument/2006/relationships/image" Target="../media/image314.png"/><Relationship Id="rId15" Type="http://schemas.openxmlformats.org/officeDocument/2006/relationships/image" Target="../media/image39.png"/><Relationship Id="rId10" Type="http://schemas.openxmlformats.org/officeDocument/2006/relationships/image" Target="../media/image196.png"/><Relationship Id="rId19" Type="http://schemas.openxmlformats.org/officeDocument/2006/relationships/image" Target="../media/image319.png"/><Relationship Id="rId4" Type="http://schemas.openxmlformats.org/officeDocument/2006/relationships/image" Target="../media/image313.png"/><Relationship Id="rId9" Type="http://schemas.openxmlformats.org/officeDocument/2006/relationships/image" Target="../media/image191.png"/><Relationship Id="rId14" Type="http://schemas.openxmlformats.org/officeDocument/2006/relationships/image" Target="../media/image317.png"/></Relationships>
</file>

<file path=ppt/slides/_rels/slide44.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8" Type="http://schemas.openxmlformats.org/officeDocument/2006/relationships/image" Target="../media/image324.png"/><Relationship Id="rId3" Type="http://schemas.openxmlformats.org/officeDocument/2006/relationships/image" Target="../media/image321.png"/><Relationship Id="rId7" Type="http://schemas.openxmlformats.org/officeDocument/2006/relationships/image" Target="../media/image203.png"/><Relationship Id="rId2" Type="http://schemas.openxmlformats.org/officeDocument/2006/relationships/notesSlide" Target="../notesSlides/notesSlide45.xml"/><Relationship Id="rId1" Type="http://schemas.openxmlformats.org/officeDocument/2006/relationships/slideLayout" Target="../slideLayouts/slideLayout9.xml"/><Relationship Id="rId6" Type="http://schemas.openxmlformats.org/officeDocument/2006/relationships/image" Target="../media/image323.png"/><Relationship Id="rId5" Type="http://schemas.openxmlformats.org/officeDocument/2006/relationships/image" Target="../media/image320.png"/><Relationship Id="rId4" Type="http://schemas.openxmlformats.org/officeDocument/2006/relationships/image" Target="../media/image322.png"/></Relationships>
</file>

<file path=ppt/slides/_rels/slide46.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notesSlide" Target="../notesSlides/notesSlide46.xml"/><Relationship Id="rId1" Type="http://schemas.openxmlformats.org/officeDocument/2006/relationships/slideLayout" Target="../slideLayouts/slideLayout9.xml"/><Relationship Id="rId5" Type="http://schemas.openxmlformats.org/officeDocument/2006/relationships/image" Target="../media/image327.png"/><Relationship Id="rId4" Type="http://schemas.openxmlformats.org/officeDocument/2006/relationships/image" Target="../media/image3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CCA Manual of Mechanics for the 2 Umpire System</a:t>
            </a:r>
            <a:endParaRPr/>
          </a:p>
        </p:txBody>
      </p:sp>
      <p:sp>
        <p:nvSpPr>
          <p:cNvPr id="65" name="Google Shape;65;p13"/>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2025 Edition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Instructional Plan for the CCA Manual</a:t>
            </a:r>
            <a:endParaRPr/>
          </a:p>
        </p:txBody>
      </p:sp>
      <p:sp>
        <p:nvSpPr>
          <p:cNvPr id="71" name="Google Shape;71;p1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000000"/>
                </a:solidFill>
              </a:rPr>
              <a:t>Mechanics Philosophy</a:t>
            </a:r>
            <a:endParaRPr>
              <a:solidFill>
                <a:srgbClr val="000000"/>
              </a:solidFill>
            </a:endParaRPr>
          </a:p>
          <a:p>
            <a:pPr marL="457200" lvl="0" indent="-311150" algn="l" rtl="0">
              <a:spcBef>
                <a:spcPts val="1200"/>
              </a:spcBef>
              <a:spcAft>
                <a:spcPts val="0"/>
              </a:spcAft>
              <a:buClr>
                <a:srgbClr val="000000"/>
              </a:buClr>
              <a:buSzPts val="1300"/>
              <a:buChar char="-"/>
            </a:pPr>
            <a:r>
              <a:rPr lang="en">
                <a:solidFill>
                  <a:srgbClr val="000000"/>
                </a:solidFill>
              </a:rPr>
              <a:t>Section 2: Parts 1, 2, and 4 for the two-umpire system, and Part 3 for the three-umpire system</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Section 3: Parts 1, 2, and 4 for High School baseball</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Section 4: Parts 1 and 2</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Section 5: Parts 1-6</a:t>
            </a:r>
            <a:endParaRPr>
              <a:solidFill>
                <a:srgbClr val="000000"/>
              </a:solidFill>
            </a:endParaRPr>
          </a:p>
          <a:p>
            <a:pPr marL="0" lvl="0" indent="0" algn="l" rtl="0">
              <a:spcBef>
                <a:spcPts val="1200"/>
              </a:spcBef>
              <a:spcAft>
                <a:spcPts val="0"/>
              </a:spcAft>
              <a:buNone/>
            </a:pPr>
            <a:r>
              <a:rPr lang="en">
                <a:solidFill>
                  <a:srgbClr val="000000"/>
                </a:solidFill>
              </a:rPr>
              <a:t>Mechanics Diagrams and Instructions:</a:t>
            </a:r>
            <a:endParaRPr>
              <a:solidFill>
                <a:srgbClr val="000000"/>
              </a:solidFill>
            </a:endParaRPr>
          </a:p>
          <a:p>
            <a:pPr marL="457200" lvl="0" indent="-311150" algn="l" rtl="0">
              <a:spcBef>
                <a:spcPts val="1200"/>
              </a:spcBef>
              <a:spcAft>
                <a:spcPts val="0"/>
              </a:spcAft>
              <a:buClr>
                <a:srgbClr val="000000"/>
              </a:buClr>
              <a:buSzPts val="1300"/>
              <a:buChar char="-"/>
            </a:pPr>
            <a:r>
              <a:rPr lang="en">
                <a:solidFill>
                  <a:srgbClr val="000000"/>
                </a:solidFill>
              </a:rPr>
              <a:t>Section 7: All Parts</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Section 8: All Parts</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Signal Chart Pages 280 and 281</a:t>
            </a:r>
            <a:endParaRPr>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Effect transition="in" filter="fade">
                                      <p:cBhvr>
                                        <p:cTn id="7" dur="1000"/>
                                        <p:tgtEl>
                                          <p:spTgt spid="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
                                            <p:txEl>
                                              <p:pRg st="1" end="1"/>
                                            </p:txEl>
                                          </p:spTgt>
                                        </p:tgtEl>
                                        <p:attrNameLst>
                                          <p:attrName>style.visibility</p:attrName>
                                        </p:attrNameLst>
                                      </p:cBhvr>
                                      <p:to>
                                        <p:strVal val="visible"/>
                                      </p:to>
                                    </p:set>
                                    <p:animEffect transition="in" filter="fade">
                                      <p:cBhvr>
                                        <p:cTn id="12" dur="1000"/>
                                        <p:tgtEl>
                                          <p:spTgt spid="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
                                            <p:txEl>
                                              <p:pRg st="2" end="2"/>
                                            </p:txEl>
                                          </p:spTgt>
                                        </p:tgtEl>
                                        <p:attrNameLst>
                                          <p:attrName>style.visibility</p:attrName>
                                        </p:attrNameLst>
                                      </p:cBhvr>
                                      <p:to>
                                        <p:strVal val="visible"/>
                                      </p:to>
                                    </p:set>
                                    <p:animEffect transition="in" filter="fade">
                                      <p:cBhvr>
                                        <p:cTn id="17" dur="1000"/>
                                        <p:tgtEl>
                                          <p:spTgt spid="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
                                            <p:txEl>
                                              <p:pRg st="3" end="3"/>
                                            </p:txEl>
                                          </p:spTgt>
                                        </p:tgtEl>
                                        <p:attrNameLst>
                                          <p:attrName>style.visibility</p:attrName>
                                        </p:attrNameLst>
                                      </p:cBhvr>
                                      <p:to>
                                        <p:strVal val="visible"/>
                                      </p:to>
                                    </p:set>
                                    <p:animEffect transition="in" filter="fade">
                                      <p:cBhvr>
                                        <p:cTn id="22" dur="1000"/>
                                        <p:tgtEl>
                                          <p:spTgt spid="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1">
                                            <p:txEl>
                                              <p:pRg st="4" end="4"/>
                                            </p:txEl>
                                          </p:spTgt>
                                        </p:tgtEl>
                                        <p:attrNameLst>
                                          <p:attrName>style.visibility</p:attrName>
                                        </p:attrNameLst>
                                      </p:cBhvr>
                                      <p:to>
                                        <p:strVal val="visible"/>
                                      </p:to>
                                    </p:set>
                                    <p:animEffect transition="in" filter="fade">
                                      <p:cBhvr>
                                        <p:cTn id="27" dur="1000"/>
                                        <p:tgtEl>
                                          <p:spTgt spid="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1">
                                            <p:txEl>
                                              <p:pRg st="5" end="5"/>
                                            </p:txEl>
                                          </p:spTgt>
                                        </p:tgtEl>
                                        <p:attrNameLst>
                                          <p:attrName>style.visibility</p:attrName>
                                        </p:attrNameLst>
                                      </p:cBhvr>
                                      <p:to>
                                        <p:strVal val="visible"/>
                                      </p:to>
                                    </p:set>
                                    <p:animEffect transition="in" filter="fade">
                                      <p:cBhvr>
                                        <p:cTn id="32" dur="1000"/>
                                        <p:tgtEl>
                                          <p:spTgt spid="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1">
                                            <p:txEl>
                                              <p:pRg st="6" end="6"/>
                                            </p:txEl>
                                          </p:spTgt>
                                        </p:tgtEl>
                                        <p:attrNameLst>
                                          <p:attrName>style.visibility</p:attrName>
                                        </p:attrNameLst>
                                      </p:cBhvr>
                                      <p:to>
                                        <p:strVal val="visible"/>
                                      </p:to>
                                    </p:set>
                                    <p:animEffect transition="in" filter="fade">
                                      <p:cBhvr>
                                        <p:cTn id="37" dur="1000"/>
                                        <p:tgtEl>
                                          <p:spTgt spid="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1">
                                            <p:txEl>
                                              <p:pRg st="7" end="7"/>
                                            </p:txEl>
                                          </p:spTgt>
                                        </p:tgtEl>
                                        <p:attrNameLst>
                                          <p:attrName>style.visibility</p:attrName>
                                        </p:attrNameLst>
                                      </p:cBhvr>
                                      <p:to>
                                        <p:strVal val="visible"/>
                                      </p:to>
                                    </p:set>
                                    <p:animEffect transition="in" filter="fade">
                                      <p:cBhvr>
                                        <p:cTn id="42" dur="1000"/>
                                        <p:tgtEl>
                                          <p:spTgt spid="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1">
                                            <p:txEl>
                                              <p:pRg st="8" end="8"/>
                                            </p:txEl>
                                          </p:spTgt>
                                        </p:tgtEl>
                                        <p:attrNameLst>
                                          <p:attrName>style.visibility</p:attrName>
                                        </p:attrNameLst>
                                      </p:cBhvr>
                                      <p:to>
                                        <p:strVal val="visible"/>
                                      </p:to>
                                    </p:set>
                                    <p:animEffect transition="in" filter="fade">
                                      <p:cBhvr>
                                        <p:cTn id="47" dur="1000"/>
                                        <p:tgtEl>
                                          <p:spTgt spid="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Section 2 Emphasis</a:t>
            </a:r>
            <a:endParaRPr/>
          </a:p>
        </p:txBody>
      </p:sp>
      <p:sp>
        <p:nvSpPr>
          <p:cNvPr id="77" name="Google Shape;77;p15"/>
          <p:cNvSpPr txBox="1">
            <a:spLocks noGrp="1"/>
          </p:cNvSpPr>
          <p:nvPr>
            <p:ph type="body" idx="1"/>
          </p:nvPr>
        </p:nvSpPr>
        <p:spPr>
          <a:xfrm>
            <a:off x="311700" y="1505700"/>
            <a:ext cx="3999900" cy="1600200"/>
          </a:xfrm>
          <a:prstGeom prst="rect">
            <a:avLst/>
          </a:prstGeom>
        </p:spPr>
        <p:txBody>
          <a:bodyPr spcFirstLastPara="1" wrap="square" lIns="91425" tIns="91425" rIns="91425" bIns="91425" anchor="t" anchorCtr="0">
            <a:normAutofit/>
          </a:bodyPr>
          <a:lstStyle/>
          <a:p>
            <a:pPr marL="12700" lvl="0" indent="0" algn="l" rtl="0">
              <a:lnSpc>
                <a:spcPct val="100000"/>
              </a:lnSpc>
              <a:spcBef>
                <a:spcPts val="0"/>
              </a:spcBef>
              <a:spcAft>
                <a:spcPts val="0"/>
              </a:spcAft>
              <a:buNone/>
            </a:pPr>
            <a:r>
              <a:rPr lang="en" sz="1200" b="1">
                <a:solidFill>
                  <a:srgbClr val="000000"/>
                </a:solidFill>
                <a:latin typeface="Cambria"/>
                <a:ea typeface="Cambria"/>
                <a:cs typeface="Cambria"/>
                <a:sym typeface="Cambria"/>
              </a:rPr>
              <a:t>2.1 Fly Ball Reads — All Umpire Systems</a:t>
            </a:r>
            <a:endParaRPr sz="1200">
              <a:solidFill>
                <a:srgbClr val="000000"/>
              </a:solidFill>
              <a:latin typeface="Cambria"/>
              <a:ea typeface="Cambria"/>
              <a:cs typeface="Cambria"/>
              <a:sym typeface="Cambria"/>
            </a:endParaRPr>
          </a:p>
          <a:p>
            <a:pPr marL="457200" lvl="0" indent="-311150" algn="l" rtl="0">
              <a:spcBef>
                <a:spcPts val="0"/>
              </a:spcBef>
              <a:spcAft>
                <a:spcPts val="0"/>
              </a:spcAft>
              <a:buSzPts val="1300"/>
              <a:buChar char="-"/>
            </a:pPr>
            <a:r>
              <a:rPr lang="en" sz="1000">
                <a:solidFill>
                  <a:srgbClr val="000000"/>
                </a:solidFill>
                <a:latin typeface="Palatino Linotype"/>
                <a:ea typeface="Palatino Linotype"/>
                <a:cs typeface="Palatino Linotype"/>
                <a:sym typeface="Palatino Linotype"/>
              </a:rPr>
              <a:t>Pause, read, react. Do not be too quick to give up coverage of fly balls, esp. in two-umpire system.</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If in doubt, go out, but only use this if the ball is hit too hard, and doesn’t allow enough time for a true read.</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Order of priorities is 1) fair/foul 2) catch/no catch 3)base touches and other base actions.</a:t>
            </a:r>
            <a:endParaRPr sz="1000">
              <a:solidFill>
                <a:srgbClr val="000000"/>
              </a:solidFill>
              <a:latin typeface="Palatino Linotype"/>
              <a:ea typeface="Palatino Linotype"/>
              <a:cs typeface="Palatino Linotype"/>
              <a:sym typeface="Palatino Linotype"/>
            </a:endParaRPr>
          </a:p>
        </p:txBody>
      </p:sp>
      <p:sp>
        <p:nvSpPr>
          <p:cNvPr id="78" name="Google Shape;78;p15"/>
          <p:cNvSpPr txBox="1">
            <a:spLocks noGrp="1"/>
          </p:cNvSpPr>
          <p:nvPr>
            <p:ph type="body" idx="1"/>
          </p:nvPr>
        </p:nvSpPr>
        <p:spPr>
          <a:xfrm>
            <a:off x="4426500" y="1581900"/>
            <a:ext cx="3999900" cy="682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400">
                <a:solidFill>
                  <a:srgbClr val="000000"/>
                </a:solidFill>
                <a:latin typeface="Palatino Linotype"/>
                <a:ea typeface="Palatino Linotype"/>
                <a:cs typeface="Palatino Linotype"/>
                <a:sym typeface="Palatino Linotype"/>
              </a:rPr>
              <a:t>Pause, read, and react; get the best angle to determine catch/no catch and fair/foul</a:t>
            </a:r>
            <a:endParaRPr sz="1400">
              <a:solidFill>
                <a:srgbClr val="000000"/>
              </a:solidFill>
              <a:latin typeface="Palatino Linotype"/>
              <a:ea typeface="Palatino Linotype"/>
              <a:cs typeface="Palatino Linotype"/>
              <a:sym typeface="Palatino Linotype"/>
            </a:endParaRPr>
          </a:p>
        </p:txBody>
      </p:sp>
      <p:sp>
        <p:nvSpPr>
          <p:cNvPr id="79" name="Google Shape;79;p15"/>
          <p:cNvSpPr txBox="1">
            <a:spLocks noGrp="1"/>
          </p:cNvSpPr>
          <p:nvPr>
            <p:ph type="body" idx="1"/>
          </p:nvPr>
        </p:nvSpPr>
        <p:spPr>
          <a:xfrm>
            <a:off x="4502700" y="3105900"/>
            <a:ext cx="3999900" cy="682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400">
                <a:solidFill>
                  <a:srgbClr val="000000"/>
                </a:solidFill>
                <a:latin typeface="Palatino Linotype"/>
                <a:ea typeface="Palatino Linotype"/>
                <a:cs typeface="Palatino Linotype"/>
                <a:sym typeface="Palatino Linotype"/>
              </a:rPr>
              <a:t>Help your partner on unlikely calls, and work as a crew to make the right call</a:t>
            </a:r>
            <a:endParaRPr sz="1400">
              <a:solidFill>
                <a:srgbClr val="000000"/>
              </a:solidFill>
              <a:latin typeface="Palatino Linotype"/>
              <a:ea typeface="Palatino Linotype"/>
              <a:cs typeface="Palatino Linotype"/>
              <a:sym typeface="Palatino Linotype"/>
            </a:endParaRPr>
          </a:p>
        </p:txBody>
      </p:sp>
      <p:sp>
        <p:nvSpPr>
          <p:cNvPr id="80" name="Google Shape;80;p15"/>
          <p:cNvSpPr txBox="1"/>
          <p:nvPr/>
        </p:nvSpPr>
        <p:spPr>
          <a:xfrm>
            <a:off x="298950" y="3105900"/>
            <a:ext cx="4025400" cy="1297500"/>
          </a:xfrm>
          <a:prstGeom prst="rect">
            <a:avLst/>
          </a:prstGeom>
          <a:noFill/>
          <a:ln>
            <a:noFill/>
          </a:ln>
        </p:spPr>
        <p:txBody>
          <a:bodyPr spcFirstLastPara="1" wrap="square" lIns="91425" tIns="91425" rIns="91425" bIns="91425" anchor="t" anchorCtr="0">
            <a:spAutoFit/>
          </a:bodyPr>
          <a:lstStyle/>
          <a:p>
            <a:pPr marL="0" lvl="0" indent="0" algn="l" rtl="0">
              <a:lnSpc>
                <a:spcPct val="115833"/>
              </a:lnSpc>
              <a:spcBef>
                <a:spcPts val="0"/>
              </a:spcBef>
              <a:spcAft>
                <a:spcPts val="0"/>
              </a:spcAft>
              <a:buNone/>
            </a:pPr>
            <a:r>
              <a:rPr lang="en" sz="1200" b="1">
                <a:latin typeface="Cambria"/>
                <a:ea typeface="Cambria"/>
                <a:cs typeface="Cambria"/>
                <a:sym typeface="Cambria"/>
              </a:rPr>
              <a:t>2.2 Catch, No-Catch on the Infield — All Umpire Systems</a:t>
            </a:r>
            <a:endParaRPr sz="1200" b="1">
              <a:latin typeface="Cambria"/>
              <a:ea typeface="Cambria"/>
              <a:cs typeface="Cambria"/>
              <a:sym typeface="Cambria"/>
            </a:endParaRPr>
          </a:p>
          <a:p>
            <a:pPr marL="457200" lvl="0" indent="-292100" algn="l" rtl="0">
              <a:lnSpc>
                <a:spcPct val="115000"/>
              </a:lnSpc>
              <a:spcBef>
                <a:spcPts val="0"/>
              </a:spcBef>
              <a:spcAft>
                <a:spcPts val="0"/>
              </a:spcAft>
              <a:buClr>
                <a:srgbClr val="000000"/>
              </a:buClr>
              <a:buSzPts val="1000"/>
              <a:buFont typeface="Palatino Linotype"/>
              <a:buChar char="-"/>
            </a:pPr>
            <a:r>
              <a:rPr lang="en" sz="1000">
                <a:latin typeface="Palatino Linotype"/>
                <a:ea typeface="Palatino Linotype"/>
                <a:cs typeface="Palatino Linotype"/>
                <a:sym typeface="Palatino Linotype"/>
              </a:rPr>
              <a:t>While we have diagrams of who is responsible for catch/no catch, sometimes these have to be abandoned in the name of getting the call right.</a:t>
            </a:r>
            <a:endParaRPr sz="1000">
              <a:latin typeface="Palatino Linotype"/>
              <a:ea typeface="Palatino Linotype"/>
              <a:cs typeface="Palatino Linotype"/>
              <a:sym typeface="Palatino Linotype"/>
            </a:endParaRPr>
          </a:p>
          <a:p>
            <a:pPr marL="457200" lvl="0" indent="-292100" algn="l" rtl="0">
              <a:lnSpc>
                <a:spcPct val="115000"/>
              </a:lnSpc>
              <a:spcBef>
                <a:spcPts val="0"/>
              </a:spcBef>
              <a:spcAft>
                <a:spcPts val="0"/>
              </a:spcAft>
              <a:buClr>
                <a:srgbClr val="000000"/>
              </a:buClr>
              <a:buSzPts val="1000"/>
              <a:buFont typeface="Palatino Linotype"/>
              <a:buChar char="-"/>
            </a:pPr>
            <a:r>
              <a:rPr lang="en" sz="1000">
                <a:latin typeface="Palatino Linotype"/>
                <a:ea typeface="Palatino Linotype"/>
                <a:cs typeface="Palatino Linotype"/>
                <a:sym typeface="Palatino Linotype"/>
              </a:rPr>
              <a:t>COMMUNICATE WITH YOUR PARTNER(S)!!!</a:t>
            </a:r>
            <a:endParaRPr sz="1300">
              <a:solidFill>
                <a:schemeClr val="dk2"/>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
                                            <p:txEl>
                                              <p:pRg st="0" end="0"/>
                                            </p:txEl>
                                          </p:spTgt>
                                        </p:tgtEl>
                                        <p:attrNameLst>
                                          <p:attrName>style.visibility</p:attrName>
                                        </p:attrNameLst>
                                      </p:cBhvr>
                                      <p:to>
                                        <p:strVal val="visible"/>
                                      </p:to>
                                    </p:set>
                                    <p:animEffect transition="in" filter="fade">
                                      <p:cBhvr>
                                        <p:cTn id="12" dur="1000"/>
                                        <p:tgtEl>
                                          <p:spTgt spid="7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
                                            <p:txEl>
                                              <p:pRg st="1" end="1"/>
                                            </p:txEl>
                                          </p:spTgt>
                                        </p:tgtEl>
                                        <p:attrNameLst>
                                          <p:attrName>style.visibility</p:attrName>
                                        </p:attrNameLst>
                                      </p:cBhvr>
                                      <p:to>
                                        <p:strVal val="visible"/>
                                      </p:to>
                                    </p:set>
                                    <p:animEffect transition="in" filter="fade">
                                      <p:cBhvr>
                                        <p:cTn id="17" dur="1000"/>
                                        <p:tgtEl>
                                          <p:spTgt spid="7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7">
                                            <p:txEl>
                                              <p:pRg st="2" end="2"/>
                                            </p:txEl>
                                          </p:spTgt>
                                        </p:tgtEl>
                                        <p:attrNameLst>
                                          <p:attrName>style.visibility</p:attrName>
                                        </p:attrNameLst>
                                      </p:cBhvr>
                                      <p:to>
                                        <p:strVal val="visible"/>
                                      </p:to>
                                    </p:set>
                                    <p:animEffect transition="in" filter="fade">
                                      <p:cBhvr>
                                        <p:cTn id="22" dur="1000"/>
                                        <p:tgtEl>
                                          <p:spTgt spid="7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7">
                                            <p:txEl>
                                              <p:pRg st="3" end="3"/>
                                            </p:txEl>
                                          </p:spTgt>
                                        </p:tgtEl>
                                        <p:attrNameLst>
                                          <p:attrName>style.visibility</p:attrName>
                                        </p:attrNameLst>
                                      </p:cBhvr>
                                      <p:to>
                                        <p:strVal val="visible"/>
                                      </p:to>
                                    </p:set>
                                    <p:animEffect transition="in" filter="fade">
                                      <p:cBhvr>
                                        <p:cTn id="27" dur="1000"/>
                                        <p:tgtEl>
                                          <p:spTgt spid="7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1000"/>
                                        <p:tgtEl>
                                          <p:spTgt spid="7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0">
                                            <p:txEl>
                                              <p:pRg st="0" end="0"/>
                                            </p:txEl>
                                          </p:spTgt>
                                        </p:tgtEl>
                                        <p:attrNameLst>
                                          <p:attrName>style.visibility</p:attrName>
                                        </p:attrNameLst>
                                      </p:cBhvr>
                                      <p:to>
                                        <p:strVal val="visible"/>
                                      </p:to>
                                    </p:set>
                                    <p:animEffect transition="in" filter="fade">
                                      <p:cBhvr>
                                        <p:cTn id="37" dur="1000"/>
                                        <p:tgtEl>
                                          <p:spTgt spid="80">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0">
                                            <p:txEl>
                                              <p:pRg st="1" end="1"/>
                                            </p:txEl>
                                          </p:spTgt>
                                        </p:tgtEl>
                                        <p:attrNameLst>
                                          <p:attrName>style.visibility</p:attrName>
                                        </p:attrNameLst>
                                      </p:cBhvr>
                                      <p:to>
                                        <p:strVal val="visible"/>
                                      </p:to>
                                    </p:set>
                                    <p:animEffect transition="in" filter="fade">
                                      <p:cBhvr>
                                        <p:cTn id="42" dur="1000"/>
                                        <p:tgtEl>
                                          <p:spTgt spid="80">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0">
                                            <p:txEl>
                                              <p:pRg st="2" end="2"/>
                                            </p:txEl>
                                          </p:spTgt>
                                        </p:tgtEl>
                                        <p:attrNameLst>
                                          <p:attrName>style.visibility</p:attrName>
                                        </p:attrNameLst>
                                      </p:cBhvr>
                                      <p:to>
                                        <p:strVal val="visible"/>
                                      </p:to>
                                    </p:set>
                                    <p:animEffect transition="in" filter="fade">
                                      <p:cBhvr>
                                        <p:cTn id="47" dur="1000"/>
                                        <p:tgtEl>
                                          <p:spTgt spid="8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Section 2 Emphasis</a:t>
            </a:r>
            <a:endParaRPr/>
          </a:p>
        </p:txBody>
      </p:sp>
      <p:sp>
        <p:nvSpPr>
          <p:cNvPr id="86" name="Google Shape;86;p16"/>
          <p:cNvSpPr txBox="1">
            <a:spLocks noGrp="1"/>
          </p:cNvSpPr>
          <p:nvPr>
            <p:ph type="body" idx="2"/>
          </p:nvPr>
        </p:nvSpPr>
        <p:spPr>
          <a:xfrm>
            <a:off x="311725" y="1442625"/>
            <a:ext cx="3999900" cy="3076200"/>
          </a:xfrm>
          <a:prstGeom prst="rect">
            <a:avLst/>
          </a:prstGeom>
        </p:spPr>
        <p:txBody>
          <a:bodyPr spcFirstLastPara="1" wrap="square" lIns="91425" tIns="91425" rIns="91425" bIns="91425" anchor="t" anchorCtr="0">
            <a:normAutofit/>
          </a:bodyPr>
          <a:lstStyle/>
          <a:p>
            <a:pPr marL="0" lvl="0" indent="0" algn="l" rtl="0">
              <a:lnSpc>
                <a:spcPct val="115833"/>
              </a:lnSpc>
              <a:spcBef>
                <a:spcPts val="0"/>
              </a:spcBef>
              <a:spcAft>
                <a:spcPts val="0"/>
              </a:spcAft>
              <a:buNone/>
            </a:pPr>
            <a:r>
              <a:rPr lang="en" sz="1200" b="1">
                <a:solidFill>
                  <a:srgbClr val="000000"/>
                </a:solidFill>
                <a:latin typeface="Cambria"/>
                <a:ea typeface="Cambria"/>
                <a:cs typeface="Cambria"/>
                <a:sym typeface="Cambria"/>
              </a:rPr>
              <a:t>2.4 Movements from the C Position — Two-Umpire System</a:t>
            </a:r>
            <a:endParaRPr sz="1200" b="1">
              <a:solidFill>
                <a:srgbClr val="000000"/>
              </a:solidFill>
              <a:latin typeface="Cambria"/>
              <a:ea typeface="Cambria"/>
              <a:cs typeface="Cambria"/>
              <a:sym typeface="Cambria"/>
            </a:endParaRPr>
          </a:p>
          <a:p>
            <a:pPr marL="457200" lvl="0" indent="-292100" algn="l" rtl="0">
              <a:lnSpc>
                <a:spcPct val="115833"/>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R3, 2 outs, ball hit to the infield, the most likely play is at first base.</a:t>
            </a:r>
            <a:endParaRPr sz="1000">
              <a:solidFill>
                <a:srgbClr val="000000"/>
              </a:solidFill>
              <a:latin typeface="Palatino Linotype"/>
              <a:ea typeface="Palatino Linotype"/>
              <a:cs typeface="Palatino Linotype"/>
              <a:sym typeface="Palatino Linotype"/>
            </a:endParaRPr>
          </a:p>
          <a:p>
            <a:pPr marL="457200" lvl="0" indent="-292100" algn="l" rtl="0">
              <a:lnSpc>
                <a:spcPct val="115833"/>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Read R3, then move as far as possible towards 1st. Make sure that you read which fielder has the ball, and clear the throwing lane.</a:t>
            </a:r>
            <a:endParaRPr sz="1000">
              <a:solidFill>
                <a:srgbClr val="000000"/>
              </a:solidFill>
              <a:latin typeface="Palatino Linotype"/>
              <a:ea typeface="Palatino Linotype"/>
              <a:cs typeface="Palatino Linotype"/>
              <a:sym typeface="Palatino Linotype"/>
            </a:endParaRPr>
          </a:p>
          <a:p>
            <a:pPr marL="457200" lvl="0" indent="-292100" algn="l" rtl="0">
              <a:lnSpc>
                <a:spcPct val="115833"/>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The quicker you can do this, the better</a:t>
            </a:r>
            <a:endParaRPr sz="1000">
              <a:solidFill>
                <a:srgbClr val="000000"/>
              </a:solidFill>
              <a:latin typeface="Palatino Linotype"/>
              <a:ea typeface="Palatino Linotype"/>
              <a:cs typeface="Palatino Linotype"/>
              <a:sym typeface="Palatino Linotype"/>
            </a:endParaRPr>
          </a:p>
        </p:txBody>
      </p:sp>
      <p:sp>
        <p:nvSpPr>
          <p:cNvPr id="87" name="Google Shape;87;p16"/>
          <p:cNvSpPr txBox="1"/>
          <p:nvPr/>
        </p:nvSpPr>
        <p:spPr>
          <a:xfrm>
            <a:off x="4884925" y="2494875"/>
            <a:ext cx="4025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Palatino Linotype"/>
                <a:ea typeface="Palatino Linotype"/>
                <a:cs typeface="Palatino Linotype"/>
                <a:sym typeface="Palatino Linotype"/>
              </a:rPr>
              <a:t>The most likely play on the infield with 2 Outs is at first base, so work to get that call correct</a:t>
            </a:r>
            <a:endParaRPr>
              <a:latin typeface="Palatino Linotype"/>
              <a:ea typeface="Palatino Linotype"/>
              <a:cs typeface="Palatino Linotype"/>
              <a:sym typeface="Palatino Linoty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1000"/>
                                        <p:tgtEl>
                                          <p:spTgt spid="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6">
                                            <p:txEl>
                                              <p:pRg st="1" end="1"/>
                                            </p:txEl>
                                          </p:spTgt>
                                        </p:tgtEl>
                                        <p:attrNameLst>
                                          <p:attrName>style.visibility</p:attrName>
                                        </p:attrNameLst>
                                      </p:cBhvr>
                                      <p:to>
                                        <p:strVal val="visible"/>
                                      </p:to>
                                    </p:set>
                                    <p:animEffect transition="in" filter="fade">
                                      <p:cBhvr>
                                        <p:cTn id="12" dur="1000"/>
                                        <p:tgtEl>
                                          <p:spTgt spid="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
                                            <p:txEl>
                                              <p:pRg st="2" end="2"/>
                                            </p:txEl>
                                          </p:spTgt>
                                        </p:tgtEl>
                                        <p:attrNameLst>
                                          <p:attrName>style.visibility</p:attrName>
                                        </p:attrNameLst>
                                      </p:cBhvr>
                                      <p:to>
                                        <p:strVal val="visible"/>
                                      </p:to>
                                    </p:set>
                                    <p:animEffect transition="in" filter="fade">
                                      <p:cBhvr>
                                        <p:cTn id="17" dur="1000"/>
                                        <p:tgtEl>
                                          <p:spTgt spid="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
                                            <p:txEl>
                                              <p:pRg st="3" end="3"/>
                                            </p:txEl>
                                          </p:spTgt>
                                        </p:tgtEl>
                                        <p:attrNameLst>
                                          <p:attrName>style.visibility</p:attrName>
                                        </p:attrNameLst>
                                      </p:cBhvr>
                                      <p:to>
                                        <p:strVal val="visible"/>
                                      </p:to>
                                    </p:set>
                                    <p:animEffect transition="in" filter="fade">
                                      <p:cBhvr>
                                        <p:cTn id="22" dur="1000"/>
                                        <p:tgtEl>
                                          <p:spTgt spid="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Section 3 Emphasis</a:t>
            </a:r>
            <a:endParaRPr/>
          </a:p>
        </p:txBody>
      </p:sp>
      <p:sp>
        <p:nvSpPr>
          <p:cNvPr id="93" name="Google Shape;93;p17"/>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lnSpcReduction="20000"/>
          </a:bodyPr>
          <a:lstStyle/>
          <a:p>
            <a:pPr marL="12700" lvl="0" indent="0" algn="l" rtl="0">
              <a:lnSpc>
                <a:spcPct val="115000"/>
              </a:lnSpc>
              <a:spcBef>
                <a:spcPts val="0"/>
              </a:spcBef>
              <a:spcAft>
                <a:spcPts val="0"/>
              </a:spcAft>
              <a:buNone/>
            </a:pPr>
            <a:r>
              <a:rPr lang="en" sz="1200" b="1" u="sng">
                <a:solidFill>
                  <a:srgbClr val="000000"/>
                </a:solidFill>
                <a:latin typeface="Cambria"/>
                <a:ea typeface="Cambria"/>
                <a:cs typeface="Cambria"/>
                <a:sym typeface="Cambria"/>
              </a:rPr>
              <a:t>3.1 Character</a:t>
            </a:r>
            <a:endParaRPr sz="1200" b="1" u="sng">
              <a:solidFill>
                <a:srgbClr val="000000"/>
              </a:solidFill>
              <a:latin typeface="Cambria"/>
              <a:ea typeface="Cambria"/>
              <a:cs typeface="Cambria"/>
              <a:sym typeface="Cambria"/>
            </a:endParaRPr>
          </a:p>
          <a:p>
            <a:pPr marL="457200" lvl="0" indent="-292100" algn="l" rtl="0">
              <a:lnSpc>
                <a:spcPct val="115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Leave it on the field, leave it in the locker room, and leave it in the past. Do not retaliate.</a:t>
            </a:r>
            <a:endParaRPr sz="1000">
              <a:solidFill>
                <a:srgbClr val="000000"/>
              </a:solidFill>
              <a:latin typeface="Palatino Linotype"/>
              <a:ea typeface="Palatino Linotype"/>
              <a:cs typeface="Palatino Linotype"/>
              <a:sym typeface="Palatino Linotype"/>
            </a:endParaRPr>
          </a:p>
          <a:p>
            <a:pPr marL="457200" lvl="0" indent="-292100" algn="l" rtl="0">
              <a:lnSpc>
                <a:spcPct val="115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Take pride in what you do, be honest in your mistakes, and open to feedback from your peers, your instructors, and your assignor.</a:t>
            </a:r>
            <a:endParaRPr sz="1000">
              <a:solidFill>
                <a:srgbClr val="000000"/>
              </a:solidFill>
              <a:latin typeface="Palatino Linotype"/>
              <a:ea typeface="Palatino Linotype"/>
              <a:cs typeface="Palatino Linotype"/>
              <a:sym typeface="Palatino Linotype"/>
            </a:endParaRPr>
          </a:p>
          <a:p>
            <a:pPr marL="457200" lvl="0" indent="-292100" algn="l" rtl="0">
              <a:lnSpc>
                <a:spcPct val="115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Jealousy has never gotten anyone a better game or better break.</a:t>
            </a:r>
            <a:endParaRPr sz="1000">
              <a:solidFill>
                <a:srgbClr val="000000"/>
              </a:solidFill>
              <a:latin typeface="Palatino Linotype"/>
              <a:ea typeface="Palatino Linotype"/>
              <a:cs typeface="Palatino Linotype"/>
              <a:sym typeface="Palatino Linotype"/>
            </a:endParaRPr>
          </a:p>
          <a:p>
            <a:pPr marL="457200" lvl="0" indent="-292100" algn="l" rtl="0">
              <a:lnSpc>
                <a:spcPct val="115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Do what is defensible, have some integrity, and be aware of how you will look on camera.</a:t>
            </a:r>
            <a:endParaRPr sz="1000">
              <a:solidFill>
                <a:srgbClr val="000000"/>
              </a:solidFill>
              <a:latin typeface="Palatino Linotype"/>
              <a:ea typeface="Palatino Linotype"/>
              <a:cs typeface="Palatino Linotype"/>
              <a:sym typeface="Palatino Linotype"/>
            </a:endParaRPr>
          </a:p>
          <a:p>
            <a:pPr marL="12700" lvl="0" indent="0" algn="l" rtl="0">
              <a:spcBef>
                <a:spcPts val="0"/>
              </a:spcBef>
              <a:spcAft>
                <a:spcPts val="0"/>
              </a:spcAft>
              <a:buNone/>
            </a:pPr>
            <a:r>
              <a:rPr lang="en" sz="1200" b="1" u="sng">
                <a:solidFill>
                  <a:srgbClr val="000000"/>
                </a:solidFill>
                <a:latin typeface="Cambria"/>
                <a:ea typeface="Cambria"/>
                <a:cs typeface="Cambria"/>
                <a:sym typeface="Cambria"/>
              </a:rPr>
              <a:t>3.2 Conduct and Ethics</a:t>
            </a:r>
            <a:endParaRPr sz="1200" b="1" u="sng">
              <a:solidFill>
                <a:srgbClr val="000000"/>
              </a:solidFill>
              <a:latin typeface="Cambria"/>
              <a:ea typeface="Cambria"/>
              <a:cs typeface="Cambria"/>
              <a:sym typeface="Cambria"/>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Have some respect for yourself and for others</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Look the part, be the part</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Know rules, mechanics, and umpiring philosophies, and know how and when to use each one.</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Be respectful to players, coaches, and admin.</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Take accountability for your actions</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Don’t do stuff that could get you fired</a:t>
            </a:r>
            <a:endParaRPr sz="1000">
              <a:solidFill>
                <a:srgbClr val="000000"/>
              </a:solidFill>
              <a:latin typeface="Palatino Linotype"/>
              <a:ea typeface="Palatino Linotype"/>
              <a:cs typeface="Palatino Linotype"/>
              <a:sym typeface="Palatino Linotype"/>
            </a:endParaRPr>
          </a:p>
        </p:txBody>
      </p:sp>
      <p:sp>
        <p:nvSpPr>
          <p:cNvPr id="94" name="Google Shape;94;p17"/>
          <p:cNvSpPr txBox="1">
            <a:spLocks noGrp="1"/>
          </p:cNvSpPr>
          <p:nvPr>
            <p:ph type="body" idx="2"/>
          </p:nvPr>
        </p:nvSpPr>
        <p:spPr>
          <a:xfrm>
            <a:off x="4832400" y="1505700"/>
            <a:ext cx="3999900" cy="1716000"/>
          </a:xfrm>
          <a:prstGeom prst="rect">
            <a:avLst/>
          </a:prstGeom>
        </p:spPr>
        <p:txBody>
          <a:bodyPr spcFirstLastPara="1" wrap="square" lIns="91425" tIns="91425" rIns="91425" bIns="91425" anchor="t" anchorCtr="0">
            <a:normAutofit/>
          </a:bodyPr>
          <a:lstStyle/>
          <a:p>
            <a:pPr marL="17145" lvl="0" indent="0" algn="l" rtl="0">
              <a:lnSpc>
                <a:spcPct val="100000"/>
              </a:lnSpc>
              <a:spcBef>
                <a:spcPts val="1000"/>
              </a:spcBef>
              <a:spcAft>
                <a:spcPts val="0"/>
              </a:spcAft>
              <a:buNone/>
            </a:pPr>
            <a:r>
              <a:rPr lang="en" sz="1200" b="1" u="sng">
                <a:solidFill>
                  <a:srgbClr val="000000"/>
                </a:solidFill>
                <a:latin typeface="Cambria"/>
                <a:ea typeface="Cambria"/>
                <a:cs typeface="Cambria"/>
                <a:sym typeface="Cambria"/>
              </a:rPr>
              <a:t>3.4 Coach/Umpire Philosophy</a:t>
            </a:r>
            <a:endParaRPr sz="1200" b="1" u="sng">
              <a:solidFill>
                <a:srgbClr val="000000"/>
              </a:solidFill>
              <a:latin typeface="Cambria"/>
              <a:ea typeface="Cambria"/>
              <a:cs typeface="Cambria"/>
              <a:sym typeface="Cambria"/>
            </a:endParaRPr>
          </a:p>
          <a:p>
            <a:pPr marL="457200" lvl="0" indent="-292100" algn="l" rtl="0">
              <a:lnSpc>
                <a:spcPct val="100000"/>
              </a:lnSpc>
              <a:spcBef>
                <a:spcPts val="100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The expectation of behavior is higher for us than it is for coaches. Anything you say can and will be used against you in a conversation later.</a:t>
            </a:r>
            <a:endParaRPr sz="1000">
              <a:solidFill>
                <a:srgbClr val="000000"/>
              </a:solidFill>
              <a:latin typeface="Palatino Linotype"/>
              <a:ea typeface="Palatino Linotype"/>
              <a:cs typeface="Palatino Linotype"/>
              <a:sym typeface="Palatino Linotype"/>
            </a:endParaRPr>
          </a:p>
          <a:p>
            <a:pPr marL="45720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Stay Calm</a:t>
            </a:r>
            <a:endParaRPr sz="1000">
              <a:solidFill>
                <a:srgbClr val="000000"/>
              </a:solidFill>
              <a:latin typeface="Palatino Linotype"/>
              <a:ea typeface="Palatino Linotype"/>
              <a:cs typeface="Palatino Linotype"/>
              <a:sym typeface="Palatino Linotype"/>
            </a:endParaRPr>
          </a:p>
          <a:p>
            <a:pPr marL="45720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Watch what you say, the words you use, and when you say them</a:t>
            </a:r>
            <a:endParaRPr sz="1000">
              <a:solidFill>
                <a:srgbClr val="000000"/>
              </a:solidFill>
              <a:latin typeface="Palatino Linotype"/>
              <a:ea typeface="Palatino Linotype"/>
              <a:cs typeface="Palatino Linotype"/>
              <a:sym typeface="Palatino Linotype"/>
            </a:endParaRPr>
          </a:p>
          <a:p>
            <a:pPr marL="45720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Be careful of how you use your hands</a:t>
            </a:r>
            <a:endParaRPr sz="1400">
              <a:solidFill>
                <a:srgbClr val="000000"/>
              </a:solidFill>
              <a:latin typeface="Palatino Linotype"/>
              <a:ea typeface="Palatino Linotype"/>
              <a:cs typeface="Palatino Linotype"/>
              <a:sym typeface="Palatino Linotype"/>
            </a:endParaRPr>
          </a:p>
        </p:txBody>
      </p:sp>
      <p:sp>
        <p:nvSpPr>
          <p:cNvPr id="95" name="Google Shape;95;p17"/>
          <p:cNvSpPr txBox="1"/>
          <p:nvPr/>
        </p:nvSpPr>
        <p:spPr>
          <a:xfrm>
            <a:off x="4819650" y="3750600"/>
            <a:ext cx="4025400" cy="831300"/>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a:latin typeface="Palatino Linotype"/>
                <a:ea typeface="Palatino Linotype"/>
                <a:cs typeface="Palatino Linotype"/>
                <a:sym typeface="Palatino Linotype"/>
              </a:rPr>
              <a:t>We are held to a higher standard by CIF, the unit, coaches, and parents than anyone else on the field.</a:t>
            </a:r>
            <a:endParaRPr sz="1300">
              <a:solidFill>
                <a:schemeClr val="dk2"/>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xEl>
                                              <p:pRg st="0" end="0"/>
                                            </p:txEl>
                                          </p:spTgt>
                                        </p:tgtEl>
                                        <p:attrNameLst>
                                          <p:attrName>style.visibility</p:attrName>
                                        </p:attrNameLst>
                                      </p:cBhvr>
                                      <p:to>
                                        <p:strVal val="visible"/>
                                      </p:to>
                                    </p:set>
                                    <p:animEffect transition="in" filter="fade">
                                      <p:cBhvr>
                                        <p:cTn id="7" dur="1000"/>
                                        <p:tgtEl>
                                          <p:spTgt spid="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xEl>
                                              <p:pRg st="1" end="1"/>
                                            </p:txEl>
                                          </p:spTgt>
                                        </p:tgtEl>
                                        <p:attrNameLst>
                                          <p:attrName>style.visibility</p:attrName>
                                        </p:attrNameLst>
                                      </p:cBhvr>
                                      <p:to>
                                        <p:strVal val="visible"/>
                                      </p:to>
                                    </p:set>
                                    <p:animEffect transition="in" filter="fade">
                                      <p:cBhvr>
                                        <p:cTn id="12" dur="1000"/>
                                        <p:tgtEl>
                                          <p:spTgt spid="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3">
                                            <p:txEl>
                                              <p:pRg st="2" end="2"/>
                                            </p:txEl>
                                          </p:spTgt>
                                        </p:tgtEl>
                                        <p:attrNameLst>
                                          <p:attrName>style.visibility</p:attrName>
                                        </p:attrNameLst>
                                      </p:cBhvr>
                                      <p:to>
                                        <p:strVal val="visible"/>
                                      </p:to>
                                    </p:set>
                                    <p:animEffect transition="in" filter="fade">
                                      <p:cBhvr>
                                        <p:cTn id="17" dur="1000"/>
                                        <p:tgtEl>
                                          <p:spTgt spid="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3">
                                            <p:txEl>
                                              <p:pRg st="3" end="3"/>
                                            </p:txEl>
                                          </p:spTgt>
                                        </p:tgtEl>
                                        <p:attrNameLst>
                                          <p:attrName>style.visibility</p:attrName>
                                        </p:attrNameLst>
                                      </p:cBhvr>
                                      <p:to>
                                        <p:strVal val="visible"/>
                                      </p:to>
                                    </p:set>
                                    <p:animEffect transition="in" filter="fade">
                                      <p:cBhvr>
                                        <p:cTn id="22" dur="1000"/>
                                        <p:tgtEl>
                                          <p:spTgt spid="9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3">
                                            <p:txEl>
                                              <p:pRg st="4" end="4"/>
                                            </p:txEl>
                                          </p:spTgt>
                                        </p:tgtEl>
                                        <p:attrNameLst>
                                          <p:attrName>style.visibility</p:attrName>
                                        </p:attrNameLst>
                                      </p:cBhvr>
                                      <p:to>
                                        <p:strVal val="visible"/>
                                      </p:to>
                                    </p:set>
                                    <p:animEffect transition="in" filter="fade">
                                      <p:cBhvr>
                                        <p:cTn id="27" dur="1000"/>
                                        <p:tgtEl>
                                          <p:spTgt spid="9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3">
                                            <p:txEl>
                                              <p:pRg st="5" end="5"/>
                                            </p:txEl>
                                          </p:spTgt>
                                        </p:tgtEl>
                                        <p:attrNameLst>
                                          <p:attrName>style.visibility</p:attrName>
                                        </p:attrNameLst>
                                      </p:cBhvr>
                                      <p:to>
                                        <p:strVal val="visible"/>
                                      </p:to>
                                    </p:set>
                                    <p:animEffect transition="in" filter="fade">
                                      <p:cBhvr>
                                        <p:cTn id="32" dur="1000"/>
                                        <p:tgtEl>
                                          <p:spTgt spid="9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3">
                                            <p:txEl>
                                              <p:pRg st="6" end="6"/>
                                            </p:txEl>
                                          </p:spTgt>
                                        </p:tgtEl>
                                        <p:attrNameLst>
                                          <p:attrName>style.visibility</p:attrName>
                                        </p:attrNameLst>
                                      </p:cBhvr>
                                      <p:to>
                                        <p:strVal val="visible"/>
                                      </p:to>
                                    </p:set>
                                    <p:animEffect transition="in" filter="fade">
                                      <p:cBhvr>
                                        <p:cTn id="37" dur="1000"/>
                                        <p:tgtEl>
                                          <p:spTgt spid="9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3">
                                            <p:txEl>
                                              <p:pRg st="7" end="7"/>
                                            </p:txEl>
                                          </p:spTgt>
                                        </p:tgtEl>
                                        <p:attrNameLst>
                                          <p:attrName>style.visibility</p:attrName>
                                        </p:attrNameLst>
                                      </p:cBhvr>
                                      <p:to>
                                        <p:strVal val="visible"/>
                                      </p:to>
                                    </p:set>
                                    <p:animEffect transition="in" filter="fade">
                                      <p:cBhvr>
                                        <p:cTn id="42" dur="1000"/>
                                        <p:tgtEl>
                                          <p:spTgt spid="9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3">
                                            <p:txEl>
                                              <p:pRg st="8" end="8"/>
                                            </p:txEl>
                                          </p:spTgt>
                                        </p:tgtEl>
                                        <p:attrNameLst>
                                          <p:attrName>style.visibility</p:attrName>
                                        </p:attrNameLst>
                                      </p:cBhvr>
                                      <p:to>
                                        <p:strVal val="visible"/>
                                      </p:to>
                                    </p:set>
                                    <p:animEffect transition="in" filter="fade">
                                      <p:cBhvr>
                                        <p:cTn id="47" dur="1000"/>
                                        <p:tgtEl>
                                          <p:spTgt spid="9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3">
                                            <p:txEl>
                                              <p:pRg st="9" end="9"/>
                                            </p:txEl>
                                          </p:spTgt>
                                        </p:tgtEl>
                                        <p:attrNameLst>
                                          <p:attrName>style.visibility</p:attrName>
                                        </p:attrNameLst>
                                      </p:cBhvr>
                                      <p:to>
                                        <p:strVal val="visible"/>
                                      </p:to>
                                    </p:set>
                                    <p:animEffect transition="in" filter="fade">
                                      <p:cBhvr>
                                        <p:cTn id="52" dur="1000"/>
                                        <p:tgtEl>
                                          <p:spTgt spid="9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3">
                                            <p:txEl>
                                              <p:pRg st="10" end="10"/>
                                            </p:txEl>
                                          </p:spTgt>
                                        </p:tgtEl>
                                        <p:attrNameLst>
                                          <p:attrName>style.visibility</p:attrName>
                                        </p:attrNameLst>
                                      </p:cBhvr>
                                      <p:to>
                                        <p:strVal val="visible"/>
                                      </p:to>
                                    </p:set>
                                    <p:animEffect transition="in" filter="fade">
                                      <p:cBhvr>
                                        <p:cTn id="57" dur="1000"/>
                                        <p:tgtEl>
                                          <p:spTgt spid="9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93">
                                            <p:txEl>
                                              <p:pRg st="11" end="11"/>
                                            </p:txEl>
                                          </p:spTgt>
                                        </p:tgtEl>
                                        <p:attrNameLst>
                                          <p:attrName>style.visibility</p:attrName>
                                        </p:attrNameLst>
                                      </p:cBhvr>
                                      <p:to>
                                        <p:strVal val="visible"/>
                                      </p:to>
                                    </p:set>
                                    <p:animEffect transition="in" filter="fade">
                                      <p:cBhvr>
                                        <p:cTn id="62" dur="1000"/>
                                        <p:tgtEl>
                                          <p:spTgt spid="9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94">
                                            <p:txEl>
                                              <p:pRg st="0" end="0"/>
                                            </p:txEl>
                                          </p:spTgt>
                                        </p:tgtEl>
                                        <p:attrNameLst>
                                          <p:attrName>style.visibility</p:attrName>
                                        </p:attrNameLst>
                                      </p:cBhvr>
                                      <p:to>
                                        <p:strVal val="visible"/>
                                      </p:to>
                                    </p:set>
                                    <p:animEffect transition="in" filter="fade">
                                      <p:cBhvr>
                                        <p:cTn id="67" dur="1000"/>
                                        <p:tgtEl>
                                          <p:spTgt spid="94">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94">
                                            <p:txEl>
                                              <p:pRg st="1" end="1"/>
                                            </p:txEl>
                                          </p:spTgt>
                                        </p:tgtEl>
                                        <p:attrNameLst>
                                          <p:attrName>style.visibility</p:attrName>
                                        </p:attrNameLst>
                                      </p:cBhvr>
                                      <p:to>
                                        <p:strVal val="visible"/>
                                      </p:to>
                                    </p:set>
                                    <p:animEffect transition="in" filter="fade">
                                      <p:cBhvr>
                                        <p:cTn id="72" dur="1000"/>
                                        <p:tgtEl>
                                          <p:spTgt spid="94">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94">
                                            <p:txEl>
                                              <p:pRg st="2" end="2"/>
                                            </p:txEl>
                                          </p:spTgt>
                                        </p:tgtEl>
                                        <p:attrNameLst>
                                          <p:attrName>style.visibility</p:attrName>
                                        </p:attrNameLst>
                                      </p:cBhvr>
                                      <p:to>
                                        <p:strVal val="visible"/>
                                      </p:to>
                                    </p:set>
                                    <p:animEffect transition="in" filter="fade">
                                      <p:cBhvr>
                                        <p:cTn id="77" dur="1000"/>
                                        <p:tgtEl>
                                          <p:spTgt spid="94">
                                            <p:txEl>
                                              <p:p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94">
                                            <p:txEl>
                                              <p:pRg st="3" end="3"/>
                                            </p:txEl>
                                          </p:spTgt>
                                        </p:tgtEl>
                                        <p:attrNameLst>
                                          <p:attrName>style.visibility</p:attrName>
                                        </p:attrNameLst>
                                      </p:cBhvr>
                                      <p:to>
                                        <p:strVal val="visible"/>
                                      </p:to>
                                    </p:set>
                                    <p:animEffect transition="in" filter="fade">
                                      <p:cBhvr>
                                        <p:cTn id="82" dur="1000"/>
                                        <p:tgtEl>
                                          <p:spTgt spid="94">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94">
                                            <p:txEl>
                                              <p:pRg st="4" end="4"/>
                                            </p:txEl>
                                          </p:spTgt>
                                        </p:tgtEl>
                                        <p:attrNameLst>
                                          <p:attrName>style.visibility</p:attrName>
                                        </p:attrNameLst>
                                      </p:cBhvr>
                                      <p:to>
                                        <p:strVal val="visible"/>
                                      </p:to>
                                    </p:set>
                                    <p:animEffect transition="in" filter="fade">
                                      <p:cBhvr>
                                        <p:cTn id="87" dur="1000"/>
                                        <p:tgtEl>
                                          <p:spTgt spid="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Section 4 Emphasis</a:t>
            </a:r>
            <a:endParaRPr/>
          </a:p>
        </p:txBody>
      </p:sp>
      <p:sp>
        <p:nvSpPr>
          <p:cNvPr id="101" name="Google Shape;101;p18"/>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p>
            <a:pPr marL="12700" lvl="0" indent="0" algn="l" rtl="0">
              <a:lnSpc>
                <a:spcPct val="100000"/>
              </a:lnSpc>
              <a:spcBef>
                <a:spcPts val="0"/>
              </a:spcBef>
              <a:spcAft>
                <a:spcPts val="0"/>
              </a:spcAft>
              <a:buClr>
                <a:srgbClr val="000000"/>
              </a:buClr>
              <a:buFont typeface="Arial"/>
              <a:buNone/>
            </a:pPr>
            <a:r>
              <a:rPr lang="en" sz="1200" b="1" u="sng">
                <a:solidFill>
                  <a:srgbClr val="000000"/>
                </a:solidFill>
                <a:latin typeface="Cambria"/>
                <a:ea typeface="Cambria"/>
                <a:cs typeface="Cambria"/>
                <a:sym typeface="Cambria"/>
              </a:rPr>
              <a:t>4.1 Style and Form of Calls</a:t>
            </a:r>
            <a:endParaRPr sz="1200">
              <a:solidFill>
                <a:srgbClr val="000000"/>
              </a:solidFill>
              <a:latin typeface="Cambria"/>
              <a:ea typeface="Cambria"/>
              <a:cs typeface="Cambria"/>
              <a:sym typeface="Cambria"/>
            </a:endParaRPr>
          </a:p>
          <a:p>
            <a:pPr marL="457200" marR="5080" lvl="0" indent="-292100" algn="l" rtl="0">
              <a:lnSpc>
                <a:spcPct val="100000"/>
              </a:lnSpc>
              <a:spcBef>
                <a:spcPts val="919"/>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You can have a personalized style of mechanics, but there are certain fundamentals that you need to have in every call.</a:t>
            </a:r>
            <a:endParaRPr sz="1000">
              <a:solidFill>
                <a:srgbClr val="000000"/>
              </a:solidFill>
              <a:latin typeface="Palatino Linotype"/>
              <a:ea typeface="Palatino Linotype"/>
              <a:cs typeface="Palatino Linotype"/>
              <a:sym typeface="Palatino Linotype"/>
            </a:endParaRPr>
          </a:p>
          <a:p>
            <a:pPr marL="457200" marR="26797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Give a signal on all calls except “ball” and obvious catch of fly balls.</a:t>
            </a:r>
            <a:endParaRPr sz="1000">
              <a:solidFill>
                <a:srgbClr val="000000"/>
              </a:solidFill>
              <a:latin typeface="Palatino Linotype"/>
              <a:ea typeface="Palatino Linotype"/>
              <a:cs typeface="Palatino Linotype"/>
              <a:sym typeface="Palatino Linotype"/>
            </a:endParaRPr>
          </a:p>
          <a:p>
            <a:pPr marL="457200" marR="26797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Make your signals crisp, clear, and visible. Make sure everyone can hear you on verbal calls.</a:t>
            </a:r>
            <a:endParaRPr sz="1000">
              <a:solidFill>
                <a:srgbClr val="000000"/>
              </a:solidFill>
              <a:latin typeface="Palatino Linotype"/>
              <a:ea typeface="Palatino Linotype"/>
              <a:cs typeface="Palatino Linotype"/>
              <a:sym typeface="Palatino Linotype"/>
            </a:endParaRPr>
          </a:p>
          <a:p>
            <a:pPr marL="457200" marR="508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Make sure that your calls are decisive. Timing is everything. </a:t>
            </a:r>
            <a:endParaRPr sz="1000">
              <a:solidFill>
                <a:srgbClr val="000000"/>
              </a:solidFill>
              <a:latin typeface="Palatino Linotype"/>
              <a:ea typeface="Palatino Linotype"/>
              <a:cs typeface="Palatino Linotype"/>
              <a:sym typeface="Palatino Linotype"/>
            </a:endParaRPr>
          </a:p>
          <a:p>
            <a:pPr marL="457200" marR="508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As a play gets “closer” (aka more pressure) your call should get more emphatic. </a:t>
            </a:r>
            <a:endParaRPr sz="1000">
              <a:solidFill>
                <a:srgbClr val="000000"/>
              </a:solidFill>
              <a:latin typeface="Palatino Linotype"/>
              <a:ea typeface="Palatino Linotype"/>
              <a:cs typeface="Palatino Linotype"/>
              <a:sym typeface="Palatino Linotype"/>
            </a:endParaRPr>
          </a:p>
          <a:p>
            <a:pPr marL="457200" marR="508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When possible, make your call with you head and body still, and your body facing the play prior to turning to your next responsibility (exceptions will occur)</a:t>
            </a:r>
            <a:endParaRPr sz="1000">
              <a:solidFill>
                <a:srgbClr val="000000"/>
              </a:solidFill>
              <a:latin typeface="Palatino Linotype"/>
              <a:ea typeface="Palatino Linotype"/>
              <a:cs typeface="Palatino Linotype"/>
              <a:sym typeface="Palatino Linotype"/>
            </a:endParaRPr>
          </a:p>
        </p:txBody>
      </p:sp>
      <p:sp>
        <p:nvSpPr>
          <p:cNvPr id="102" name="Google Shape;102;p18"/>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400">
                <a:solidFill>
                  <a:srgbClr val="000000"/>
                </a:solidFill>
                <a:latin typeface="Palatino Linotype"/>
                <a:ea typeface="Palatino Linotype"/>
                <a:cs typeface="Palatino Linotype"/>
                <a:sym typeface="Palatino Linotype"/>
              </a:rPr>
              <a:t>Use your voice and your mechanics to sell your calls</a:t>
            </a:r>
            <a:endParaRPr sz="1400">
              <a:solidFill>
                <a:srgbClr val="000000"/>
              </a:solidFill>
              <a:latin typeface="Palatino Linotype"/>
              <a:ea typeface="Palatino Linotype"/>
              <a:cs typeface="Palatino Linotype"/>
              <a:sym typeface="Palatino Linoty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animEffect transition="in" filter="fade">
                                      <p:cBhvr>
                                        <p:cTn id="7" dur="1000"/>
                                        <p:tgtEl>
                                          <p:spTgt spid="1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xEl>
                                              <p:pRg st="1" end="1"/>
                                            </p:txEl>
                                          </p:spTgt>
                                        </p:tgtEl>
                                        <p:attrNameLst>
                                          <p:attrName>style.visibility</p:attrName>
                                        </p:attrNameLst>
                                      </p:cBhvr>
                                      <p:to>
                                        <p:strVal val="visible"/>
                                      </p:to>
                                    </p:set>
                                    <p:animEffect transition="in" filter="fade">
                                      <p:cBhvr>
                                        <p:cTn id="12" dur="1000"/>
                                        <p:tgtEl>
                                          <p:spTgt spid="1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1">
                                            <p:txEl>
                                              <p:pRg st="2" end="2"/>
                                            </p:txEl>
                                          </p:spTgt>
                                        </p:tgtEl>
                                        <p:attrNameLst>
                                          <p:attrName>style.visibility</p:attrName>
                                        </p:attrNameLst>
                                      </p:cBhvr>
                                      <p:to>
                                        <p:strVal val="visible"/>
                                      </p:to>
                                    </p:set>
                                    <p:animEffect transition="in" filter="fade">
                                      <p:cBhvr>
                                        <p:cTn id="17" dur="1000"/>
                                        <p:tgtEl>
                                          <p:spTgt spid="1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1">
                                            <p:txEl>
                                              <p:pRg st="3" end="3"/>
                                            </p:txEl>
                                          </p:spTgt>
                                        </p:tgtEl>
                                        <p:attrNameLst>
                                          <p:attrName>style.visibility</p:attrName>
                                        </p:attrNameLst>
                                      </p:cBhvr>
                                      <p:to>
                                        <p:strVal val="visible"/>
                                      </p:to>
                                    </p:set>
                                    <p:animEffect transition="in" filter="fade">
                                      <p:cBhvr>
                                        <p:cTn id="22" dur="1000"/>
                                        <p:tgtEl>
                                          <p:spTgt spid="10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1">
                                            <p:txEl>
                                              <p:pRg st="4" end="4"/>
                                            </p:txEl>
                                          </p:spTgt>
                                        </p:tgtEl>
                                        <p:attrNameLst>
                                          <p:attrName>style.visibility</p:attrName>
                                        </p:attrNameLst>
                                      </p:cBhvr>
                                      <p:to>
                                        <p:strVal val="visible"/>
                                      </p:to>
                                    </p:set>
                                    <p:animEffect transition="in" filter="fade">
                                      <p:cBhvr>
                                        <p:cTn id="27" dur="1000"/>
                                        <p:tgtEl>
                                          <p:spTgt spid="10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1">
                                            <p:txEl>
                                              <p:pRg st="5" end="5"/>
                                            </p:txEl>
                                          </p:spTgt>
                                        </p:tgtEl>
                                        <p:attrNameLst>
                                          <p:attrName>style.visibility</p:attrName>
                                        </p:attrNameLst>
                                      </p:cBhvr>
                                      <p:to>
                                        <p:strVal val="visible"/>
                                      </p:to>
                                    </p:set>
                                    <p:animEffect transition="in" filter="fade">
                                      <p:cBhvr>
                                        <p:cTn id="32" dur="1000"/>
                                        <p:tgtEl>
                                          <p:spTgt spid="10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1">
                                            <p:txEl>
                                              <p:pRg st="6" end="6"/>
                                            </p:txEl>
                                          </p:spTgt>
                                        </p:tgtEl>
                                        <p:attrNameLst>
                                          <p:attrName>style.visibility</p:attrName>
                                        </p:attrNameLst>
                                      </p:cBhvr>
                                      <p:to>
                                        <p:strVal val="visible"/>
                                      </p:to>
                                    </p:set>
                                    <p:animEffect transition="in" filter="fade">
                                      <p:cBhvr>
                                        <p:cTn id="37" dur="1000"/>
                                        <p:tgtEl>
                                          <p:spTgt spid="10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Section 4 Emphasis</a:t>
            </a:r>
            <a:endParaRPr/>
          </a:p>
        </p:txBody>
      </p:sp>
      <p:sp>
        <p:nvSpPr>
          <p:cNvPr id="108" name="Google Shape;108;p19"/>
          <p:cNvSpPr txBox="1">
            <a:spLocks noGrp="1"/>
          </p:cNvSpPr>
          <p:nvPr>
            <p:ph type="body" idx="2"/>
          </p:nvPr>
        </p:nvSpPr>
        <p:spPr>
          <a:xfrm>
            <a:off x="311725" y="1463750"/>
            <a:ext cx="3999900" cy="3076200"/>
          </a:xfrm>
          <a:prstGeom prst="rect">
            <a:avLst/>
          </a:prstGeom>
        </p:spPr>
        <p:txBody>
          <a:bodyPr spcFirstLastPara="1" wrap="square" lIns="91425" tIns="91425" rIns="91425" bIns="91425" anchor="t" anchorCtr="0">
            <a:normAutofit/>
          </a:bodyPr>
          <a:lstStyle/>
          <a:p>
            <a:pPr marL="12700" lvl="0" indent="0" algn="l" rtl="0">
              <a:lnSpc>
                <a:spcPct val="100000"/>
              </a:lnSpc>
              <a:spcBef>
                <a:spcPts val="1240"/>
              </a:spcBef>
              <a:spcAft>
                <a:spcPts val="0"/>
              </a:spcAft>
              <a:buClr>
                <a:srgbClr val="000000"/>
              </a:buClr>
              <a:buFont typeface="Arial"/>
              <a:buNone/>
            </a:pPr>
            <a:r>
              <a:rPr lang="en" sz="1200" b="1" u="sng">
                <a:solidFill>
                  <a:srgbClr val="000000"/>
                </a:solidFill>
                <a:latin typeface="Cambria"/>
                <a:ea typeface="Cambria"/>
                <a:cs typeface="Cambria"/>
                <a:sym typeface="Cambria"/>
              </a:rPr>
              <a:t>4.2 Handling Situations</a:t>
            </a:r>
            <a:endParaRPr sz="1200">
              <a:solidFill>
                <a:srgbClr val="000000"/>
              </a:solidFill>
              <a:latin typeface="Cambria"/>
              <a:ea typeface="Cambria"/>
              <a:cs typeface="Cambria"/>
              <a:sym typeface="Cambria"/>
            </a:endParaRPr>
          </a:p>
          <a:p>
            <a:pPr marL="457200" lvl="0" indent="-311150" algn="l" rtl="0">
              <a:spcBef>
                <a:spcPts val="0"/>
              </a:spcBef>
              <a:spcAft>
                <a:spcPts val="0"/>
              </a:spcAft>
              <a:buSzPts val="1300"/>
              <a:buChar char="-"/>
            </a:pPr>
            <a:r>
              <a:rPr lang="en" sz="1000">
                <a:solidFill>
                  <a:srgbClr val="000000"/>
                </a:solidFill>
                <a:latin typeface="Palatino Linotype"/>
                <a:ea typeface="Palatino Linotype"/>
                <a:cs typeface="Palatino Linotype"/>
                <a:sym typeface="Palatino Linotype"/>
              </a:rPr>
              <a:t>There’s a fine line between “moving the game along” and making a situation worse. </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Remain calm, impartial, tactful, firm, and fair. Do not use your position as an excuse to be an asshole, and don’t be condescending.</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Let the coach hang himself out to dry. You do not have to have the last word, chase a coach down, or have a cold-shoulder demeanor. Be respectful without being a pushover.</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Do not initiate an argument or physical contact with a coach.</a:t>
            </a:r>
            <a:endParaRPr sz="1000">
              <a:solidFill>
                <a:srgbClr val="000000"/>
              </a:solidFill>
              <a:latin typeface="Palatino Linotype"/>
              <a:ea typeface="Palatino Linotype"/>
              <a:cs typeface="Palatino Linotype"/>
              <a:sym typeface="Palatino Linotype"/>
            </a:endParaRPr>
          </a:p>
          <a:p>
            <a:pPr marL="457200" lvl="0" indent="-292100" algn="l" rtl="0">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Know when to interject, and when to let your partner handle a situation. Remember, you are a crew, so act like one.</a:t>
            </a:r>
            <a:endParaRPr sz="1000">
              <a:solidFill>
                <a:srgbClr val="000000"/>
              </a:solidFill>
              <a:latin typeface="Palatino Linotype"/>
              <a:ea typeface="Palatino Linotype"/>
              <a:cs typeface="Palatino Linotype"/>
              <a:sym typeface="Palatino Linotype"/>
            </a:endParaRPr>
          </a:p>
        </p:txBody>
      </p:sp>
      <p:sp>
        <p:nvSpPr>
          <p:cNvPr id="109" name="Google Shape;109;p19"/>
          <p:cNvSpPr txBox="1">
            <a:spLocks noGrp="1"/>
          </p:cNvSpPr>
          <p:nvPr>
            <p:ph type="body" idx="2"/>
          </p:nvPr>
        </p:nvSpPr>
        <p:spPr>
          <a:xfrm>
            <a:off x="4832425" y="1463750"/>
            <a:ext cx="3999900" cy="3076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400">
                <a:solidFill>
                  <a:srgbClr val="000000"/>
                </a:solidFill>
                <a:latin typeface="Palatino Linotype"/>
                <a:ea typeface="Palatino Linotype"/>
                <a:cs typeface="Palatino Linotype"/>
                <a:sym typeface="Palatino Linotype"/>
              </a:rPr>
              <a:t>Let the coaches eject themselves. Do your best to not be the aggressor.</a:t>
            </a:r>
            <a:endParaRPr sz="1400">
              <a:solidFill>
                <a:srgbClr val="000000"/>
              </a:solidFill>
              <a:latin typeface="Palatino Linotype"/>
              <a:ea typeface="Palatino Linotype"/>
              <a:cs typeface="Palatino Linotype"/>
              <a:sym typeface="Palatino Linoty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xEl>
                                              <p:pRg st="0" end="0"/>
                                            </p:txEl>
                                          </p:spTgt>
                                        </p:tgtEl>
                                        <p:attrNameLst>
                                          <p:attrName>style.visibility</p:attrName>
                                        </p:attrNameLst>
                                      </p:cBhvr>
                                      <p:to>
                                        <p:strVal val="visible"/>
                                      </p:to>
                                    </p:set>
                                    <p:animEffect transition="in" filter="fade">
                                      <p:cBhvr>
                                        <p:cTn id="7" dur="1000"/>
                                        <p:tgtEl>
                                          <p:spTgt spid="1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8">
                                            <p:txEl>
                                              <p:pRg st="1" end="1"/>
                                            </p:txEl>
                                          </p:spTgt>
                                        </p:tgtEl>
                                        <p:attrNameLst>
                                          <p:attrName>style.visibility</p:attrName>
                                        </p:attrNameLst>
                                      </p:cBhvr>
                                      <p:to>
                                        <p:strVal val="visible"/>
                                      </p:to>
                                    </p:set>
                                    <p:animEffect transition="in" filter="fade">
                                      <p:cBhvr>
                                        <p:cTn id="12" dur="1000"/>
                                        <p:tgtEl>
                                          <p:spTgt spid="1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8">
                                            <p:txEl>
                                              <p:pRg st="2" end="2"/>
                                            </p:txEl>
                                          </p:spTgt>
                                        </p:tgtEl>
                                        <p:attrNameLst>
                                          <p:attrName>style.visibility</p:attrName>
                                        </p:attrNameLst>
                                      </p:cBhvr>
                                      <p:to>
                                        <p:strVal val="visible"/>
                                      </p:to>
                                    </p:set>
                                    <p:animEffect transition="in" filter="fade">
                                      <p:cBhvr>
                                        <p:cTn id="17" dur="1000"/>
                                        <p:tgtEl>
                                          <p:spTgt spid="1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8">
                                            <p:txEl>
                                              <p:pRg st="3" end="3"/>
                                            </p:txEl>
                                          </p:spTgt>
                                        </p:tgtEl>
                                        <p:attrNameLst>
                                          <p:attrName>style.visibility</p:attrName>
                                        </p:attrNameLst>
                                      </p:cBhvr>
                                      <p:to>
                                        <p:strVal val="visible"/>
                                      </p:to>
                                    </p:set>
                                    <p:animEffect transition="in" filter="fade">
                                      <p:cBhvr>
                                        <p:cTn id="22" dur="1000"/>
                                        <p:tgtEl>
                                          <p:spTgt spid="1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8">
                                            <p:txEl>
                                              <p:pRg st="4" end="4"/>
                                            </p:txEl>
                                          </p:spTgt>
                                        </p:tgtEl>
                                        <p:attrNameLst>
                                          <p:attrName>style.visibility</p:attrName>
                                        </p:attrNameLst>
                                      </p:cBhvr>
                                      <p:to>
                                        <p:strVal val="visible"/>
                                      </p:to>
                                    </p:set>
                                    <p:animEffect transition="in" filter="fade">
                                      <p:cBhvr>
                                        <p:cTn id="27" dur="1000"/>
                                        <p:tgtEl>
                                          <p:spTgt spid="10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8">
                                            <p:txEl>
                                              <p:pRg st="5" end="5"/>
                                            </p:txEl>
                                          </p:spTgt>
                                        </p:tgtEl>
                                        <p:attrNameLst>
                                          <p:attrName>style.visibility</p:attrName>
                                        </p:attrNameLst>
                                      </p:cBhvr>
                                      <p:to>
                                        <p:strVal val="visible"/>
                                      </p:to>
                                    </p:set>
                                    <p:animEffect transition="in" filter="fade">
                                      <p:cBhvr>
                                        <p:cTn id="32" dur="1000"/>
                                        <p:tgtEl>
                                          <p:spTgt spid="10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Section 5 Emphasis</a:t>
            </a:r>
            <a:endParaRPr/>
          </a:p>
        </p:txBody>
      </p:sp>
      <p:sp>
        <p:nvSpPr>
          <p:cNvPr id="115" name="Google Shape;115;p20"/>
          <p:cNvSpPr txBox="1">
            <a:spLocks noGrp="1"/>
          </p:cNvSpPr>
          <p:nvPr>
            <p:ph type="body" idx="1"/>
          </p:nvPr>
        </p:nvSpPr>
        <p:spPr>
          <a:xfrm>
            <a:off x="311700" y="1429500"/>
            <a:ext cx="3999900" cy="2357100"/>
          </a:xfrm>
          <a:prstGeom prst="rect">
            <a:avLst/>
          </a:prstGeom>
        </p:spPr>
        <p:txBody>
          <a:bodyPr spcFirstLastPara="1" wrap="square" lIns="91425" tIns="91425" rIns="91425" bIns="91425" anchor="t" anchorCtr="0">
            <a:normAutofit/>
          </a:bodyPr>
          <a:lstStyle/>
          <a:p>
            <a:pPr marL="12700" lvl="0" indent="0" algn="l" rtl="0">
              <a:lnSpc>
                <a:spcPct val="100000"/>
              </a:lnSpc>
              <a:spcBef>
                <a:spcPts val="0"/>
              </a:spcBef>
              <a:spcAft>
                <a:spcPts val="0"/>
              </a:spcAft>
              <a:buNone/>
            </a:pPr>
            <a:r>
              <a:rPr lang="en" sz="1200" b="1" u="sng">
                <a:solidFill>
                  <a:srgbClr val="000000"/>
                </a:solidFill>
                <a:latin typeface="Cambria"/>
                <a:ea typeface="Cambria"/>
                <a:cs typeface="Cambria"/>
                <a:sym typeface="Cambria"/>
              </a:rPr>
              <a:t>5.1 Mechanics Philosophies/Basic Concepts</a:t>
            </a:r>
            <a:endParaRPr sz="1200" b="1" u="sng">
              <a:solidFill>
                <a:srgbClr val="000000"/>
              </a:solidFill>
              <a:latin typeface="Cambria"/>
              <a:ea typeface="Cambria"/>
              <a:cs typeface="Cambria"/>
              <a:sym typeface="Cambria"/>
            </a:endParaRPr>
          </a:p>
          <a:p>
            <a:pPr marL="457200" lvl="0" indent="-292100" algn="l" rtl="0">
              <a:lnSpc>
                <a:spcPct val="100000"/>
              </a:lnSpc>
              <a:spcBef>
                <a:spcPts val="116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Umpire mechanics are a series of compromises.</a:t>
            </a:r>
            <a:endParaRPr sz="1000" b="1" u="sng">
              <a:solidFill>
                <a:srgbClr val="000000"/>
              </a:solidFill>
              <a:latin typeface="Palatino Linotype"/>
              <a:ea typeface="Palatino Linotype"/>
              <a:cs typeface="Palatino Linotype"/>
              <a:sym typeface="Palatino Linotype"/>
            </a:endParaRPr>
          </a:p>
          <a:p>
            <a:pPr marL="45720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Base coverage and mechanics are based on the most likely play to happen next.</a:t>
            </a:r>
            <a:endParaRPr sz="1000" b="1" u="sng">
              <a:solidFill>
                <a:srgbClr val="000000"/>
              </a:solidFill>
              <a:latin typeface="Palatino Linotype"/>
              <a:ea typeface="Palatino Linotype"/>
              <a:cs typeface="Palatino Linotype"/>
              <a:sym typeface="Palatino Linotype"/>
            </a:endParaRPr>
          </a:p>
          <a:p>
            <a:pPr marL="45720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Mechanics should not be based on unlikely second or third play developments.</a:t>
            </a:r>
            <a:endParaRPr sz="1000" b="1" u="sng">
              <a:solidFill>
                <a:srgbClr val="000000"/>
              </a:solidFill>
              <a:latin typeface="Palatino Linotype"/>
              <a:ea typeface="Palatino Linotype"/>
              <a:cs typeface="Palatino Linotype"/>
              <a:sym typeface="Palatino Linotype"/>
            </a:endParaRPr>
          </a:p>
          <a:p>
            <a:pPr marL="45720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Mechanics should not be based on limiting the amount of effort an umpire must exert.*</a:t>
            </a:r>
            <a:endParaRPr sz="1000" b="1" u="sng">
              <a:solidFill>
                <a:srgbClr val="000000"/>
              </a:solidFill>
              <a:latin typeface="Palatino Linotype"/>
              <a:ea typeface="Palatino Linotype"/>
              <a:cs typeface="Palatino Linotype"/>
              <a:sym typeface="Palatino Linotype"/>
            </a:endParaRPr>
          </a:p>
          <a:p>
            <a:pPr marL="457200" lvl="0" indent="-292100" algn="l" rtl="0">
              <a:lnSpc>
                <a:spcPct val="100000"/>
              </a:lnSpc>
              <a:spcBef>
                <a:spcPts val="0"/>
              </a:spcBef>
              <a:spcAft>
                <a:spcPts val="0"/>
              </a:spcAft>
              <a:buClr>
                <a:srgbClr val="000000"/>
              </a:buClr>
              <a:buSzPts val="1000"/>
              <a:buFont typeface="Palatino Linotype"/>
              <a:buChar char="-"/>
            </a:pPr>
            <a:r>
              <a:rPr lang="en" sz="1000">
                <a:solidFill>
                  <a:srgbClr val="000000"/>
                </a:solidFill>
                <a:latin typeface="Palatino Linotype"/>
                <a:ea typeface="Palatino Linotype"/>
                <a:cs typeface="Palatino Linotype"/>
                <a:sym typeface="Palatino Linotype"/>
              </a:rPr>
              <a:t>The crew needs to work together to cover the entire field of play without limiting the workload of any one umpire.*</a:t>
            </a:r>
            <a:endParaRPr sz="1000">
              <a:solidFill>
                <a:srgbClr val="000000"/>
              </a:solidFill>
              <a:latin typeface="Palatino Linotype"/>
              <a:ea typeface="Palatino Linotype"/>
              <a:cs typeface="Palatino Linotype"/>
              <a:sym typeface="Palatino Linotype"/>
            </a:endParaRPr>
          </a:p>
          <a:p>
            <a:pPr marL="0" lvl="0" indent="0" algn="l" rtl="0">
              <a:lnSpc>
                <a:spcPct val="100000"/>
              </a:lnSpc>
              <a:spcBef>
                <a:spcPts val="1000"/>
              </a:spcBef>
              <a:spcAft>
                <a:spcPts val="0"/>
              </a:spcAft>
              <a:buNone/>
            </a:pPr>
            <a:r>
              <a:rPr lang="en" sz="1000">
                <a:solidFill>
                  <a:srgbClr val="000000"/>
                </a:solidFill>
                <a:latin typeface="Palatino Linotype"/>
                <a:ea typeface="Palatino Linotype"/>
                <a:cs typeface="Palatino Linotype"/>
                <a:sym typeface="Palatino Linotype"/>
              </a:rPr>
              <a:t>*Exception here is for those who can no longer comfortably get out of the “A” position in two-man.</a:t>
            </a:r>
            <a:endParaRPr sz="1000">
              <a:solidFill>
                <a:srgbClr val="000000"/>
              </a:solidFill>
              <a:latin typeface="Palatino Linotype"/>
              <a:ea typeface="Palatino Linotype"/>
              <a:cs typeface="Palatino Linotype"/>
              <a:sym typeface="Palatino Linotype"/>
            </a:endParaRPr>
          </a:p>
        </p:txBody>
      </p:sp>
      <p:sp>
        <p:nvSpPr>
          <p:cNvPr id="116" name="Google Shape;116;p20"/>
          <p:cNvSpPr txBox="1">
            <a:spLocks noGrp="1"/>
          </p:cNvSpPr>
          <p:nvPr>
            <p:ph type="body" idx="2"/>
          </p:nvPr>
        </p:nvSpPr>
        <p:spPr>
          <a:xfrm>
            <a:off x="4874375" y="1918000"/>
            <a:ext cx="3999900" cy="961200"/>
          </a:xfrm>
          <a:prstGeom prst="rect">
            <a:avLst/>
          </a:prstGeom>
        </p:spPr>
        <p:txBody>
          <a:bodyPr spcFirstLastPara="1" wrap="square" lIns="91425" tIns="91425" rIns="91425" bIns="91425" anchor="t" anchorCtr="0">
            <a:normAutofit/>
          </a:bodyPr>
          <a:lstStyle/>
          <a:p>
            <a:pPr marL="0" lvl="0" indent="0" algn="l" rtl="0">
              <a:lnSpc>
                <a:spcPct val="100000"/>
              </a:lnSpc>
              <a:spcBef>
                <a:spcPts val="1240"/>
              </a:spcBef>
              <a:spcAft>
                <a:spcPts val="0"/>
              </a:spcAft>
              <a:buNone/>
            </a:pPr>
            <a:r>
              <a:rPr lang="en" sz="1400">
                <a:solidFill>
                  <a:srgbClr val="000000"/>
                </a:solidFill>
                <a:latin typeface="Palatino Linotype"/>
                <a:ea typeface="Palatino Linotype"/>
                <a:cs typeface="Palatino Linotype"/>
                <a:sym typeface="Palatino Linotype"/>
              </a:rPr>
              <a:t>Ease of effort is not an excuse for poor mechanics. The players work hard, so we work hard.</a:t>
            </a:r>
            <a:endParaRPr sz="1400">
              <a:solidFill>
                <a:srgbClr val="000000"/>
              </a:solidFill>
              <a:latin typeface="Palatino Linotype"/>
              <a:ea typeface="Palatino Linotype"/>
              <a:cs typeface="Palatino Linotype"/>
              <a:sym typeface="Palatino Linotype"/>
            </a:endParaRPr>
          </a:p>
        </p:txBody>
      </p:sp>
      <p:sp>
        <p:nvSpPr>
          <p:cNvPr id="117" name="Google Shape;117;p20"/>
          <p:cNvSpPr txBox="1">
            <a:spLocks noGrp="1"/>
          </p:cNvSpPr>
          <p:nvPr>
            <p:ph type="body" idx="2"/>
          </p:nvPr>
        </p:nvSpPr>
        <p:spPr>
          <a:xfrm>
            <a:off x="4832425" y="2956075"/>
            <a:ext cx="3999900" cy="961200"/>
          </a:xfrm>
          <a:prstGeom prst="rect">
            <a:avLst/>
          </a:prstGeom>
        </p:spPr>
        <p:txBody>
          <a:bodyPr spcFirstLastPara="1" wrap="square" lIns="91425" tIns="91425" rIns="91425" bIns="91425" anchor="t" anchorCtr="0">
            <a:normAutofit/>
          </a:bodyPr>
          <a:lstStyle/>
          <a:p>
            <a:pPr marL="0" lvl="0" indent="0" algn="l" rtl="0">
              <a:lnSpc>
                <a:spcPct val="100000"/>
              </a:lnSpc>
              <a:spcBef>
                <a:spcPts val="1240"/>
              </a:spcBef>
              <a:spcAft>
                <a:spcPts val="0"/>
              </a:spcAft>
              <a:buNone/>
            </a:pPr>
            <a:r>
              <a:rPr lang="en" sz="1400">
                <a:solidFill>
                  <a:srgbClr val="000000"/>
                </a:solidFill>
                <a:latin typeface="Palatino Linotype"/>
                <a:ea typeface="Palatino Linotype"/>
                <a:cs typeface="Palatino Linotype"/>
                <a:sym typeface="Palatino Linotype"/>
              </a:rPr>
              <a:t>Situation awareness is important. Knowing where the runners are at the end of each play is important.</a:t>
            </a:r>
            <a:endParaRPr sz="1400">
              <a:solidFill>
                <a:srgbClr val="000000"/>
              </a:solidFill>
              <a:latin typeface="Palatino Linotype"/>
              <a:ea typeface="Palatino Linotype"/>
              <a:cs typeface="Palatino Linotype"/>
              <a:sym typeface="Palatino Linotype"/>
            </a:endParaRPr>
          </a:p>
        </p:txBody>
      </p:sp>
      <p:sp>
        <p:nvSpPr>
          <p:cNvPr id="118" name="Google Shape;118;p20"/>
          <p:cNvSpPr txBox="1">
            <a:spLocks noGrp="1"/>
          </p:cNvSpPr>
          <p:nvPr>
            <p:ph type="body" idx="2"/>
          </p:nvPr>
        </p:nvSpPr>
        <p:spPr>
          <a:xfrm>
            <a:off x="4832425" y="3994150"/>
            <a:ext cx="3999900" cy="426000"/>
          </a:xfrm>
          <a:prstGeom prst="rect">
            <a:avLst/>
          </a:prstGeom>
        </p:spPr>
        <p:txBody>
          <a:bodyPr spcFirstLastPara="1" wrap="square" lIns="91425" tIns="91425" rIns="91425" bIns="91425" anchor="t" anchorCtr="0">
            <a:normAutofit/>
          </a:bodyPr>
          <a:lstStyle/>
          <a:p>
            <a:pPr marL="0" lvl="0" indent="0" algn="l" rtl="0">
              <a:lnSpc>
                <a:spcPct val="100000"/>
              </a:lnSpc>
              <a:spcBef>
                <a:spcPts val="1240"/>
              </a:spcBef>
              <a:spcAft>
                <a:spcPts val="0"/>
              </a:spcAft>
              <a:buNone/>
            </a:pPr>
            <a:r>
              <a:rPr lang="en" sz="1400">
                <a:solidFill>
                  <a:srgbClr val="000000"/>
                </a:solidFill>
                <a:latin typeface="Palatino Linotype"/>
                <a:ea typeface="Palatino Linotype"/>
                <a:cs typeface="Palatino Linotype"/>
                <a:sym typeface="Palatino Linotype"/>
              </a:rPr>
              <a:t>Know the rules, especially the balk rules</a:t>
            </a:r>
            <a:endParaRPr sz="1400">
              <a:solidFill>
                <a:srgbClr val="000000"/>
              </a:solidFill>
              <a:latin typeface="Palatino Linotype"/>
              <a:ea typeface="Palatino Linotype"/>
              <a:cs typeface="Palatino Linotype"/>
              <a:sym typeface="Palatino Linotype"/>
            </a:endParaRPr>
          </a:p>
        </p:txBody>
      </p:sp>
      <p:sp>
        <p:nvSpPr>
          <p:cNvPr id="119" name="Google Shape;119;p20"/>
          <p:cNvSpPr txBox="1"/>
          <p:nvPr/>
        </p:nvSpPr>
        <p:spPr>
          <a:xfrm>
            <a:off x="342425" y="4339175"/>
            <a:ext cx="4025400" cy="651600"/>
          </a:xfrm>
          <a:prstGeom prst="rect">
            <a:avLst/>
          </a:prstGeom>
          <a:noFill/>
          <a:ln>
            <a:noFill/>
          </a:ln>
        </p:spPr>
        <p:txBody>
          <a:bodyPr spcFirstLastPara="1" wrap="square" lIns="91425" tIns="91425" rIns="91425" bIns="91425" anchor="t" anchorCtr="0">
            <a:spAutoFit/>
          </a:bodyPr>
          <a:lstStyle/>
          <a:p>
            <a:pPr marL="12700" lvl="0" indent="0" algn="l" rtl="0">
              <a:spcBef>
                <a:spcPts val="1000"/>
              </a:spcBef>
              <a:spcAft>
                <a:spcPts val="0"/>
              </a:spcAft>
              <a:buNone/>
            </a:pPr>
            <a:r>
              <a:rPr lang="en" sz="1200" b="1" u="sng">
                <a:latin typeface="Cambria"/>
                <a:ea typeface="Cambria"/>
                <a:cs typeface="Cambria"/>
                <a:sym typeface="Cambria"/>
              </a:rPr>
              <a:t>5.3 General Balk Responsibilities</a:t>
            </a:r>
            <a:endParaRPr sz="1200" b="1" u="sng">
              <a:latin typeface="Cambria"/>
              <a:ea typeface="Cambria"/>
              <a:cs typeface="Cambria"/>
              <a:sym typeface="Cambria"/>
            </a:endParaRPr>
          </a:p>
          <a:p>
            <a:pPr marL="457200" lvl="0" indent="-292100" algn="l" rtl="0">
              <a:spcBef>
                <a:spcPts val="1000"/>
              </a:spcBef>
              <a:spcAft>
                <a:spcPts val="0"/>
              </a:spcAft>
              <a:buClr>
                <a:srgbClr val="000000"/>
              </a:buClr>
              <a:buSzPts val="1000"/>
              <a:buFont typeface="Palatino Linotype"/>
              <a:buChar char="-"/>
            </a:pPr>
            <a:r>
              <a:rPr lang="en" sz="1000">
                <a:latin typeface="Palatino Linotype"/>
                <a:ea typeface="Palatino Linotype"/>
                <a:cs typeface="Palatino Linotype"/>
                <a:sym typeface="Palatino Linotype"/>
              </a:rPr>
              <a:t>See a balk, call a balk!</a:t>
            </a:r>
            <a:endParaRPr sz="1300">
              <a:solidFill>
                <a:schemeClr val="dk2"/>
              </a:solidFill>
              <a:latin typeface="Roboto"/>
              <a:ea typeface="Roboto"/>
              <a:cs typeface="Roboto"/>
              <a:sym typeface="Roboto"/>
            </a:endParaRPr>
          </a:p>
        </p:txBody>
      </p:sp>
      <p:sp>
        <p:nvSpPr>
          <p:cNvPr id="120" name="Google Shape;120;p20"/>
          <p:cNvSpPr txBox="1"/>
          <p:nvPr/>
        </p:nvSpPr>
        <p:spPr>
          <a:xfrm>
            <a:off x="342425" y="3640975"/>
            <a:ext cx="4025400" cy="825900"/>
          </a:xfrm>
          <a:prstGeom prst="rect">
            <a:avLst/>
          </a:prstGeom>
          <a:noFill/>
          <a:ln>
            <a:noFill/>
          </a:ln>
        </p:spPr>
        <p:txBody>
          <a:bodyPr spcFirstLastPara="1" wrap="square" lIns="91425" tIns="91425" rIns="91425" bIns="91425" anchor="t" anchorCtr="0">
            <a:spAutoFit/>
          </a:bodyPr>
          <a:lstStyle/>
          <a:p>
            <a:pPr marL="12700" lvl="0" indent="0" algn="l" rtl="0">
              <a:spcBef>
                <a:spcPts val="0"/>
              </a:spcBef>
              <a:spcAft>
                <a:spcPts val="0"/>
              </a:spcAft>
              <a:buNone/>
            </a:pPr>
            <a:r>
              <a:rPr lang="en" sz="1200" b="1" u="sng">
                <a:latin typeface="Cambria"/>
                <a:ea typeface="Cambria"/>
                <a:cs typeface="Cambria"/>
                <a:sym typeface="Cambria"/>
              </a:rPr>
              <a:t>5.2 Basic Starting Positions</a:t>
            </a:r>
            <a:endParaRPr sz="1200">
              <a:latin typeface="Cambria"/>
              <a:ea typeface="Cambria"/>
              <a:cs typeface="Cambria"/>
              <a:sym typeface="Cambria"/>
            </a:endParaRPr>
          </a:p>
          <a:p>
            <a:pPr marL="457200" lvl="0" indent="-292100" algn="l" rtl="0">
              <a:spcBef>
                <a:spcPts val="1160"/>
              </a:spcBef>
              <a:spcAft>
                <a:spcPts val="0"/>
              </a:spcAft>
              <a:buClr>
                <a:srgbClr val="000000"/>
              </a:buClr>
              <a:buSzPts val="1000"/>
              <a:buFont typeface="Palatino Linotype"/>
              <a:buChar char="-"/>
            </a:pPr>
            <a:r>
              <a:rPr lang="en" sz="1000">
                <a:latin typeface="Palatino Linotype"/>
                <a:ea typeface="Palatino Linotype"/>
                <a:cs typeface="Palatino Linotype"/>
                <a:sym typeface="Palatino Linotype"/>
              </a:rPr>
              <a:t>Know where you need to start based on umpire system and position of the runner(s)</a:t>
            </a:r>
            <a:endParaRPr sz="1300">
              <a:solidFill>
                <a:schemeClr val="dk2"/>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5">
                                            <p:txEl>
                                              <p:pRg st="0" end="0"/>
                                            </p:txEl>
                                          </p:spTgt>
                                        </p:tgtEl>
                                        <p:attrNameLst>
                                          <p:attrName>style.visibility</p:attrName>
                                        </p:attrNameLst>
                                      </p:cBhvr>
                                      <p:to>
                                        <p:strVal val="visible"/>
                                      </p:to>
                                    </p:set>
                                    <p:animEffect transition="in" filter="fade">
                                      <p:cBhvr>
                                        <p:cTn id="12" dur="1000"/>
                                        <p:tgtEl>
                                          <p:spTgt spid="1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5">
                                            <p:txEl>
                                              <p:pRg st="1" end="1"/>
                                            </p:txEl>
                                          </p:spTgt>
                                        </p:tgtEl>
                                        <p:attrNameLst>
                                          <p:attrName>style.visibility</p:attrName>
                                        </p:attrNameLst>
                                      </p:cBhvr>
                                      <p:to>
                                        <p:strVal val="visible"/>
                                      </p:to>
                                    </p:set>
                                    <p:animEffect transition="in" filter="fade">
                                      <p:cBhvr>
                                        <p:cTn id="17" dur="1000"/>
                                        <p:tgtEl>
                                          <p:spTgt spid="1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5">
                                            <p:txEl>
                                              <p:pRg st="2" end="2"/>
                                            </p:txEl>
                                          </p:spTgt>
                                        </p:tgtEl>
                                        <p:attrNameLst>
                                          <p:attrName>style.visibility</p:attrName>
                                        </p:attrNameLst>
                                      </p:cBhvr>
                                      <p:to>
                                        <p:strVal val="visible"/>
                                      </p:to>
                                    </p:set>
                                    <p:animEffect transition="in" filter="fade">
                                      <p:cBhvr>
                                        <p:cTn id="22" dur="1000"/>
                                        <p:tgtEl>
                                          <p:spTgt spid="1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5">
                                            <p:txEl>
                                              <p:pRg st="3" end="3"/>
                                            </p:txEl>
                                          </p:spTgt>
                                        </p:tgtEl>
                                        <p:attrNameLst>
                                          <p:attrName>style.visibility</p:attrName>
                                        </p:attrNameLst>
                                      </p:cBhvr>
                                      <p:to>
                                        <p:strVal val="visible"/>
                                      </p:to>
                                    </p:set>
                                    <p:animEffect transition="in" filter="fade">
                                      <p:cBhvr>
                                        <p:cTn id="27" dur="1000"/>
                                        <p:tgtEl>
                                          <p:spTgt spid="1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5">
                                            <p:txEl>
                                              <p:pRg st="4" end="4"/>
                                            </p:txEl>
                                          </p:spTgt>
                                        </p:tgtEl>
                                        <p:attrNameLst>
                                          <p:attrName>style.visibility</p:attrName>
                                        </p:attrNameLst>
                                      </p:cBhvr>
                                      <p:to>
                                        <p:strVal val="visible"/>
                                      </p:to>
                                    </p:set>
                                    <p:animEffect transition="in" filter="fade">
                                      <p:cBhvr>
                                        <p:cTn id="32" dur="1000"/>
                                        <p:tgtEl>
                                          <p:spTgt spid="1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5">
                                            <p:txEl>
                                              <p:pRg st="5" end="5"/>
                                            </p:txEl>
                                          </p:spTgt>
                                        </p:tgtEl>
                                        <p:attrNameLst>
                                          <p:attrName>style.visibility</p:attrName>
                                        </p:attrNameLst>
                                      </p:cBhvr>
                                      <p:to>
                                        <p:strVal val="visible"/>
                                      </p:to>
                                    </p:set>
                                    <p:animEffect transition="in" filter="fade">
                                      <p:cBhvr>
                                        <p:cTn id="37" dur="1000"/>
                                        <p:tgtEl>
                                          <p:spTgt spid="11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5">
                                            <p:txEl>
                                              <p:pRg st="6" end="6"/>
                                            </p:txEl>
                                          </p:spTgt>
                                        </p:tgtEl>
                                        <p:attrNameLst>
                                          <p:attrName>style.visibility</p:attrName>
                                        </p:attrNameLst>
                                      </p:cBhvr>
                                      <p:to>
                                        <p:strVal val="visible"/>
                                      </p:to>
                                    </p:set>
                                    <p:animEffect transition="in" filter="fade">
                                      <p:cBhvr>
                                        <p:cTn id="42" dur="1000"/>
                                        <p:tgtEl>
                                          <p:spTgt spid="11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0">
                                            <p:txEl>
                                              <p:pRg st="0" end="0"/>
                                            </p:txEl>
                                          </p:spTgt>
                                        </p:tgtEl>
                                        <p:attrNameLst>
                                          <p:attrName>style.visibility</p:attrName>
                                        </p:attrNameLst>
                                      </p:cBhvr>
                                      <p:to>
                                        <p:strVal val="visible"/>
                                      </p:to>
                                    </p:set>
                                    <p:animEffect transition="in" filter="fade">
                                      <p:cBhvr>
                                        <p:cTn id="52" dur="1000"/>
                                        <p:tgtEl>
                                          <p:spTgt spid="120">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0">
                                            <p:txEl>
                                              <p:pRg st="1" end="1"/>
                                            </p:txEl>
                                          </p:spTgt>
                                        </p:tgtEl>
                                        <p:attrNameLst>
                                          <p:attrName>style.visibility</p:attrName>
                                        </p:attrNameLst>
                                      </p:cBhvr>
                                      <p:to>
                                        <p:strVal val="visible"/>
                                      </p:to>
                                    </p:set>
                                    <p:animEffect transition="in" filter="fade">
                                      <p:cBhvr>
                                        <p:cTn id="57" dur="1000"/>
                                        <p:tgtEl>
                                          <p:spTgt spid="120">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8"/>
                                        </p:tgtEl>
                                        <p:attrNameLst>
                                          <p:attrName>style.visibility</p:attrName>
                                        </p:attrNameLst>
                                      </p:cBhvr>
                                      <p:to>
                                        <p:strVal val="visible"/>
                                      </p:to>
                                    </p:set>
                                    <p:animEffect transition="in" filter="fade">
                                      <p:cBhvr>
                                        <p:cTn id="62" dur="1000"/>
                                        <p:tgtEl>
                                          <p:spTgt spid="1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9">
                                            <p:txEl>
                                              <p:pRg st="0" end="0"/>
                                            </p:txEl>
                                          </p:spTgt>
                                        </p:tgtEl>
                                        <p:attrNameLst>
                                          <p:attrName>style.visibility</p:attrName>
                                        </p:attrNameLst>
                                      </p:cBhvr>
                                      <p:to>
                                        <p:strVal val="visible"/>
                                      </p:to>
                                    </p:set>
                                    <p:animEffect transition="in" filter="fade">
                                      <p:cBhvr>
                                        <p:cTn id="67" dur="1000"/>
                                        <p:tgtEl>
                                          <p:spTgt spid="119">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19">
                                            <p:txEl>
                                              <p:pRg st="1" end="1"/>
                                            </p:txEl>
                                          </p:spTgt>
                                        </p:tgtEl>
                                        <p:attrNameLst>
                                          <p:attrName>style.visibility</p:attrName>
                                        </p:attrNameLst>
                                      </p:cBhvr>
                                      <p:to>
                                        <p:strVal val="visible"/>
                                      </p:to>
                                    </p:set>
                                    <p:animEffect transition="in" filter="fade">
                                      <p:cBhvr>
                                        <p:cTn id="72" dur="1000"/>
                                        <p:tgtEl>
                                          <p:spTgt spid="1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Section 5 Emphasis</a:t>
            </a:r>
            <a:endParaRPr/>
          </a:p>
        </p:txBody>
      </p:sp>
      <p:sp>
        <p:nvSpPr>
          <p:cNvPr id="126" name="Google Shape;126;p21"/>
          <p:cNvSpPr txBox="1">
            <a:spLocks noGrp="1"/>
          </p:cNvSpPr>
          <p:nvPr>
            <p:ph type="body" idx="2"/>
          </p:nvPr>
        </p:nvSpPr>
        <p:spPr>
          <a:xfrm>
            <a:off x="311725" y="1429500"/>
            <a:ext cx="3999900" cy="940200"/>
          </a:xfrm>
          <a:prstGeom prst="rect">
            <a:avLst/>
          </a:prstGeom>
        </p:spPr>
        <p:txBody>
          <a:bodyPr spcFirstLastPara="1" wrap="square" lIns="91425" tIns="91425" rIns="91425" bIns="91425" anchor="t" anchorCtr="0">
            <a:normAutofit/>
          </a:bodyPr>
          <a:lstStyle/>
          <a:p>
            <a:pPr marL="12700" lvl="0" indent="0" algn="l" rtl="0">
              <a:lnSpc>
                <a:spcPct val="100000"/>
              </a:lnSpc>
              <a:spcBef>
                <a:spcPts val="1000"/>
              </a:spcBef>
              <a:spcAft>
                <a:spcPts val="0"/>
              </a:spcAft>
              <a:buClr>
                <a:srgbClr val="000000"/>
              </a:buClr>
              <a:buFont typeface="Arial"/>
              <a:buNone/>
            </a:pPr>
            <a:r>
              <a:rPr lang="en" sz="1200" b="1" u="sng">
                <a:solidFill>
                  <a:srgbClr val="000000"/>
                </a:solidFill>
                <a:latin typeface="Cambria"/>
                <a:ea typeface="Cambria"/>
                <a:cs typeface="Cambria"/>
                <a:sym typeface="Cambria"/>
              </a:rPr>
              <a:t>5.4 Rundown Plays</a:t>
            </a:r>
            <a:endParaRPr sz="1200">
              <a:solidFill>
                <a:srgbClr val="000000"/>
              </a:solidFill>
              <a:latin typeface="Cambria"/>
              <a:ea typeface="Cambria"/>
              <a:cs typeface="Cambria"/>
              <a:sym typeface="Cambria"/>
            </a:endParaRPr>
          </a:p>
          <a:p>
            <a:pPr marL="457200" marR="71120" lvl="0" indent="-311150" algn="l" rtl="0">
              <a:lnSpc>
                <a:spcPct val="100000"/>
              </a:lnSpc>
              <a:spcBef>
                <a:spcPts val="1160"/>
              </a:spcBef>
              <a:spcAft>
                <a:spcPts val="0"/>
              </a:spcAft>
              <a:buSzPts val="1300"/>
              <a:buChar char="-"/>
            </a:pPr>
            <a:r>
              <a:rPr lang="en" sz="1000">
                <a:solidFill>
                  <a:srgbClr val="000000"/>
                </a:solidFill>
                <a:latin typeface="Palatino Linotype"/>
                <a:ea typeface="Palatino Linotype"/>
                <a:cs typeface="Palatino Linotype"/>
                <a:sym typeface="Palatino Linotype"/>
              </a:rPr>
              <a:t>Work to get an angle on the tag for rundowns. The umpire with the best angle should make the call.</a:t>
            </a:r>
            <a:endParaRPr sz="1000">
              <a:solidFill>
                <a:srgbClr val="000000"/>
              </a:solidFill>
              <a:latin typeface="Palatino Linotype"/>
              <a:ea typeface="Palatino Linotype"/>
              <a:cs typeface="Palatino Linotype"/>
              <a:sym typeface="Palatino Linotype"/>
            </a:endParaRPr>
          </a:p>
        </p:txBody>
      </p:sp>
      <p:sp>
        <p:nvSpPr>
          <p:cNvPr id="127" name="Google Shape;127;p21"/>
          <p:cNvSpPr txBox="1">
            <a:spLocks noGrp="1"/>
          </p:cNvSpPr>
          <p:nvPr>
            <p:ph type="body" idx="2"/>
          </p:nvPr>
        </p:nvSpPr>
        <p:spPr>
          <a:xfrm>
            <a:off x="5008850" y="2571750"/>
            <a:ext cx="3999900" cy="758700"/>
          </a:xfrm>
          <a:prstGeom prst="rect">
            <a:avLst/>
          </a:prstGeom>
        </p:spPr>
        <p:txBody>
          <a:bodyPr spcFirstLastPara="1" wrap="square" lIns="91425" tIns="91425" rIns="91425" bIns="91425" anchor="t" anchorCtr="0">
            <a:normAutofit/>
          </a:bodyPr>
          <a:lstStyle/>
          <a:p>
            <a:pPr marL="0" lvl="0" indent="0" algn="l" rtl="0">
              <a:lnSpc>
                <a:spcPct val="100000"/>
              </a:lnSpc>
              <a:spcBef>
                <a:spcPts val="1240"/>
              </a:spcBef>
              <a:spcAft>
                <a:spcPts val="0"/>
              </a:spcAft>
              <a:buNone/>
            </a:pPr>
            <a:r>
              <a:rPr lang="en" sz="1400">
                <a:solidFill>
                  <a:srgbClr val="000000"/>
                </a:solidFill>
                <a:latin typeface="Palatino Linotype"/>
                <a:ea typeface="Palatino Linotype"/>
                <a:cs typeface="Palatino Linotype"/>
                <a:sym typeface="Palatino Linotype"/>
              </a:rPr>
              <a:t>Do not umpire to a spot, find the appropriate angle to see all aspects of the play.</a:t>
            </a:r>
            <a:endParaRPr sz="1400">
              <a:solidFill>
                <a:srgbClr val="000000"/>
              </a:solidFill>
              <a:latin typeface="Palatino Linotype"/>
              <a:ea typeface="Palatino Linotype"/>
              <a:cs typeface="Palatino Linotype"/>
              <a:sym typeface="Palatino Linotype"/>
            </a:endParaRPr>
          </a:p>
        </p:txBody>
      </p:sp>
      <p:sp>
        <p:nvSpPr>
          <p:cNvPr id="128" name="Google Shape;128;p21"/>
          <p:cNvSpPr txBox="1">
            <a:spLocks noGrp="1"/>
          </p:cNvSpPr>
          <p:nvPr>
            <p:ph type="body" idx="2"/>
          </p:nvPr>
        </p:nvSpPr>
        <p:spPr>
          <a:xfrm>
            <a:off x="5008850" y="3335400"/>
            <a:ext cx="3999900" cy="969600"/>
          </a:xfrm>
          <a:prstGeom prst="rect">
            <a:avLst/>
          </a:prstGeom>
        </p:spPr>
        <p:txBody>
          <a:bodyPr spcFirstLastPara="1" wrap="square" lIns="91425" tIns="91425" rIns="91425" bIns="91425" anchor="t" anchorCtr="0">
            <a:normAutofit/>
          </a:bodyPr>
          <a:lstStyle/>
          <a:p>
            <a:pPr marL="0" lvl="0" indent="0" algn="l" rtl="0">
              <a:lnSpc>
                <a:spcPct val="120000"/>
              </a:lnSpc>
              <a:spcBef>
                <a:spcPts val="1200"/>
              </a:spcBef>
              <a:spcAft>
                <a:spcPts val="0"/>
              </a:spcAft>
              <a:buNone/>
            </a:pPr>
            <a:r>
              <a:rPr lang="en" sz="1400">
                <a:solidFill>
                  <a:srgbClr val="000000"/>
                </a:solidFill>
                <a:latin typeface="Palatino Linotype"/>
                <a:ea typeface="Palatino Linotype"/>
                <a:cs typeface="Palatino Linotype"/>
                <a:sym typeface="Palatino Linotype"/>
              </a:rPr>
              <a:t>Always pre-game and post-game with your partner/crew. Every game is an opportunity to improve.</a:t>
            </a:r>
            <a:endParaRPr sz="1400">
              <a:solidFill>
                <a:srgbClr val="000000"/>
              </a:solidFill>
              <a:latin typeface="Palatino Linotype"/>
              <a:ea typeface="Palatino Linotype"/>
              <a:cs typeface="Palatino Linotype"/>
              <a:sym typeface="Palatino Linotype"/>
            </a:endParaRPr>
          </a:p>
        </p:txBody>
      </p:sp>
      <p:sp>
        <p:nvSpPr>
          <p:cNvPr id="129" name="Google Shape;129;p21"/>
          <p:cNvSpPr txBox="1"/>
          <p:nvPr/>
        </p:nvSpPr>
        <p:spPr>
          <a:xfrm>
            <a:off x="298975" y="3335400"/>
            <a:ext cx="4025400" cy="1457100"/>
          </a:xfrm>
          <a:prstGeom prst="rect">
            <a:avLst/>
          </a:prstGeom>
          <a:noFill/>
          <a:ln>
            <a:noFill/>
          </a:ln>
        </p:spPr>
        <p:txBody>
          <a:bodyPr spcFirstLastPara="1" wrap="square" lIns="91425" tIns="91425" rIns="91425" bIns="91425" anchor="t" anchorCtr="0">
            <a:spAutoFit/>
          </a:bodyPr>
          <a:lstStyle/>
          <a:p>
            <a:pPr marL="0" lvl="0" indent="0" algn="l" rtl="0">
              <a:spcBef>
                <a:spcPts val="1240"/>
              </a:spcBef>
              <a:spcAft>
                <a:spcPts val="0"/>
              </a:spcAft>
              <a:buNone/>
            </a:pPr>
            <a:r>
              <a:rPr lang="en" sz="1200" b="1" u="sng">
                <a:latin typeface="Cambria"/>
                <a:ea typeface="Cambria"/>
                <a:cs typeface="Cambria"/>
                <a:sym typeface="Cambria"/>
              </a:rPr>
              <a:t>5.6 Crew Pregame Meeting</a:t>
            </a:r>
            <a:endParaRPr sz="1200" b="1" u="sng">
              <a:latin typeface="Cambria"/>
              <a:ea typeface="Cambria"/>
              <a:cs typeface="Cambria"/>
              <a:sym typeface="Cambria"/>
            </a:endParaRPr>
          </a:p>
          <a:p>
            <a:pPr marL="457200" lvl="0" indent="-292100" algn="l" rtl="0">
              <a:spcBef>
                <a:spcPts val="1240"/>
              </a:spcBef>
              <a:spcAft>
                <a:spcPts val="0"/>
              </a:spcAft>
              <a:buClr>
                <a:srgbClr val="000000"/>
              </a:buClr>
              <a:buSzPts val="1000"/>
              <a:buFont typeface="Palatino Linotype"/>
              <a:buChar char="-"/>
            </a:pPr>
            <a:r>
              <a:rPr lang="en" sz="1000">
                <a:latin typeface="Palatino Linotype"/>
                <a:ea typeface="Palatino Linotype"/>
                <a:cs typeface="Palatino Linotype"/>
                <a:sym typeface="Palatino Linotype"/>
              </a:rPr>
              <a:t>The crew chief/plate umpire** should conduct a pre-game meeting with the crew before going on the field, and a post-game debrief when coming off.</a:t>
            </a:r>
            <a:endParaRPr sz="1000">
              <a:latin typeface="Palatino Linotype"/>
              <a:ea typeface="Palatino Linotype"/>
              <a:cs typeface="Palatino Linotype"/>
              <a:sym typeface="Palatino Linotype"/>
            </a:endParaRPr>
          </a:p>
          <a:p>
            <a:pPr marL="0" lvl="0" indent="0" algn="l" rtl="0">
              <a:spcBef>
                <a:spcPts val="1240"/>
              </a:spcBef>
              <a:spcAft>
                <a:spcPts val="0"/>
              </a:spcAft>
              <a:buNone/>
            </a:pPr>
            <a:r>
              <a:rPr lang="en" sz="1000">
                <a:latin typeface="Palatino Linotype"/>
                <a:ea typeface="Palatino Linotype"/>
                <a:cs typeface="Palatino Linotype"/>
                <a:sym typeface="Palatino Linotype"/>
              </a:rPr>
              <a:t>**If you are working with a senior umpire, and you are unsure how to run a pre-game and post-game, have that umpire run it.</a:t>
            </a:r>
            <a:endParaRPr sz="1300">
              <a:solidFill>
                <a:schemeClr val="dk2"/>
              </a:solidFill>
              <a:latin typeface="Roboto"/>
              <a:ea typeface="Roboto"/>
              <a:cs typeface="Roboto"/>
              <a:sym typeface="Roboto"/>
            </a:endParaRPr>
          </a:p>
        </p:txBody>
      </p:sp>
      <p:sp>
        <p:nvSpPr>
          <p:cNvPr id="130" name="Google Shape;130;p21"/>
          <p:cNvSpPr txBox="1"/>
          <p:nvPr/>
        </p:nvSpPr>
        <p:spPr>
          <a:xfrm>
            <a:off x="4996100" y="1872900"/>
            <a:ext cx="402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Palatino Linotype"/>
                <a:ea typeface="Palatino Linotype"/>
                <a:cs typeface="Palatino Linotype"/>
                <a:sym typeface="Palatino Linotype"/>
              </a:rPr>
              <a:t>Work Rundowns as a crew</a:t>
            </a:r>
            <a:endParaRPr>
              <a:latin typeface="Palatino Linotype"/>
              <a:ea typeface="Palatino Linotype"/>
              <a:cs typeface="Palatino Linotype"/>
              <a:sym typeface="Palatino Linotype"/>
            </a:endParaRPr>
          </a:p>
        </p:txBody>
      </p:sp>
      <p:sp>
        <p:nvSpPr>
          <p:cNvPr id="131" name="Google Shape;131;p21"/>
          <p:cNvSpPr txBox="1"/>
          <p:nvPr/>
        </p:nvSpPr>
        <p:spPr>
          <a:xfrm>
            <a:off x="286225" y="2273100"/>
            <a:ext cx="4025400" cy="113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u="sng">
                <a:latin typeface="Cambria"/>
                <a:ea typeface="Cambria"/>
                <a:cs typeface="Cambria"/>
                <a:sym typeface="Cambria"/>
              </a:rPr>
              <a:t>5.5 Positioning for Taking Plays</a:t>
            </a:r>
            <a:endParaRPr sz="1200">
              <a:latin typeface="Cambria"/>
              <a:ea typeface="Cambria"/>
              <a:cs typeface="Cambria"/>
              <a:sym typeface="Cambria"/>
            </a:endParaRPr>
          </a:p>
          <a:p>
            <a:pPr marL="457200" marR="71120" lvl="0" indent="-292100" algn="l" rtl="0">
              <a:spcBef>
                <a:spcPts val="1160"/>
              </a:spcBef>
              <a:spcAft>
                <a:spcPts val="0"/>
              </a:spcAft>
              <a:buClr>
                <a:srgbClr val="000000"/>
              </a:buClr>
              <a:buSzPts val="1000"/>
              <a:buFont typeface="Palatino Linotype"/>
              <a:buChar char="-"/>
            </a:pPr>
            <a:r>
              <a:rPr lang="en" sz="1000">
                <a:latin typeface="Palatino Linotype"/>
                <a:ea typeface="Palatino Linotype"/>
                <a:cs typeface="Palatino Linotype"/>
                <a:sym typeface="Palatino Linotype"/>
              </a:rPr>
              <a:t>The diagrams show movement and starting points, not where you need to end up to take a play. This is important when taking all factors of a play into consideration. Use your best judgment in finding your position</a:t>
            </a:r>
            <a:endParaRPr sz="1300">
              <a:solidFill>
                <a:schemeClr val="dk2"/>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1000"/>
                                        <p:tgtEl>
                                          <p:spTgt spid="1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
                                            <p:txEl>
                                              <p:pRg st="0" end="0"/>
                                            </p:txEl>
                                          </p:spTgt>
                                        </p:tgtEl>
                                        <p:attrNameLst>
                                          <p:attrName>style.visibility</p:attrName>
                                        </p:attrNameLst>
                                      </p:cBhvr>
                                      <p:to>
                                        <p:strVal val="visible"/>
                                      </p:to>
                                    </p:set>
                                    <p:animEffect transition="in" filter="fade">
                                      <p:cBhvr>
                                        <p:cTn id="12" dur="1000"/>
                                        <p:tgtEl>
                                          <p:spTgt spid="1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
                                            <p:txEl>
                                              <p:pRg st="1" end="1"/>
                                            </p:txEl>
                                          </p:spTgt>
                                        </p:tgtEl>
                                        <p:attrNameLst>
                                          <p:attrName>style.visibility</p:attrName>
                                        </p:attrNameLst>
                                      </p:cBhvr>
                                      <p:to>
                                        <p:strVal val="visible"/>
                                      </p:to>
                                    </p:set>
                                    <p:animEffect transition="in" filter="fade">
                                      <p:cBhvr>
                                        <p:cTn id="17" dur="1000"/>
                                        <p:tgtEl>
                                          <p:spTgt spid="1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fade">
                                      <p:cBhvr>
                                        <p:cTn id="22" dur="1000"/>
                                        <p:tgtEl>
                                          <p:spTgt spid="1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1">
                                            <p:txEl>
                                              <p:pRg st="0" end="0"/>
                                            </p:txEl>
                                          </p:spTgt>
                                        </p:tgtEl>
                                        <p:attrNameLst>
                                          <p:attrName>style.visibility</p:attrName>
                                        </p:attrNameLst>
                                      </p:cBhvr>
                                      <p:to>
                                        <p:strVal val="visible"/>
                                      </p:to>
                                    </p:set>
                                    <p:animEffect transition="in" filter="fade">
                                      <p:cBhvr>
                                        <p:cTn id="27" dur="1000"/>
                                        <p:tgtEl>
                                          <p:spTgt spid="13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1">
                                            <p:txEl>
                                              <p:pRg st="1" end="1"/>
                                            </p:txEl>
                                          </p:spTgt>
                                        </p:tgtEl>
                                        <p:attrNameLst>
                                          <p:attrName>style.visibility</p:attrName>
                                        </p:attrNameLst>
                                      </p:cBhvr>
                                      <p:to>
                                        <p:strVal val="visible"/>
                                      </p:to>
                                    </p:set>
                                    <p:animEffect transition="in" filter="fade">
                                      <p:cBhvr>
                                        <p:cTn id="32" dur="1000"/>
                                        <p:tgtEl>
                                          <p:spTgt spid="13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fade">
                                      <p:cBhvr>
                                        <p:cTn id="37" dur="1000"/>
                                        <p:tgtEl>
                                          <p:spTgt spid="1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9">
                                            <p:txEl>
                                              <p:pRg st="0" end="0"/>
                                            </p:txEl>
                                          </p:spTgt>
                                        </p:tgtEl>
                                        <p:attrNameLst>
                                          <p:attrName>style.visibility</p:attrName>
                                        </p:attrNameLst>
                                      </p:cBhvr>
                                      <p:to>
                                        <p:strVal val="visible"/>
                                      </p:to>
                                    </p:set>
                                    <p:animEffect transition="in" filter="fade">
                                      <p:cBhvr>
                                        <p:cTn id="42" dur="1000"/>
                                        <p:tgtEl>
                                          <p:spTgt spid="12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9">
                                            <p:txEl>
                                              <p:pRg st="1" end="1"/>
                                            </p:txEl>
                                          </p:spTgt>
                                        </p:tgtEl>
                                        <p:attrNameLst>
                                          <p:attrName>style.visibility</p:attrName>
                                        </p:attrNameLst>
                                      </p:cBhvr>
                                      <p:to>
                                        <p:strVal val="visible"/>
                                      </p:to>
                                    </p:set>
                                    <p:animEffect transition="in" filter="fade">
                                      <p:cBhvr>
                                        <p:cTn id="47" dur="1000"/>
                                        <p:tgtEl>
                                          <p:spTgt spid="129">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9">
                                            <p:txEl>
                                              <p:pRg st="2" end="2"/>
                                            </p:txEl>
                                          </p:spTgt>
                                        </p:tgtEl>
                                        <p:attrNameLst>
                                          <p:attrName>style.visibility</p:attrName>
                                        </p:attrNameLst>
                                      </p:cBhvr>
                                      <p:to>
                                        <p:strVal val="visible"/>
                                      </p:to>
                                    </p:set>
                                    <p:animEffect transition="in" filter="fade">
                                      <p:cBhvr>
                                        <p:cTn id="52" dur="1000"/>
                                        <p:tgtEl>
                                          <p:spTgt spid="1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grpSp>
        <p:nvGrpSpPr>
          <p:cNvPr id="136" name="Google Shape;136;p22"/>
          <p:cNvGrpSpPr/>
          <p:nvPr/>
        </p:nvGrpSpPr>
        <p:grpSpPr>
          <a:xfrm>
            <a:off x="4632904" y="169078"/>
            <a:ext cx="4511101" cy="4805343"/>
            <a:chOff x="685800" y="457200"/>
            <a:chExt cx="3886200" cy="6474459"/>
          </a:xfrm>
        </p:grpSpPr>
        <p:sp>
          <p:nvSpPr>
            <p:cNvPr id="137" name="Google Shape;137;p22"/>
            <p:cNvSpPr/>
            <p:nvPr/>
          </p:nvSpPr>
          <p:spPr>
            <a:xfrm>
              <a:off x="685800" y="457200"/>
              <a:ext cx="3886200" cy="6474459"/>
            </a:xfrm>
            <a:custGeom>
              <a:avLst/>
              <a:gdLst/>
              <a:ahLst/>
              <a:cxnLst/>
              <a:rect l="l" t="t" r="r" b="b"/>
              <a:pathLst>
                <a:path w="3886200" h="6474459" extrusionOk="0">
                  <a:moveTo>
                    <a:pt x="3886200" y="0"/>
                  </a:moveTo>
                  <a:lnTo>
                    <a:pt x="0" y="0"/>
                  </a:lnTo>
                  <a:lnTo>
                    <a:pt x="0" y="6473952"/>
                  </a:lnTo>
                  <a:lnTo>
                    <a:pt x="3886200" y="6473952"/>
                  </a:lnTo>
                  <a:lnTo>
                    <a:pt x="3886200" y="0"/>
                  </a:lnTo>
                  <a:close/>
                </a:path>
              </a:pathLst>
            </a:custGeom>
            <a:solidFill>
              <a:srgbClr val="BFBFB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8" name="Google Shape;138;p22"/>
            <p:cNvSpPr/>
            <p:nvPr/>
          </p:nvSpPr>
          <p:spPr>
            <a:xfrm>
              <a:off x="974604" y="945153"/>
              <a:ext cx="3202940" cy="0"/>
            </a:xfrm>
            <a:custGeom>
              <a:avLst/>
              <a:gdLst/>
              <a:ahLst/>
              <a:cxnLst/>
              <a:rect l="l" t="t" r="r" b="b"/>
              <a:pathLst>
                <a:path w="3202940" h="120000" extrusionOk="0">
                  <a:moveTo>
                    <a:pt x="0" y="0"/>
                  </a:moveTo>
                  <a:lnTo>
                    <a:pt x="3202749" y="0"/>
                  </a:lnTo>
                </a:path>
              </a:pathLst>
            </a:custGeom>
            <a:noFill/>
            <a:ln w="1105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9" name="Google Shape;139;p22"/>
            <p:cNvSpPr/>
            <p:nvPr/>
          </p:nvSpPr>
          <p:spPr>
            <a:xfrm>
              <a:off x="2861222" y="2107578"/>
              <a:ext cx="389889" cy="389889"/>
            </a:xfrm>
            <a:custGeom>
              <a:avLst/>
              <a:gdLst/>
              <a:ahLst/>
              <a:cxnLst/>
              <a:rect l="l" t="t" r="r" b="b"/>
              <a:pathLst>
                <a:path w="389889" h="389889" extrusionOk="0">
                  <a:moveTo>
                    <a:pt x="194741" y="389496"/>
                  </a:moveTo>
                  <a:lnTo>
                    <a:pt x="239400" y="384352"/>
                  </a:lnTo>
                  <a:lnTo>
                    <a:pt x="280396" y="369700"/>
                  </a:lnTo>
                  <a:lnTo>
                    <a:pt x="316559" y="346709"/>
                  </a:lnTo>
                  <a:lnTo>
                    <a:pt x="346721" y="316549"/>
                  </a:lnTo>
                  <a:lnTo>
                    <a:pt x="369712" y="280388"/>
                  </a:lnTo>
                  <a:lnTo>
                    <a:pt x="384365" y="239396"/>
                  </a:lnTo>
                  <a:lnTo>
                    <a:pt x="389509" y="194741"/>
                  </a:lnTo>
                  <a:lnTo>
                    <a:pt x="384365" y="150080"/>
                  </a:lnTo>
                  <a:lnTo>
                    <a:pt x="369712" y="109086"/>
                  </a:lnTo>
                  <a:lnTo>
                    <a:pt x="346721" y="72928"/>
                  </a:lnTo>
                  <a:lnTo>
                    <a:pt x="316559" y="42773"/>
                  </a:lnTo>
                  <a:lnTo>
                    <a:pt x="280396" y="19788"/>
                  </a:lnTo>
                  <a:lnTo>
                    <a:pt x="239400" y="5141"/>
                  </a:lnTo>
                  <a:lnTo>
                    <a:pt x="194741" y="0"/>
                  </a:lnTo>
                  <a:lnTo>
                    <a:pt x="150096" y="5141"/>
                  </a:lnTo>
                  <a:lnTo>
                    <a:pt x="109108" y="19788"/>
                  </a:lnTo>
                  <a:lnTo>
                    <a:pt x="72949" y="42773"/>
                  </a:lnTo>
                  <a:lnTo>
                    <a:pt x="42789" y="72928"/>
                  </a:lnTo>
                  <a:lnTo>
                    <a:pt x="19797" y="109086"/>
                  </a:lnTo>
                  <a:lnTo>
                    <a:pt x="5144" y="150080"/>
                  </a:lnTo>
                  <a:lnTo>
                    <a:pt x="0" y="194741"/>
                  </a:lnTo>
                  <a:lnTo>
                    <a:pt x="5144" y="239396"/>
                  </a:lnTo>
                  <a:lnTo>
                    <a:pt x="19797" y="280388"/>
                  </a:lnTo>
                  <a:lnTo>
                    <a:pt x="42789" y="316549"/>
                  </a:lnTo>
                  <a:lnTo>
                    <a:pt x="72949" y="346709"/>
                  </a:lnTo>
                  <a:lnTo>
                    <a:pt x="109108" y="369700"/>
                  </a:lnTo>
                  <a:lnTo>
                    <a:pt x="150096" y="384352"/>
                  </a:lnTo>
                  <a:lnTo>
                    <a:pt x="194741" y="389496"/>
                  </a:lnTo>
                  <a:close/>
                </a:path>
              </a:pathLst>
            </a:custGeom>
            <a:noFill/>
            <a:ln w="149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 name="Google Shape;140;p22"/>
            <p:cNvSpPr/>
            <p:nvPr/>
          </p:nvSpPr>
          <p:spPr>
            <a:xfrm>
              <a:off x="1910994" y="1300543"/>
              <a:ext cx="2277110" cy="400050"/>
            </a:xfrm>
            <a:custGeom>
              <a:avLst/>
              <a:gdLst/>
              <a:ahLst/>
              <a:cxnLst/>
              <a:rect l="l" t="t" r="r" b="b"/>
              <a:pathLst>
                <a:path w="2277110" h="400050" extrusionOk="0">
                  <a:moveTo>
                    <a:pt x="389470" y="194754"/>
                  </a:moveTo>
                  <a:lnTo>
                    <a:pt x="384327" y="150101"/>
                  </a:lnTo>
                  <a:lnTo>
                    <a:pt x="369684" y="109105"/>
                  </a:lnTo>
                  <a:lnTo>
                    <a:pt x="346697" y="72936"/>
                  </a:lnTo>
                  <a:lnTo>
                    <a:pt x="316547" y="42786"/>
                  </a:lnTo>
                  <a:lnTo>
                    <a:pt x="280403" y="19786"/>
                  </a:lnTo>
                  <a:lnTo>
                    <a:pt x="239420" y="5143"/>
                  </a:lnTo>
                  <a:lnTo>
                    <a:pt x="194767" y="0"/>
                  </a:lnTo>
                  <a:lnTo>
                    <a:pt x="150101" y="5143"/>
                  </a:lnTo>
                  <a:lnTo>
                    <a:pt x="109105" y="19786"/>
                  </a:lnTo>
                  <a:lnTo>
                    <a:pt x="72948" y="42786"/>
                  </a:lnTo>
                  <a:lnTo>
                    <a:pt x="42786" y="72936"/>
                  </a:lnTo>
                  <a:lnTo>
                    <a:pt x="19799" y="109105"/>
                  </a:lnTo>
                  <a:lnTo>
                    <a:pt x="5143" y="150101"/>
                  </a:lnTo>
                  <a:lnTo>
                    <a:pt x="0" y="194754"/>
                  </a:lnTo>
                  <a:lnTo>
                    <a:pt x="5143" y="239407"/>
                  </a:lnTo>
                  <a:lnTo>
                    <a:pt x="19799" y="280390"/>
                  </a:lnTo>
                  <a:lnTo>
                    <a:pt x="42786" y="316560"/>
                  </a:lnTo>
                  <a:lnTo>
                    <a:pt x="72948" y="346722"/>
                  </a:lnTo>
                  <a:lnTo>
                    <a:pt x="109105" y="369722"/>
                  </a:lnTo>
                  <a:lnTo>
                    <a:pt x="150101" y="384378"/>
                  </a:lnTo>
                  <a:lnTo>
                    <a:pt x="194767" y="389521"/>
                  </a:lnTo>
                  <a:lnTo>
                    <a:pt x="239420" y="384378"/>
                  </a:lnTo>
                  <a:lnTo>
                    <a:pt x="280403" y="369722"/>
                  </a:lnTo>
                  <a:lnTo>
                    <a:pt x="316547" y="346722"/>
                  </a:lnTo>
                  <a:lnTo>
                    <a:pt x="346697" y="316560"/>
                  </a:lnTo>
                  <a:lnTo>
                    <a:pt x="369684" y="280390"/>
                  </a:lnTo>
                  <a:lnTo>
                    <a:pt x="384327" y="239407"/>
                  </a:lnTo>
                  <a:lnTo>
                    <a:pt x="389470" y="194754"/>
                  </a:lnTo>
                  <a:close/>
                </a:path>
                <a:path w="2277110" h="400050" extrusionOk="0">
                  <a:moveTo>
                    <a:pt x="2276487" y="204711"/>
                  </a:moveTo>
                  <a:lnTo>
                    <a:pt x="2271344" y="160058"/>
                  </a:lnTo>
                  <a:lnTo>
                    <a:pt x="2256701" y="119062"/>
                  </a:lnTo>
                  <a:lnTo>
                    <a:pt x="2233714" y="82905"/>
                  </a:lnTo>
                  <a:lnTo>
                    <a:pt x="2203551" y="52755"/>
                  </a:lnTo>
                  <a:lnTo>
                    <a:pt x="2167394" y="29768"/>
                  </a:lnTo>
                  <a:lnTo>
                    <a:pt x="2126399" y="15125"/>
                  </a:lnTo>
                  <a:lnTo>
                    <a:pt x="2081745" y="9982"/>
                  </a:lnTo>
                  <a:lnTo>
                    <a:pt x="2037092" y="15125"/>
                  </a:lnTo>
                  <a:lnTo>
                    <a:pt x="1996097" y="29768"/>
                  </a:lnTo>
                  <a:lnTo>
                    <a:pt x="1959940" y="52755"/>
                  </a:lnTo>
                  <a:lnTo>
                    <a:pt x="1929790" y="82905"/>
                  </a:lnTo>
                  <a:lnTo>
                    <a:pt x="1906803" y="119062"/>
                  </a:lnTo>
                  <a:lnTo>
                    <a:pt x="1892147" y="160058"/>
                  </a:lnTo>
                  <a:lnTo>
                    <a:pt x="1887004" y="204711"/>
                  </a:lnTo>
                  <a:lnTo>
                    <a:pt x="1892147" y="249364"/>
                  </a:lnTo>
                  <a:lnTo>
                    <a:pt x="1906803" y="290360"/>
                  </a:lnTo>
                  <a:lnTo>
                    <a:pt x="1929790" y="326517"/>
                  </a:lnTo>
                  <a:lnTo>
                    <a:pt x="1959940" y="356679"/>
                  </a:lnTo>
                  <a:lnTo>
                    <a:pt x="1996097" y="379679"/>
                  </a:lnTo>
                  <a:lnTo>
                    <a:pt x="2037092" y="394335"/>
                  </a:lnTo>
                  <a:lnTo>
                    <a:pt x="2081745" y="399478"/>
                  </a:lnTo>
                  <a:lnTo>
                    <a:pt x="2126399" y="394335"/>
                  </a:lnTo>
                  <a:lnTo>
                    <a:pt x="2167394" y="379679"/>
                  </a:lnTo>
                  <a:lnTo>
                    <a:pt x="2203551" y="356679"/>
                  </a:lnTo>
                  <a:lnTo>
                    <a:pt x="2233714" y="326517"/>
                  </a:lnTo>
                  <a:lnTo>
                    <a:pt x="2256701" y="290360"/>
                  </a:lnTo>
                  <a:lnTo>
                    <a:pt x="2271344" y="249364"/>
                  </a:lnTo>
                  <a:lnTo>
                    <a:pt x="2276487" y="20471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1" name="Google Shape;141;p22"/>
            <p:cNvPicPr preferRelativeResize="0"/>
            <p:nvPr/>
          </p:nvPicPr>
          <p:blipFill rotWithShape="1">
            <a:blip r:embed="rId3">
              <a:alphaModFix/>
            </a:blip>
            <a:srcRect/>
            <a:stretch/>
          </p:blipFill>
          <p:spPr>
            <a:xfrm>
              <a:off x="3874663" y="1410148"/>
              <a:ext cx="248565" cy="194210"/>
            </a:xfrm>
            <a:prstGeom prst="rect">
              <a:avLst/>
            </a:prstGeom>
            <a:noFill/>
            <a:ln>
              <a:noFill/>
            </a:ln>
          </p:spPr>
        </p:pic>
        <p:sp>
          <p:nvSpPr>
            <p:cNvPr id="142" name="Google Shape;142;p22"/>
            <p:cNvSpPr/>
            <p:nvPr/>
          </p:nvSpPr>
          <p:spPr>
            <a:xfrm>
              <a:off x="1915950" y="2107581"/>
              <a:ext cx="389889" cy="389889"/>
            </a:xfrm>
            <a:custGeom>
              <a:avLst/>
              <a:gdLst/>
              <a:ahLst/>
              <a:cxnLst/>
              <a:rect l="l" t="t" r="r" b="b"/>
              <a:pathLst>
                <a:path w="389889" h="389889" extrusionOk="0">
                  <a:moveTo>
                    <a:pt x="194754" y="0"/>
                  </a:moveTo>
                  <a:lnTo>
                    <a:pt x="150096" y="5143"/>
                  </a:lnTo>
                  <a:lnTo>
                    <a:pt x="109102" y="19795"/>
                  </a:lnTo>
                  <a:lnTo>
                    <a:pt x="72941" y="42785"/>
                  </a:lnTo>
                  <a:lnTo>
                    <a:pt x="42782" y="72944"/>
                  </a:lnTo>
                  <a:lnTo>
                    <a:pt x="19793" y="109103"/>
                  </a:lnTo>
                  <a:lnTo>
                    <a:pt x="5143" y="150092"/>
                  </a:lnTo>
                  <a:lnTo>
                    <a:pt x="0" y="194741"/>
                  </a:lnTo>
                  <a:lnTo>
                    <a:pt x="5143" y="239391"/>
                  </a:lnTo>
                  <a:lnTo>
                    <a:pt x="19793" y="280380"/>
                  </a:lnTo>
                  <a:lnTo>
                    <a:pt x="42782" y="316538"/>
                  </a:lnTo>
                  <a:lnTo>
                    <a:pt x="72941" y="346698"/>
                  </a:lnTo>
                  <a:lnTo>
                    <a:pt x="109102" y="369688"/>
                  </a:lnTo>
                  <a:lnTo>
                    <a:pt x="150096" y="384339"/>
                  </a:lnTo>
                  <a:lnTo>
                    <a:pt x="194754" y="389483"/>
                  </a:lnTo>
                  <a:lnTo>
                    <a:pt x="239408" y="384339"/>
                  </a:lnTo>
                  <a:lnTo>
                    <a:pt x="280401" y="369688"/>
                  </a:lnTo>
                  <a:lnTo>
                    <a:pt x="316561" y="346698"/>
                  </a:lnTo>
                  <a:lnTo>
                    <a:pt x="346722" y="316538"/>
                  </a:lnTo>
                  <a:lnTo>
                    <a:pt x="369713" y="280380"/>
                  </a:lnTo>
                  <a:lnTo>
                    <a:pt x="384365" y="239391"/>
                  </a:lnTo>
                  <a:lnTo>
                    <a:pt x="389509" y="194741"/>
                  </a:lnTo>
                  <a:lnTo>
                    <a:pt x="384365" y="150092"/>
                  </a:lnTo>
                  <a:lnTo>
                    <a:pt x="369713" y="109103"/>
                  </a:lnTo>
                  <a:lnTo>
                    <a:pt x="346722" y="72944"/>
                  </a:lnTo>
                  <a:lnTo>
                    <a:pt x="316561" y="42785"/>
                  </a:lnTo>
                  <a:lnTo>
                    <a:pt x="280401" y="19795"/>
                  </a:lnTo>
                  <a:lnTo>
                    <a:pt x="239408" y="5143"/>
                  </a:lnTo>
                  <a:lnTo>
                    <a:pt x="194754"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3" name="Google Shape;143;p22"/>
            <p:cNvPicPr preferRelativeResize="0"/>
            <p:nvPr/>
          </p:nvPicPr>
          <p:blipFill rotWithShape="1">
            <a:blip r:embed="rId4">
              <a:alphaModFix/>
            </a:blip>
            <a:srcRect/>
            <a:stretch/>
          </p:blipFill>
          <p:spPr>
            <a:xfrm>
              <a:off x="1954689" y="2234303"/>
              <a:ext cx="307978" cy="166497"/>
            </a:xfrm>
            <a:prstGeom prst="rect">
              <a:avLst/>
            </a:prstGeom>
            <a:noFill/>
            <a:ln>
              <a:noFill/>
            </a:ln>
          </p:spPr>
        </p:pic>
        <p:sp>
          <p:nvSpPr>
            <p:cNvPr id="144" name="Google Shape;144;p22"/>
            <p:cNvSpPr/>
            <p:nvPr/>
          </p:nvSpPr>
          <p:spPr>
            <a:xfrm>
              <a:off x="975649" y="2112555"/>
              <a:ext cx="389890" cy="389889"/>
            </a:xfrm>
            <a:custGeom>
              <a:avLst/>
              <a:gdLst/>
              <a:ahLst/>
              <a:cxnLst/>
              <a:rect l="l" t="t" r="r" b="b"/>
              <a:pathLst>
                <a:path w="389890" h="389889" extrusionOk="0">
                  <a:moveTo>
                    <a:pt x="194729" y="0"/>
                  </a:moveTo>
                  <a:lnTo>
                    <a:pt x="150072" y="5144"/>
                  </a:lnTo>
                  <a:lnTo>
                    <a:pt x="109082" y="19797"/>
                  </a:lnTo>
                  <a:lnTo>
                    <a:pt x="72926" y="42789"/>
                  </a:lnTo>
                  <a:lnTo>
                    <a:pt x="42772" y="72949"/>
                  </a:lnTo>
                  <a:lnTo>
                    <a:pt x="19788" y="109108"/>
                  </a:lnTo>
                  <a:lnTo>
                    <a:pt x="5141" y="150096"/>
                  </a:lnTo>
                  <a:lnTo>
                    <a:pt x="0" y="194741"/>
                  </a:lnTo>
                  <a:lnTo>
                    <a:pt x="5141" y="239392"/>
                  </a:lnTo>
                  <a:lnTo>
                    <a:pt x="19788" y="280382"/>
                  </a:lnTo>
                  <a:lnTo>
                    <a:pt x="42772" y="316543"/>
                  </a:lnTo>
                  <a:lnTo>
                    <a:pt x="72926" y="346705"/>
                  </a:lnTo>
                  <a:lnTo>
                    <a:pt x="109082" y="369698"/>
                  </a:lnTo>
                  <a:lnTo>
                    <a:pt x="150072" y="384351"/>
                  </a:lnTo>
                  <a:lnTo>
                    <a:pt x="194729" y="389496"/>
                  </a:lnTo>
                  <a:lnTo>
                    <a:pt x="239388" y="384351"/>
                  </a:lnTo>
                  <a:lnTo>
                    <a:pt x="280383" y="369698"/>
                  </a:lnTo>
                  <a:lnTo>
                    <a:pt x="316546" y="346705"/>
                  </a:lnTo>
                  <a:lnTo>
                    <a:pt x="346708" y="316543"/>
                  </a:lnTo>
                  <a:lnTo>
                    <a:pt x="369700" y="280382"/>
                  </a:lnTo>
                  <a:lnTo>
                    <a:pt x="384352" y="239392"/>
                  </a:lnTo>
                  <a:lnTo>
                    <a:pt x="389496" y="194741"/>
                  </a:lnTo>
                  <a:lnTo>
                    <a:pt x="384352" y="150096"/>
                  </a:lnTo>
                  <a:lnTo>
                    <a:pt x="369700" y="109108"/>
                  </a:lnTo>
                  <a:lnTo>
                    <a:pt x="346708" y="72949"/>
                  </a:lnTo>
                  <a:lnTo>
                    <a:pt x="316546" y="42789"/>
                  </a:lnTo>
                  <a:lnTo>
                    <a:pt x="280383" y="19797"/>
                  </a:lnTo>
                  <a:lnTo>
                    <a:pt x="239388" y="5144"/>
                  </a:lnTo>
                  <a:lnTo>
                    <a:pt x="19472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5" name="Google Shape;145;p22"/>
            <p:cNvPicPr preferRelativeResize="0"/>
            <p:nvPr/>
          </p:nvPicPr>
          <p:blipFill rotWithShape="1">
            <a:blip r:embed="rId5">
              <a:alphaModFix/>
            </a:blip>
            <a:srcRect/>
            <a:stretch/>
          </p:blipFill>
          <p:spPr>
            <a:xfrm>
              <a:off x="1014385" y="2239323"/>
              <a:ext cx="332256" cy="166497"/>
            </a:xfrm>
            <a:prstGeom prst="rect">
              <a:avLst/>
            </a:prstGeom>
            <a:noFill/>
            <a:ln>
              <a:noFill/>
            </a:ln>
          </p:spPr>
        </p:pic>
        <p:sp>
          <p:nvSpPr>
            <p:cNvPr id="146" name="Google Shape;146;p22"/>
            <p:cNvSpPr/>
            <p:nvPr/>
          </p:nvSpPr>
          <p:spPr>
            <a:xfrm>
              <a:off x="2861241" y="1300548"/>
              <a:ext cx="389889" cy="389889"/>
            </a:xfrm>
            <a:custGeom>
              <a:avLst/>
              <a:gdLst/>
              <a:ahLst/>
              <a:cxnLst/>
              <a:rect l="l" t="t" r="r" b="b"/>
              <a:pathLst>
                <a:path w="389889" h="389889" extrusionOk="0">
                  <a:moveTo>
                    <a:pt x="194754" y="0"/>
                  </a:moveTo>
                  <a:lnTo>
                    <a:pt x="150096" y="5143"/>
                  </a:lnTo>
                  <a:lnTo>
                    <a:pt x="109102" y="19793"/>
                  </a:lnTo>
                  <a:lnTo>
                    <a:pt x="72941" y="42781"/>
                  </a:lnTo>
                  <a:lnTo>
                    <a:pt x="42782" y="72939"/>
                  </a:lnTo>
                  <a:lnTo>
                    <a:pt x="19793" y="109097"/>
                  </a:lnTo>
                  <a:lnTo>
                    <a:pt x="5143" y="150088"/>
                  </a:lnTo>
                  <a:lnTo>
                    <a:pt x="0" y="194741"/>
                  </a:lnTo>
                  <a:lnTo>
                    <a:pt x="5143" y="239396"/>
                  </a:lnTo>
                  <a:lnTo>
                    <a:pt x="19793" y="280390"/>
                  </a:lnTo>
                  <a:lnTo>
                    <a:pt x="42782" y="316554"/>
                  </a:lnTo>
                  <a:lnTo>
                    <a:pt x="72941" y="346717"/>
                  </a:lnTo>
                  <a:lnTo>
                    <a:pt x="109102" y="369710"/>
                  </a:lnTo>
                  <a:lnTo>
                    <a:pt x="150096" y="384364"/>
                  </a:lnTo>
                  <a:lnTo>
                    <a:pt x="194754" y="389509"/>
                  </a:lnTo>
                  <a:lnTo>
                    <a:pt x="239412" y="384364"/>
                  </a:lnTo>
                  <a:lnTo>
                    <a:pt x="280404" y="369710"/>
                  </a:lnTo>
                  <a:lnTo>
                    <a:pt x="316562" y="346717"/>
                  </a:lnTo>
                  <a:lnTo>
                    <a:pt x="346718" y="316554"/>
                  </a:lnTo>
                  <a:lnTo>
                    <a:pt x="369705" y="280390"/>
                  </a:lnTo>
                  <a:lnTo>
                    <a:pt x="384353" y="239396"/>
                  </a:lnTo>
                  <a:lnTo>
                    <a:pt x="389496" y="194741"/>
                  </a:lnTo>
                  <a:lnTo>
                    <a:pt x="384353" y="150088"/>
                  </a:lnTo>
                  <a:lnTo>
                    <a:pt x="369705" y="109097"/>
                  </a:lnTo>
                  <a:lnTo>
                    <a:pt x="346718" y="72939"/>
                  </a:lnTo>
                  <a:lnTo>
                    <a:pt x="316562" y="42781"/>
                  </a:lnTo>
                  <a:lnTo>
                    <a:pt x="280404" y="19793"/>
                  </a:lnTo>
                  <a:lnTo>
                    <a:pt x="239412" y="5143"/>
                  </a:lnTo>
                  <a:lnTo>
                    <a:pt x="194754"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7" name="Google Shape;147;p22"/>
            <p:cNvPicPr preferRelativeResize="0"/>
            <p:nvPr/>
          </p:nvPicPr>
          <p:blipFill rotWithShape="1">
            <a:blip r:embed="rId6">
              <a:alphaModFix/>
            </a:blip>
            <a:srcRect/>
            <a:stretch/>
          </p:blipFill>
          <p:spPr>
            <a:xfrm>
              <a:off x="2937879" y="1400218"/>
              <a:ext cx="249312" cy="194208"/>
            </a:xfrm>
            <a:prstGeom prst="rect">
              <a:avLst/>
            </a:prstGeom>
            <a:noFill/>
            <a:ln>
              <a:noFill/>
            </a:ln>
          </p:spPr>
        </p:pic>
        <p:pic>
          <p:nvPicPr>
            <p:cNvPr id="148" name="Google Shape;148;p22"/>
            <p:cNvPicPr preferRelativeResize="0"/>
            <p:nvPr/>
          </p:nvPicPr>
          <p:blipFill rotWithShape="1">
            <a:blip r:embed="rId7">
              <a:alphaModFix/>
            </a:blip>
            <a:srcRect/>
            <a:stretch/>
          </p:blipFill>
          <p:spPr>
            <a:xfrm>
              <a:off x="1987729" y="1405129"/>
              <a:ext cx="119608" cy="194208"/>
            </a:xfrm>
            <a:prstGeom prst="rect">
              <a:avLst/>
            </a:prstGeom>
            <a:noFill/>
            <a:ln>
              <a:noFill/>
            </a:ln>
          </p:spPr>
        </p:pic>
        <p:pic>
          <p:nvPicPr>
            <p:cNvPr id="149" name="Google Shape;149;p22"/>
            <p:cNvPicPr preferRelativeResize="0"/>
            <p:nvPr/>
          </p:nvPicPr>
          <p:blipFill rotWithShape="1">
            <a:blip r:embed="rId8">
              <a:alphaModFix/>
            </a:blip>
            <a:srcRect/>
            <a:stretch/>
          </p:blipFill>
          <p:spPr>
            <a:xfrm>
              <a:off x="2127043" y="1409175"/>
              <a:ext cx="78905" cy="185623"/>
            </a:xfrm>
            <a:prstGeom prst="rect">
              <a:avLst/>
            </a:prstGeom>
            <a:noFill/>
            <a:ln>
              <a:noFill/>
            </a:ln>
          </p:spPr>
        </p:pic>
        <p:pic>
          <p:nvPicPr>
            <p:cNvPr id="150" name="Google Shape;150;p22"/>
            <p:cNvPicPr preferRelativeResize="0"/>
            <p:nvPr/>
          </p:nvPicPr>
          <p:blipFill rotWithShape="1">
            <a:blip r:embed="rId9">
              <a:alphaModFix/>
            </a:blip>
            <a:srcRect/>
            <a:stretch/>
          </p:blipFill>
          <p:spPr>
            <a:xfrm>
              <a:off x="3917830" y="2233079"/>
              <a:ext cx="138468" cy="138493"/>
            </a:xfrm>
            <a:prstGeom prst="rect">
              <a:avLst/>
            </a:prstGeom>
            <a:noFill/>
            <a:ln>
              <a:noFill/>
            </a:ln>
          </p:spPr>
        </p:pic>
        <p:sp>
          <p:nvSpPr>
            <p:cNvPr id="151" name="Google Shape;151;p22"/>
            <p:cNvSpPr/>
            <p:nvPr/>
          </p:nvSpPr>
          <p:spPr>
            <a:xfrm>
              <a:off x="981883" y="2928310"/>
              <a:ext cx="373380" cy="373379"/>
            </a:xfrm>
            <a:custGeom>
              <a:avLst/>
              <a:gdLst/>
              <a:ahLst/>
              <a:cxnLst/>
              <a:rect l="l" t="t" r="r" b="b"/>
              <a:pathLst>
                <a:path w="373380" h="373379" extrusionOk="0">
                  <a:moveTo>
                    <a:pt x="186626" y="0"/>
                  </a:moveTo>
                  <a:lnTo>
                    <a:pt x="137021" y="6666"/>
                  </a:lnTo>
                  <a:lnTo>
                    <a:pt x="92442" y="25478"/>
                  </a:lnTo>
                  <a:lnTo>
                    <a:pt x="54670" y="54657"/>
                  </a:lnTo>
                  <a:lnTo>
                    <a:pt x="25485" y="92424"/>
                  </a:lnTo>
                  <a:lnTo>
                    <a:pt x="6668" y="136998"/>
                  </a:lnTo>
                  <a:lnTo>
                    <a:pt x="0" y="186601"/>
                  </a:lnTo>
                  <a:lnTo>
                    <a:pt x="6668" y="236203"/>
                  </a:lnTo>
                  <a:lnTo>
                    <a:pt x="25485" y="280778"/>
                  </a:lnTo>
                  <a:lnTo>
                    <a:pt x="54670" y="318544"/>
                  </a:lnTo>
                  <a:lnTo>
                    <a:pt x="92442" y="347723"/>
                  </a:lnTo>
                  <a:lnTo>
                    <a:pt x="137021" y="366535"/>
                  </a:lnTo>
                  <a:lnTo>
                    <a:pt x="186626" y="373202"/>
                  </a:lnTo>
                  <a:lnTo>
                    <a:pt x="236236" y="366535"/>
                  </a:lnTo>
                  <a:lnTo>
                    <a:pt x="280819" y="347723"/>
                  </a:lnTo>
                  <a:lnTo>
                    <a:pt x="318593" y="318544"/>
                  </a:lnTo>
                  <a:lnTo>
                    <a:pt x="347780" y="280778"/>
                  </a:lnTo>
                  <a:lnTo>
                    <a:pt x="366597" y="236203"/>
                  </a:lnTo>
                  <a:lnTo>
                    <a:pt x="373265" y="186601"/>
                  </a:lnTo>
                  <a:lnTo>
                    <a:pt x="366597" y="136998"/>
                  </a:lnTo>
                  <a:lnTo>
                    <a:pt x="347780" y="92424"/>
                  </a:lnTo>
                  <a:lnTo>
                    <a:pt x="318593" y="54657"/>
                  </a:lnTo>
                  <a:lnTo>
                    <a:pt x="280819" y="25478"/>
                  </a:lnTo>
                  <a:lnTo>
                    <a:pt x="236236" y="6666"/>
                  </a:lnTo>
                  <a:lnTo>
                    <a:pt x="1866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2" name="Google Shape;152;p22"/>
            <p:cNvSpPr/>
            <p:nvPr/>
          </p:nvSpPr>
          <p:spPr>
            <a:xfrm>
              <a:off x="981883" y="2928310"/>
              <a:ext cx="373380" cy="373379"/>
            </a:xfrm>
            <a:custGeom>
              <a:avLst/>
              <a:gdLst/>
              <a:ahLst/>
              <a:cxnLst/>
              <a:rect l="l" t="t" r="r" b="b"/>
              <a:pathLst>
                <a:path w="373380" h="373379" extrusionOk="0">
                  <a:moveTo>
                    <a:pt x="186626" y="373202"/>
                  </a:moveTo>
                  <a:lnTo>
                    <a:pt x="236236" y="366535"/>
                  </a:lnTo>
                  <a:lnTo>
                    <a:pt x="280819" y="347723"/>
                  </a:lnTo>
                  <a:lnTo>
                    <a:pt x="318593" y="318544"/>
                  </a:lnTo>
                  <a:lnTo>
                    <a:pt x="347780" y="280778"/>
                  </a:lnTo>
                  <a:lnTo>
                    <a:pt x="366597" y="236203"/>
                  </a:lnTo>
                  <a:lnTo>
                    <a:pt x="373265" y="186601"/>
                  </a:lnTo>
                  <a:lnTo>
                    <a:pt x="366597" y="136998"/>
                  </a:lnTo>
                  <a:lnTo>
                    <a:pt x="347780" y="92424"/>
                  </a:lnTo>
                  <a:lnTo>
                    <a:pt x="318593" y="54657"/>
                  </a:lnTo>
                  <a:lnTo>
                    <a:pt x="280819" y="25478"/>
                  </a:lnTo>
                  <a:lnTo>
                    <a:pt x="236236" y="6666"/>
                  </a:lnTo>
                  <a:lnTo>
                    <a:pt x="186626" y="0"/>
                  </a:lnTo>
                  <a:lnTo>
                    <a:pt x="137021" y="6666"/>
                  </a:lnTo>
                  <a:lnTo>
                    <a:pt x="92442" y="25478"/>
                  </a:lnTo>
                  <a:lnTo>
                    <a:pt x="54670" y="54657"/>
                  </a:lnTo>
                  <a:lnTo>
                    <a:pt x="25485" y="92424"/>
                  </a:lnTo>
                  <a:lnTo>
                    <a:pt x="6668" y="136998"/>
                  </a:lnTo>
                  <a:lnTo>
                    <a:pt x="0" y="186601"/>
                  </a:lnTo>
                  <a:lnTo>
                    <a:pt x="6668" y="236203"/>
                  </a:lnTo>
                  <a:lnTo>
                    <a:pt x="25485" y="280778"/>
                  </a:lnTo>
                  <a:lnTo>
                    <a:pt x="54670" y="318544"/>
                  </a:lnTo>
                  <a:lnTo>
                    <a:pt x="92442" y="347723"/>
                  </a:lnTo>
                  <a:lnTo>
                    <a:pt x="137021" y="366535"/>
                  </a:lnTo>
                  <a:lnTo>
                    <a:pt x="186626" y="373202"/>
                  </a:lnTo>
                  <a:close/>
                </a:path>
              </a:pathLst>
            </a:custGeom>
            <a:noFill/>
            <a:ln w="230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53" name="Google Shape;153;p22"/>
            <p:cNvPicPr preferRelativeResize="0"/>
            <p:nvPr/>
          </p:nvPicPr>
          <p:blipFill rotWithShape="1">
            <a:blip r:embed="rId10">
              <a:alphaModFix/>
            </a:blip>
            <a:srcRect/>
            <a:stretch/>
          </p:blipFill>
          <p:spPr>
            <a:xfrm>
              <a:off x="1051939" y="3029735"/>
              <a:ext cx="243221" cy="173088"/>
            </a:xfrm>
            <a:prstGeom prst="rect">
              <a:avLst/>
            </a:prstGeom>
            <a:noFill/>
            <a:ln>
              <a:noFill/>
            </a:ln>
          </p:spPr>
        </p:pic>
        <p:sp>
          <p:nvSpPr>
            <p:cNvPr id="154" name="Google Shape;154;p22"/>
            <p:cNvSpPr/>
            <p:nvPr/>
          </p:nvSpPr>
          <p:spPr>
            <a:xfrm>
              <a:off x="1922307" y="2919206"/>
              <a:ext cx="373380" cy="373379"/>
            </a:xfrm>
            <a:custGeom>
              <a:avLst/>
              <a:gdLst/>
              <a:ahLst/>
              <a:cxnLst/>
              <a:rect l="l" t="t" r="r" b="b"/>
              <a:pathLst>
                <a:path w="373380" h="373379" extrusionOk="0">
                  <a:moveTo>
                    <a:pt x="186626" y="0"/>
                  </a:moveTo>
                  <a:lnTo>
                    <a:pt x="137021" y="6667"/>
                  </a:lnTo>
                  <a:lnTo>
                    <a:pt x="92442" y="25481"/>
                  </a:lnTo>
                  <a:lnTo>
                    <a:pt x="54670" y="54662"/>
                  </a:lnTo>
                  <a:lnTo>
                    <a:pt x="25485" y="92429"/>
                  </a:lnTo>
                  <a:lnTo>
                    <a:pt x="6668" y="137002"/>
                  </a:lnTo>
                  <a:lnTo>
                    <a:pt x="0" y="186601"/>
                  </a:lnTo>
                  <a:lnTo>
                    <a:pt x="6668" y="236209"/>
                  </a:lnTo>
                  <a:lnTo>
                    <a:pt x="25485" y="280787"/>
                  </a:lnTo>
                  <a:lnTo>
                    <a:pt x="54670" y="318555"/>
                  </a:lnTo>
                  <a:lnTo>
                    <a:pt x="92442" y="347735"/>
                  </a:lnTo>
                  <a:lnTo>
                    <a:pt x="137021" y="366548"/>
                  </a:lnTo>
                  <a:lnTo>
                    <a:pt x="186626" y="373214"/>
                  </a:lnTo>
                  <a:lnTo>
                    <a:pt x="236236" y="366548"/>
                  </a:lnTo>
                  <a:lnTo>
                    <a:pt x="280819" y="347735"/>
                  </a:lnTo>
                  <a:lnTo>
                    <a:pt x="318593" y="318555"/>
                  </a:lnTo>
                  <a:lnTo>
                    <a:pt x="347780" y="280787"/>
                  </a:lnTo>
                  <a:lnTo>
                    <a:pt x="366597" y="236209"/>
                  </a:lnTo>
                  <a:lnTo>
                    <a:pt x="373265" y="186601"/>
                  </a:lnTo>
                  <a:lnTo>
                    <a:pt x="366597" y="137002"/>
                  </a:lnTo>
                  <a:lnTo>
                    <a:pt x="347780" y="92429"/>
                  </a:lnTo>
                  <a:lnTo>
                    <a:pt x="318593" y="54662"/>
                  </a:lnTo>
                  <a:lnTo>
                    <a:pt x="280819" y="25481"/>
                  </a:lnTo>
                  <a:lnTo>
                    <a:pt x="236236" y="6667"/>
                  </a:lnTo>
                  <a:lnTo>
                    <a:pt x="1866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5" name="Google Shape;155;p22"/>
            <p:cNvSpPr/>
            <p:nvPr/>
          </p:nvSpPr>
          <p:spPr>
            <a:xfrm>
              <a:off x="1922307" y="2919206"/>
              <a:ext cx="373380" cy="373379"/>
            </a:xfrm>
            <a:custGeom>
              <a:avLst/>
              <a:gdLst/>
              <a:ahLst/>
              <a:cxnLst/>
              <a:rect l="l" t="t" r="r" b="b"/>
              <a:pathLst>
                <a:path w="373380" h="373379" extrusionOk="0">
                  <a:moveTo>
                    <a:pt x="186626" y="373214"/>
                  </a:moveTo>
                  <a:lnTo>
                    <a:pt x="236236" y="366548"/>
                  </a:lnTo>
                  <a:lnTo>
                    <a:pt x="280819" y="347735"/>
                  </a:lnTo>
                  <a:lnTo>
                    <a:pt x="318593" y="318555"/>
                  </a:lnTo>
                  <a:lnTo>
                    <a:pt x="347780" y="280787"/>
                  </a:lnTo>
                  <a:lnTo>
                    <a:pt x="366597" y="236209"/>
                  </a:lnTo>
                  <a:lnTo>
                    <a:pt x="373265" y="186601"/>
                  </a:lnTo>
                  <a:lnTo>
                    <a:pt x="366597" y="137002"/>
                  </a:lnTo>
                  <a:lnTo>
                    <a:pt x="347780" y="92429"/>
                  </a:lnTo>
                  <a:lnTo>
                    <a:pt x="318593" y="54662"/>
                  </a:lnTo>
                  <a:lnTo>
                    <a:pt x="280819" y="25481"/>
                  </a:lnTo>
                  <a:lnTo>
                    <a:pt x="236236" y="6667"/>
                  </a:lnTo>
                  <a:lnTo>
                    <a:pt x="186626" y="0"/>
                  </a:lnTo>
                  <a:lnTo>
                    <a:pt x="137021" y="6667"/>
                  </a:lnTo>
                  <a:lnTo>
                    <a:pt x="92442" y="25481"/>
                  </a:lnTo>
                  <a:lnTo>
                    <a:pt x="54670" y="54662"/>
                  </a:lnTo>
                  <a:lnTo>
                    <a:pt x="25485" y="92429"/>
                  </a:lnTo>
                  <a:lnTo>
                    <a:pt x="6668" y="137002"/>
                  </a:lnTo>
                  <a:lnTo>
                    <a:pt x="0" y="186601"/>
                  </a:lnTo>
                  <a:lnTo>
                    <a:pt x="6668" y="236209"/>
                  </a:lnTo>
                  <a:lnTo>
                    <a:pt x="25485" y="280787"/>
                  </a:lnTo>
                  <a:lnTo>
                    <a:pt x="54670" y="318555"/>
                  </a:lnTo>
                  <a:lnTo>
                    <a:pt x="92442" y="347735"/>
                  </a:lnTo>
                  <a:lnTo>
                    <a:pt x="137021" y="366548"/>
                  </a:lnTo>
                  <a:lnTo>
                    <a:pt x="186626" y="373214"/>
                  </a:lnTo>
                  <a:close/>
                </a:path>
              </a:pathLst>
            </a:custGeom>
            <a:noFill/>
            <a:ln w="230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56" name="Google Shape;156;p22"/>
            <p:cNvPicPr preferRelativeResize="0"/>
            <p:nvPr/>
          </p:nvPicPr>
          <p:blipFill rotWithShape="1">
            <a:blip r:embed="rId11">
              <a:alphaModFix/>
            </a:blip>
            <a:srcRect/>
            <a:stretch/>
          </p:blipFill>
          <p:spPr>
            <a:xfrm>
              <a:off x="2006706" y="3022276"/>
              <a:ext cx="199135" cy="173098"/>
            </a:xfrm>
            <a:prstGeom prst="rect">
              <a:avLst/>
            </a:prstGeom>
            <a:noFill/>
            <a:ln>
              <a:noFill/>
            </a:ln>
          </p:spPr>
        </p:pic>
        <p:sp>
          <p:nvSpPr>
            <p:cNvPr id="157" name="Google Shape;157;p22"/>
            <p:cNvSpPr/>
            <p:nvPr/>
          </p:nvSpPr>
          <p:spPr>
            <a:xfrm>
              <a:off x="2855150" y="2911746"/>
              <a:ext cx="373380" cy="373379"/>
            </a:xfrm>
            <a:custGeom>
              <a:avLst/>
              <a:gdLst/>
              <a:ahLst/>
              <a:cxnLst/>
              <a:rect l="l" t="t" r="r" b="b"/>
              <a:pathLst>
                <a:path w="373380" h="373379" extrusionOk="0">
                  <a:moveTo>
                    <a:pt x="186626" y="0"/>
                  </a:moveTo>
                  <a:lnTo>
                    <a:pt x="137021" y="6666"/>
                  </a:lnTo>
                  <a:lnTo>
                    <a:pt x="92442" y="25478"/>
                  </a:lnTo>
                  <a:lnTo>
                    <a:pt x="54670" y="54657"/>
                  </a:lnTo>
                  <a:lnTo>
                    <a:pt x="25485" y="92424"/>
                  </a:lnTo>
                  <a:lnTo>
                    <a:pt x="6668" y="136998"/>
                  </a:lnTo>
                  <a:lnTo>
                    <a:pt x="0" y="186601"/>
                  </a:lnTo>
                  <a:lnTo>
                    <a:pt x="6668" y="236208"/>
                  </a:lnTo>
                  <a:lnTo>
                    <a:pt x="25485" y="280783"/>
                  </a:lnTo>
                  <a:lnTo>
                    <a:pt x="54670" y="318549"/>
                  </a:lnTo>
                  <a:lnTo>
                    <a:pt x="92442" y="347726"/>
                  </a:lnTo>
                  <a:lnTo>
                    <a:pt x="137021" y="366536"/>
                  </a:lnTo>
                  <a:lnTo>
                    <a:pt x="186626" y="373202"/>
                  </a:lnTo>
                  <a:lnTo>
                    <a:pt x="236236" y="366536"/>
                  </a:lnTo>
                  <a:lnTo>
                    <a:pt x="280819" y="347726"/>
                  </a:lnTo>
                  <a:lnTo>
                    <a:pt x="318593" y="318549"/>
                  </a:lnTo>
                  <a:lnTo>
                    <a:pt x="347780" y="280783"/>
                  </a:lnTo>
                  <a:lnTo>
                    <a:pt x="366597" y="236208"/>
                  </a:lnTo>
                  <a:lnTo>
                    <a:pt x="373265" y="186601"/>
                  </a:lnTo>
                  <a:lnTo>
                    <a:pt x="366597" y="136998"/>
                  </a:lnTo>
                  <a:lnTo>
                    <a:pt x="347780" y="92424"/>
                  </a:lnTo>
                  <a:lnTo>
                    <a:pt x="318593" y="54657"/>
                  </a:lnTo>
                  <a:lnTo>
                    <a:pt x="280819" y="25478"/>
                  </a:lnTo>
                  <a:lnTo>
                    <a:pt x="236236" y="6666"/>
                  </a:lnTo>
                  <a:lnTo>
                    <a:pt x="1866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 name="Google Shape;158;p22"/>
            <p:cNvSpPr/>
            <p:nvPr/>
          </p:nvSpPr>
          <p:spPr>
            <a:xfrm>
              <a:off x="2855150" y="2911746"/>
              <a:ext cx="373380" cy="373379"/>
            </a:xfrm>
            <a:custGeom>
              <a:avLst/>
              <a:gdLst/>
              <a:ahLst/>
              <a:cxnLst/>
              <a:rect l="l" t="t" r="r" b="b"/>
              <a:pathLst>
                <a:path w="373380" h="373379" extrusionOk="0">
                  <a:moveTo>
                    <a:pt x="186626" y="373202"/>
                  </a:moveTo>
                  <a:lnTo>
                    <a:pt x="236236" y="366536"/>
                  </a:lnTo>
                  <a:lnTo>
                    <a:pt x="280819" y="347726"/>
                  </a:lnTo>
                  <a:lnTo>
                    <a:pt x="318593" y="318549"/>
                  </a:lnTo>
                  <a:lnTo>
                    <a:pt x="347780" y="280783"/>
                  </a:lnTo>
                  <a:lnTo>
                    <a:pt x="366597" y="236208"/>
                  </a:lnTo>
                  <a:lnTo>
                    <a:pt x="373265" y="186601"/>
                  </a:lnTo>
                  <a:lnTo>
                    <a:pt x="366597" y="136998"/>
                  </a:lnTo>
                  <a:lnTo>
                    <a:pt x="347780" y="92424"/>
                  </a:lnTo>
                  <a:lnTo>
                    <a:pt x="318593" y="54657"/>
                  </a:lnTo>
                  <a:lnTo>
                    <a:pt x="280819" y="25478"/>
                  </a:lnTo>
                  <a:lnTo>
                    <a:pt x="236236" y="6666"/>
                  </a:lnTo>
                  <a:lnTo>
                    <a:pt x="186626" y="0"/>
                  </a:lnTo>
                  <a:lnTo>
                    <a:pt x="137021" y="6666"/>
                  </a:lnTo>
                  <a:lnTo>
                    <a:pt x="92442" y="25478"/>
                  </a:lnTo>
                  <a:lnTo>
                    <a:pt x="54670" y="54657"/>
                  </a:lnTo>
                  <a:lnTo>
                    <a:pt x="25485" y="92424"/>
                  </a:lnTo>
                  <a:lnTo>
                    <a:pt x="6668" y="136998"/>
                  </a:lnTo>
                  <a:lnTo>
                    <a:pt x="0" y="186601"/>
                  </a:lnTo>
                  <a:lnTo>
                    <a:pt x="6668" y="236208"/>
                  </a:lnTo>
                  <a:lnTo>
                    <a:pt x="25485" y="280783"/>
                  </a:lnTo>
                  <a:lnTo>
                    <a:pt x="54670" y="318549"/>
                  </a:lnTo>
                  <a:lnTo>
                    <a:pt x="92442" y="347726"/>
                  </a:lnTo>
                  <a:lnTo>
                    <a:pt x="137021" y="366536"/>
                  </a:lnTo>
                  <a:lnTo>
                    <a:pt x="186626" y="373202"/>
                  </a:lnTo>
                  <a:close/>
                </a:path>
              </a:pathLst>
            </a:custGeom>
            <a:noFill/>
            <a:ln w="230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59" name="Google Shape;159;p22"/>
            <p:cNvPicPr preferRelativeResize="0"/>
            <p:nvPr/>
          </p:nvPicPr>
          <p:blipFill rotWithShape="1">
            <a:blip r:embed="rId12">
              <a:alphaModFix/>
            </a:blip>
            <a:srcRect/>
            <a:stretch/>
          </p:blipFill>
          <p:spPr>
            <a:xfrm>
              <a:off x="2932084" y="3007341"/>
              <a:ext cx="227529" cy="173100"/>
            </a:xfrm>
            <a:prstGeom prst="rect">
              <a:avLst/>
            </a:prstGeom>
            <a:noFill/>
            <a:ln>
              <a:noFill/>
            </a:ln>
          </p:spPr>
        </p:pic>
        <p:sp>
          <p:nvSpPr>
            <p:cNvPr id="160" name="Google Shape;160;p22"/>
            <p:cNvSpPr/>
            <p:nvPr/>
          </p:nvSpPr>
          <p:spPr>
            <a:xfrm>
              <a:off x="3802913" y="2919206"/>
              <a:ext cx="373379" cy="373379"/>
            </a:xfrm>
            <a:custGeom>
              <a:avLst/>
              <a:gdLst/>
              <a:ahLst/>
              <a:cxnLst/>
              <a:rect l="l" t="t" r="r" b="b"/>
              <a:pathLst>
                <a:path w="373379" h="373379" extrusionOk="0">
                  <a:moveTo>
                    <a:pt x="186639" y="0"/>
                  </a:moveTo>
                  <a:lnTo>
                    <a:pt x="137033" y="6667"/>
                  </a:lnTo>
                  <a:lnTo>
                    <a:pt x="92452" y="25481"/>
                  </a:lnTo>
                  <a:lnTo>
                    <a:pt x="54676" y="54662"/>
                  </a:lnTo>
                  <a:lnTo>
                    <a:pt x="25488" y="92429"/>
                  </a:lnTo>
                  <a:lnTo>
                    <a:pt x="6669" y="137002"/>
                  </a:lnTo>
                  <a:lnTo>
                    <a:pt x="0" y="186601"/>
                  </a:lnTo>
                  <a:lnTo>
                    <a:pt x="6669" y="236209"/>
                  </a:lnTo>
                  <a:lnTo>
                    <a:pt x="25488" y="280787"/>
                  </a:lnTo>
                  <a:lnTo>
                    <a:pt x="54676" y="318555"/>
                  </a:lnTo>
                  <a:lnTo>
                    <a:pt x="92452" y="347735"/>
                  </a:lnTo>
                  <a:lnTo>
                    <a:pt x="137033" y="366548"/>
                  </a:lnTo>
                  <a:lnTo>
                    <a:pt x="186639" y="373214"/>
                  </a:lnTo>
                  <a:lnTo>
                    <a:pt x="236248" y="366548"/>
                  </a:lnTo>
                  <a:lnTo>
                    <a:pt x="280828" y="347735"/>
                  </a:lnTo>
                  <a:lnTo>
                    <a:pt x="318600" y="318555"/>
                  </a:lnTo>
                  <a:lnTo>
                    <a:pt x="347783" y="280787"/>
                  </a:lnTo>
                  <a:lnTo>
                    <a:pt x="366598" y="236209"/>
                  </a:lnTo>
                  <a:lnTo>
                    <a:pt x="373265" y="186601"/>
                  </a:lnTo>
                  <a:lnTo>
                    <a:pt x="366598" y="137002"/>
                  </a:lnTo>
                  <a:lnTo>
                    <a:pt x="347783" y="92429"/>
                  </a:lnTo>
                  <a:lnTo>
                    <a:pt x="318600" y="54662"/>
                  </a:lnTo>
                  <a:lnTo>
                    <a:pt x="280828" y="25481"/>
                  </a:lnTo>
                  <a:lnTo>
                    <a:pt x="236248" y="6667"/>
                  </a:lnTo>
                  <a:lnTo>
                    <a:pt x="18663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1" name="Google Shape;161;p22"/>
            <p:cNvSpPr/>
            <p:nvPr/>
          </p:nvSpPr>
          <p:spPr>
            <a:xfrm>
              <a:off x="3802913" y="2919206"/>
              <a:ext cx="373379" cy="373379"/>
            </a:xfrm>
            <a:custGeom>
              <a:avLst/>
              <a:gdLst/>
              <a:ahLst/>
              <a:cxnLst/>
              <a:rect l="l" t="t" r="r" b="b"/>
              <a:pathLst>
                <a:path w="373379" h="373379" extrusionOk="0">
                  <a:moveTo>
                    <a:pt x="186639" y="373214"/>
                  </a:moveTo>
                  <a:lnTo>
                    <a:pt x="236248" y="366548"/>
                  </a:lnTo>
                  <a:lnTo>
                    <a:pt x="280828" y="347735"/>
                  </a:lnTo>
                  <a:lnTo>
                    <a:pt x="318600" y="318555"/>
                  </a:lnTo>
                  <a:lnTo>
                    <a:pt x="347783" y="280787"/>
                  </a:lnTo>
                  <a:lnTo>
                    <a:pt x="366598" y="236209"/>
                  </a:lnTo>
                  <a:lnTo>
                    <a:pt x="373265" y="186601"/>
                  </a:lnTo>
                  <a:lnTo>
                    <a:pt x="366598" y="137002"/>
                  </a:lnTo>
                  <a:lnTo>
                    <a:pt x="347783" y="92429"/>
                  </a:lnTo>
                  <a:lnTo>
                    <a:pt x="318600" y="54662"/>
                  </a:lnTo>
                  <a:lnTo>
                    <a:pt x="280828" y="25481"/>
                  </a:lnTo>
                  <a:lnTo>
                    <a:pt x="236248" y="6667"/>
                  </a:lnTo>
                  <a:lnTo>
                    <a:pt x="186639" y="0"/>
                  </a:lnTo>
                  <a:lnTo>
                    <a:pt x="137033" y="6667"/>
                  </a:lnTo>
                  <a:lnTo>
                    <a:pt x="92452" y="25481"/>
                  </a:lnTo>
                  <a:lnTo>
                    <a:pt x="54676" y="54662"/>
                  </a:lnTo>
                  <a:lnTo>
                    <a:pt x="25488" y="92429"/>
                  </a:lnTo>
                  <a:lnTo>
                    <a:pt x="6669" y="137002"/>
                  </a:lnTo>
                  <a:lnTo>
                    <a:pt x="0" y="186601"/>
                  </a:lnTo>
                  <a:lnTo>
                    <a:pt x="6669" y="236209"/>
                  </a:lnTo>
                  <a:lnTo>
                    <a:pt x="25488" y="280787"/>
                  </a:lnTo>
                  <a:lnTo>
                    <a:pt x="54676" y="318555"/>
                  </a:lnTo>
                  <a:lnTo>
                    <a:pt x="92452" y="347735"/>
                  </a:lnTo>
                  <a:lnTo>
                    <a:pt x="137033" y="366548"/>
                  </a:lnTo>
                  <a:lnTo>
                    <a:pt x="186639" y="373214"/>
                  </a:lnTo>
                  <a:close/>
                </a:path>
              </a:pathLst>
            </a:custGeom>
            <a:noFill/>
            <a:ln w="230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62" name="Google Shape;162;p22"/>
            <p:cNvPicPr preferRelativeResize="0"/>
            <p:nvPr/>
          </p:nvPicPr>
          <p:blipFill rotWithShape="1">
            <a:blip r:embed="rId13">
              <a:alphaModFix/>
            </a:blip>
            <a:srcRect/>
            <a:stretch/>
          </p:blipFill>
          <p:spPr>
            <a:xfrm>
              <a:off x="3887321" y="3014803"/>
              <a:ext cx="226842" cy="177253"/>
            </a:xfrm>
            <a:prstGeom prst="rect">
              <a:avLst/>
            </a:prstGeom>
            <a:noFill/>
            <a:ln>
              <a:noFill/>
            </a:ln>
          </p:spPr>
        </p:pic>
        <p:sp>
          <p:nvSpPr>
            <p:cNvPr id="163" name="Google Shape;163;p22"/>
            <p:cNvSpPr/>
            <p:nvPr/>
          </p:nvSpPr>
          <p:spPr>
            <a:xfrm>
              <a:off x="974596" y="1297343"/>
              <a:ext cx="389890" cy="389889"/>
            </a:xfrm>
            <a:custGeom>
              <a:avLst/>
              <a:gdLst/>
              <a:ahLst/>
              <a:cxnLst/>
              <a:rect l="l" t="t" r="r" b="b"/>
              <a:pathLst>
                <a:path w="389890" h="389889" extrusionOk="0">
                  <a:moveTo>
                    <a:pt x="194767" y="0"/>
                  </a:moveTo>
                  <a:lnTo>
                    <a:pt x="150108" y="5141"/>
                  </a:lnTo>
                  <a:lnTo>
                    <a:pt x="109112" y="19788"/>
                  </a:lnTo>
                  <a:lnTo>
                    <a:pt x="72949" y="42773"/>
                  </a:lnTo>
                  <a:lnTo>
                    <a:pt x="42787" y="72928"/>
                  </a:lnTo>
                  <a:lnTo>
                    <a:pt x="19796" y="109086"/>
                  </a:lnTo>
                  <a:lnTo>
                    <a:pt x="5143" y="150080"/>
                  </a:lnTo>
                  <a:lnTo>
                    <a:pt x="0" y="194741"/>
                  </a:lnTo>
                  <a:lnTo>
                    <a:pt x="5143" y="239396"/>
                  </a:lnTo>
                  <a:lnTo>
                    <a:pt x="19796" y="280388"/>
                  </a:lnTo>
                  <a:lnTo>
                    <a:pt x="42787" y="316549"/>
                  </a:lnTo>
                  <a:lnTo>
                    <a:pt x="72949" y="346709"/>
                  </a:lnTo>
                  <a:lnTo>
                    <a:pt x="109112" y="369700"/>
                  </a:lnTo>
                  <a:lnTo>
                    <a:pt x="150108" y="384352"/>
                  </a:lnTo>
                  <a:lnTo>
                    <a:pt x="194767" y="389496"/>
                  </a:lnTo>
                  <a:lnTo>
                    <a:pt x="239422" y="384352"/>
                  </a:lnTo>
                  <a:lnTo>
                    <a:pt x="280416" y="369700"/>
                  </a:lnTo>
                  <a:lnTo>
                    <a:pt x="316579" y="346709"/>
                  </a:lnTo>
                  <a:lnTo>
                    <a:pt x="346742" y="316549"/>
                  </a:lnTo>
                  <a:lnTo>
                    <a:pt x="369736" y="280388"/>
                  </a:lnTo>
                  <a:lnTo>
                    <a:pt x="384389" y="239396"/>
                  </a:lnTo>
                  <a:lnTo>
                    <a:pt x="389534" y="194741"/>
                  </a:lnTo>
                  <a:lnTo>
                    <a:pt x="384389" y="150080"/>
                  </a:lnTo>
                  <a:lnTo>
                    <a:pt x="369736" y="109086"/>
                  </a:lnTo>
                  <a:lnTo>
                    <a:pt x="346742" y="72928"/>
                  </a:lnTo>
                  <a:lnTo>
                    <a:pt x="316579" y="42773"/>
                  </a:lnTo>
                  <a:lnTo>
                    <a:pt x="280416" y="19788"/>
                  </a:lnTo>
                  <a:lnTo>
                    <a:pt x="239422" y="5141"/>
                  </a:lnTo>
                  <a:lnTo>
                    <a:pt x="19476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64" name="Google Shape;164;p22"/>
            <p:cNvPicPr preferRelativeResize="0"/>
            <p:nvPr/>
          </p:nvPicPr>
          <p:blipFill rotWithShape="1">
            <a:blip r:embed="rId14">
              <a:alphaModFix/>
            </a:blip>
            <a:srcRect/>
            <a:stretch/>
          </p:blipFill>
          <p:spPr>
            <a:xfrm>
              <a:off x="1043833" y="1394524"/>
              <a:ext cx="257403" cy="194209"/>
            </a:xfrm>
            <a:prstGeom prst="rect">
              <a:avLst/>
            </a:prstGeom>
            <a:noFill/>
            <a:ln>
              <a:noFill/>
            </a:ln>
          </p:spPr>
        </p:pic>
        <p:pic>
          <p:nvPicPr>
            <p:cNvPr id="165" name="Google Shape;165;p22"/>
            <p:cNvPicPr preferRelativeResize="0"/>
            <p:nvPr/>
          </p:nvPicPr>
          <p:blipFill rotWithShape="1">
            <a:blip r:embed="rId15">
              <a:alphaModFix/>
            </a:blip>
            <a:srcRect/>
            <a:stretch/>
          </p:blipFill>
          <p:spPr>
            <a:xfrm>
              <a:off x="2922163" y="2208959"/>
              <a:ext cx="257404" cy="194212"/>
            </a:xfrm>
            <a:prstGeom prst="rect">
              <a:avLst/>
            </a:prstGeom>
            <a:noFill/>
            <a:ln>
              <a:noFill/>
            </a:ln>
          </p:spPr>
        </p:pic>
        <p:sp>
          <p:nvSpPr>
            <p:cNvPr id="166" name="Google Shape;166;p22"/>
            <p:cNvSpPr/>
            <p:nvPr/>
          </p:nvSpPr>
          <p:spPr>
            <a:xfrm>
              <a:off x="2309608" y="609605"/>
              <a:ext cx="532764" cy="532765"/>
            </a:xfrm>
            <a:custGeom>
              <a:avLst/>
              <a:gdLst/>
              <a:ahLst/>
              <a:cxnLst/>
              <a:rect l="l" t="t" r="r" b="b"/>
              <a:pathLst>
                <a:path w="532764" h="532765" extrusionOk="0">
                  <a:moveTo>
                    <a:pt x="266191" y="0"/>
                  </a:moveTo>
                  <a:lnTo>
                    <a:pt x="0" y="266191"/>
                  </a:lnTo>
                  <a:lnTo>
                    <a:pt x="266191" y="532371"/>
                  </a:lnTo>
                  <a:lnTo>
                    <a:pt x="532383" y="266179"/>
                  </a:lnTo>
                  <a:lnTo>
                    <a:pt x="266191"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 name="Google Shape;167;p22"/>
            <p:cNvSpPr/>
            <p:nvPr/>
          </p:nvSpPr>
          <p:spPr>
            <a:xfrm>
              <a:off x="2339047" y="636460"/>
              <a:ext cx="476250" cy="480059"/>
            </a:xfrm>
            <a:custGeom>
              <a:avLst/>
              <a:gdLst/>
              <a:ahLst/>
              <a:cxnLst/>
              <a:rect l="l" t="t" r="r" b="b"/>
              <a:pathLst>
                <a:path w="476250" h="480059" extrusionOk="0">
                  <a:moveTo>
                    <a:pt x="80899" y="239598"/>
                  </a:moveTo>
                  <a:lnTo>
                    <a:pt x="40474" y="199123"/>
                  </a:lnTo>
                  <a:lnTo>
                    <a:pt x="0" y="239598"/>
                  </a:lnTo>
                  <a:lnTo>
                    <a:pt x="40474" y="280035"/>
                  </a:lnTo>
                  <a:lnTo>
                    <a:pt x="80899" y="239598"/>
                  </a:lnTo>
                  <a:close/>
                </a:path>
                <a:path w="476250" h="480059" extrusionOk="0">
                  <a:moveTo>
                    <a:pt x="274688" y="399859"/>
                  </a:moveTo>
                  <a:lnTo>
                    <a:pt x="200939" y="399859"/>
                  </a:lnTo>
                  <a:lnTo>
                    <a:pt x="200698" y="443712"/>
                  </a:lnTo>
                  <a:lnTo>
                    <a:pt x="236334" y="479729"/>
                  </a:lnTo>
                  <a:lnTo>
                    <a:pt x="274472" y="441985"/>
                  </a:lnTo>
                  <a:lnTo>
                    <a:pt x="274688" y="399859"/>
                  </a:lnTo>
                  <a:close/>
                </a:path>
                <a:path w="476250" h="480059" extrusionOk="0">
                  <a:moveTo>
                    <a:pt x="277266" y="40474"/>
                  </a:moveTo>
                  <a:lnTo>
                    <a:pt x="236842" y="0"/>
                  </a:lnTo>
                  <a:lnTo>
                    <a:pt x="196367" y="40474"/>
                  </a:lnTo>
                  <a:lnTo>
                    <a:pt x="236842" y="80924"/>
                  </a:lnTo>
                  <a:lnTo>
                    <a:pt x="277266" y="40474"/>
                  </a:lnTo>
                  <a:close/>
                </a:path>
                <a:path w="476250" h="480059" extrusionOk="0">
                  <a:moveTo>
                    <a:pt x="475907" y="239077"/>
                  </a:moveTo>
                  <a:lnTo>
                    <a:pt x="435483" y="198602"/>
                  </a:lnTo>
                  <a:lnTo>
                    <a:pt x="395008" y="239077"/>
                  </a:lnTo>
                  <a:lnTo>
                    <a:pt x="435483" y="279527"/>
                  </a:lnTo>
                  <a:lnTo>
                    <a:pt x="475907" y="23907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68" name="Google Shape;168;p22"/>
            <p:cNvPicPr preferRelativeResize="0"/>
            <p:nvPr/>
          </p:nvPicPr>
          <p:blipFill rotWithShape="1">
            <a:blip r:embed="rId16">
              <a:alphaModFix/>
            </a:blip>
            <a:srcRect/>
            <a:stretch/>
          </p:blipFill>
          <p:spPr>
            <a:xfrm>
              <a:off x="2461581" y="823023"/>
              <a:ext cx="231730" cy="122126"/>
            </a:xfrm>
            <a:prstGeom prst="rect">
              <a:avLst/>
            </a:prstGeom>
            <a:noFill/>
            <a:ln>
              <a:noFill/>
            </a:ln>
          </p:spPr>
        </p:pic>
      </p:grpSp>
      <p:sp>
        <p:nvSpPr>
          <p:cNvPr id="169" name="Google Shape;169;p22"/>
          <p:cNvSpPr txBox="1"/>
          <p:nvPr/>
        </p:nvSpPr>
        <p:spPr>
          <a:xfrm>
            <a:off x="4846342" y="1098080"/>
            <a:ext cx="6978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Plate umpire</a:t>
            </a:r>
            <a:endParaRPr sz="750">
              <a:latin typeface="Palatino Linotype"/>
              <a:ea typeface="Palatino Linotype"/>
              <a:cs typeface="Palatino Linotype"/>
              <a:sym typeface="Palatino Linotype"/>
            </a:endParaRPr>
          </a:p>
        </p:txBody>
      </p:sp>
      <p:sp>
        <p:nvSpPr>
          <p:cNvPr id="170" name="Google Shape;170;p22"/>
          <p:cNvSpPr txBox="1"/>
          <p:nvPr/>
        </p:nvSpPr>
        <p:spPr>
          <a:xfrm>
            <a:off x="6004217" y="1100813"/>
            <a:ext cx="534600" cy="273000"/>
          </a:xfrm>
          <a:prstGeom prst="rect">
            <a:avLst/>
          </a:prstGeom>
          <a:noFill/>
          <a:ln>
            <a:noFill/>
          </a:ln>
        </p:spPr>
        <p:txBody>
          <a:bodyPr spcFirstLastPara="1" wrap="square" lIns="0" tIns="23475" rIns="0" bIns="0" anchor="t" anchorCtr="0">
            <a:spAutoFit/>
          </a:bodyPr>
          <a:lstStyle/>
          <a:p>
            <a:pPr marL="79375" marR="5080" lvl="0" indent="-67310" algn="ctr" rtl="0">
              <a:lnSpc>
                <a:spcPct val="115866"/>
              </a:lnSpc>
              <a:spcBef>
                <a:spcPts val="0"/>
              </a:spcBef>
              <a:spcAft>
                <a:spcPts val="0"/>
              </a:spcAft>
              <a:buNone/>
            </a:pPr>
            <a:r>
              <a:rPr lang="en" sz="750">
                <a:latin typeface="Palatino Linotype"/>
                <a:ea typeface="Palatino Linotype"/>
                <a:cs typeface="Palatino Linotype"/>
                <a:sym typeface="Palatino Linotype"/>
              </a:rPr>
              <a:t>First-base umpire</a:t>
            </a:r>
            <a:endParaRPr sz="750">
              <a:latin typeface="Palatino Linotype"/>
              <a:ea typeface="Palatino Linotype"/>
              <a:cs typeface="Palatino Linotype"/>
              <a:sym typeface="Palatino Linotype"/>
            </a:endParaRPr>
          </a:p>
        </p:txBody>
      </p:sp>
      <p:sp>
        <p:nvSpPr>
          <p:cNvPr id="171" name="Google Shape;171;p22"/>
          <p:cNvSpPr txBox="1"/>
          <p:nvPr/>
        </p:nvSpPr>
        <p:spPr>
          <a:xfrm>
            <a:off x="7055258" y="1098080"/>
            <a:ext cx="673800" cy="273000"/>
          </a:xfrm>
          <a:prstGeom prst="rect">
            <a:avLst/>
          </a:prstGeom>
          <a:noFill/>
          <a:ln>
            <a:noFill/>
          </a:ln>
        </p:spPr>
        <p:txBody>
          <a:bodyPr spcFirstLastPara="1" wrap="square" lIns="0" tIns="23475" rIns="0" bIns="0" anchor="t" anchorCtr="0">
            <a:spAutoFit/>
          </a:bodyPr>
          <a:lstStyle/>
          <a:p>
            <a:pPr marL="139065" marR="5080" lvl="0" indent="-127000" algn="ctr" rtl="0">
              <a:lnSpc>
                <a:spcPct val="115866"/>
              </a:lnSpc>
              <a:spcBef>
                <a:spcPts val="0"/>
              </a:spcBef>
              <a:spcAft>
                <a:spcPts val="0"/>
              </a:spcAft>
              <a:buNone/>
            </a:pPr>
            <a:r>
              <a:rPr lang="en" sz="750">
                <a:latin typeface="Palatino Linotype"/>
                <a:ea typeface="Palatino Linotype"/>
                <a:cs typeface="Palatino Linotype"/>
                <a:sym typeface="Palatino Linotype"/>
              </a:rPr>
              <a:t>Second-base umpire</a:t>
            </a:r>
            <a:endParaRPr sz="750">
              <a:latin typeface="Palatino Linotype"/>
              <a:ea typeface="Palatino Linotype"/>
              <a:cs typeface="Palatino Linotype"/>
              <a:sym typeface="Palatino Linotype"/>
            </a:endParaRPr>
          </a:p>
        </p:txBody>
      </p:sp>
      <p:sp>
        <p:nvSpPr>
          <p:cNvPr id="172" name="Google Shape;172;p22"/>
          <p:cNvSpPr txBox="1"/>
          <p:nvPr/>
        </p:nvSpPr>
        <p:spPr>
          <a:xfrm>
            <a:off x="8187839" y="1100813"/>
            <a:ext cx="590100" cy="273000"/>
          </a:xfrm>
          <a:prstGeom prst="rect">
            <a:avLst/>
          </a:prstGeom>
          <a:noFill/>
          <a:ln>
            <a:noFill/>
          </a:ln>
        </p:spPr>
        <p:txBody>
          <a:bodyPr spcFirstLastPara="1" wrap="square" lIns="0" tIns="23475" rIns="0" bIns="0" anchor="t" anchorCtr="0">
            <a:spAutoFit/>
          </a:bodyPr>
          <a:lstStyle/>
          <a:p>
            <a:pPr marL="102870" marR="5080" lvl="0" indent="-90805" algn="ctr" rtl="0">
              <a:lnSpc>
                <a:spcPct val="115866"/>
              </a:lnSpc>
              <a:spcBef>
                <a:spcPts val="0"/>
              </a:spcBef>
              <a:spcAft>
                <a:spcPts val="0"/>
              </a:spcAft>
              <a:buNone/>
            </a:pPr>
            <a:r>
              <a:rPr lang="en" sz="750">
                <a:latin typeface="Palatino Linotype"/>
                <a:ea typeface="Palatino Linotype"/>
                <a:cs typeface="Palatino Linotype"/>
                <a:sym typeface="Palatino Linotype"/>
              </a:rPr>
              <a:t>Third-base umpire</a:t>
            </a:r>
            <a:endParaRPr sz="750">
              <a:latin typeface="Palatino Linotype"/>
              <a:ea typeface="Palatino Linotype"/>
              <a:cs typeface="Palatino Linotype"/>
              <a:sym typeface="Palatino Linotype"/>
            </a:endParaRPr>
          </a:p>
        </p:txBody>
      </p:sp>
      <p:sp>
        <p:nvSpPr>
          <p:cNvPr id="173" name="Google Shape;173;p22"/>
          <p:cNvSpPr txBox="1"/>
          <p:nvPr/>
        </p:nvSpPr>
        <p:spPr>
          <a:xfrm>
            <a:off x="4885727" y="1716222"/>
            <a:ext cx="591300" cy="273000"/>
          </a:xfrm>
          <a:prstGeom prst="rect">
            <a:avLst/>
          </a:prstGeom>
          <a:noFill/>
          <a:ln>
            <a:noFill/>
          </a:ln>
        </p:spPr>
        <p:txBody>
          <a:bodyPr spcFirstLastPara="1" wrap="square" lIns="0" tIns="23475" rIns="0" bIns="0" anchor="t" anchorCtr="0">
            <a:spAutoFit/>
          </a:bodyPr>
          <a:lstStyle/>
          <a:p>
            <a:pPr marL="103504" marR="5080" lvl="0" indent="-91440" algn="ctr" rtl="0">
              <a:lnSpc>
                <a:spcPct val="115866"/>
              </a:lnSpc>
              <a:spcBef>
                <a:spcPts val="0"/>
              </a:spcBef>
              <a:spcAft>
                <a:spcPts val="0"/>
              </a:spcAft>
              <a:buNone/>
            </a:pPr>
            <a:r>
              <a:rPr lang="en" sz="750">
                <a:latin typeface="Palatino Linotype"/>
                <a:ea typeface="Palatino Linotype"/>
                <a:cs typeface="Palatino Linotype"/>
                <a:sym typeface="Palatino Linotype"/>
              </a:rPr>
              <a:t>Right-field umpire</a:t>
            </a:r>
            <a:endParaRPr sz="750">
              <a:latin typeface="Palatino Linotype"/>
              <a:ea typeface="Palatino Linotype"/>
              <a:cs typeface="Palatino Linotype"/>
              <a:sym typeface="Palatino Linotype"/>
            </a:endParaRPr>
          </a:p>
        </p:txBody>
      </p:sp>
      <p:sp>
        <p:nvSpPr>
          <p:cNvPr id="174" name="Google Shape;174;p22"/>
          <p:cNvSpPr txBox="1"/>
          <p:nvPr/>
        </p:nvSpPr>
        <p:spPr>
          <a:xfrm>
            <a:off x="6007105" y="1713490"/>
            <a:ext cx="512100" cy="273000"/>
          </a:xfrm>
          <a:prstGeom prst="rect">
            <a:avLst/>
          </a:prstGeom>
          <a:noFill/>
          <a:ln>
            <a:noFill/>
          </a:ln>
        </p:spPr>
        <p:txBody>
          <a:bodyPr spcFirstLastPara="1" wrap="square" lIns="0" tIns="23475" rIns="0" bIns="0" anchor="t" anchorCtr="0">
            <a:spAutoFit/>
          </a:bodyPr>
          <a:lstStyle/>
          <a:p>
            <a:pPr marL="69215" marR="5080" lvl="0" indent="-57150" algn="ctr" rtl="0">
              <a:lnSpc>
                <a:spcPct val="115866"/>
              </a:lnSpc>
              <a:spcBef>
                <a:spcPts val="0"/>
              </a:spcBef>
              <a:spcAft>
                <a:spcPts val="0"/>
              </a:spcAft>
              <a:buNone/>
            </a:pPr>
            <a:r>
              <a:rPr lang="en" sz="750">
                <a:latin typeface="Palatino Linotype"/>
                <a:ea typeface="Palatino Linotype"/>
                <a:cs typeface="Palatino Linotype"/>
                <a:sym typeface="Palatino Linotype"/>
              </a:rPr>
              <a:t>Left-field umpire</a:t>
            </a:r>
            <a:endParaRPr sz="750">
              <a:latin typeface="Palatino Linotype"/>
              <a:ea typeface="Palatino Linotype"/>
              <a:cs typeface="Palatino Linotype"/>
              <a:sym typeface="Palatino Linotype"/>
            </a:endParaRPr>
          </a:p>
        </p:txBody>
      </p:sp>
      <p:sp>
        <p:nvSpPr>
          <p:cNvPr id="175" name="Google Shape;175;p22"/>
          <p:cNvSpPr txBox="1"/>
          <p:nvPr/>
        </p:nvSpPr>
        <p:spPr>
          <a:xfrm>
            <a:off x="6957199" y="1716222"/>
            <a:ext cx="8490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Judgment point</a:t>
            </a:r>
            <a:endParaRPr sz="750">
              <a:latin typeface="Palatino Linotype"/>
              <a:ea typeface="Palatino Linotype"/>
              <a:cs typeface="Palatino Linotype"/>
              <a:sym typeface="Palatino Linotype"/>
            </a:endParaRPr>
          </a:p>
        </p:txBody>
      </p:sp>
      <p:sp>
        <p:nvSpPr>
          <p:cNvPr id="176" name="Google Shape;176;p22"/>
          <p:cNvSpPr txBox="1"/>
          <p:nvPr/>
        </p:nvSpPr>
        <p:spPr>
          <a:xfrm>
            <a:off x="6423248" y="2679033"/>
            <a:ext cx="8151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a:latin typeface="Palatino Linotype"/>
                <a:ea typeface="Palatino Linotype"/>
                <a:cs typeface="Palatino Linotype"/>
                <a:sym typeface="Palatino Linotype"/>
              </a:rPr>
              <a:t>Ball movement</a:t>
            </a:r>
            <a:endParaRPr sz="750">
              <a:latin typeface="Palatino Linotype"/>
              <a:ea typeface="Palatino Linotype"/>
              <a:cs typeface="Palatino Linotype"/>
              <a:sym typeface="Palatino Linotype"/>
            </a:endParaRPr>
          </a:p>
        </p:txBody>
      </p:sp>
      <p:sp>
        <p:nvSpPr>
          <p:cNvPr id="177" name="Google Shape;177;p22"/>
          <p:cNvSpPr txBox="1"/>
          <p:nvPr/>
        </p:nvSpPr>
        <p:spPr>
          <a:xfrm>
            <a:off x="8299181" y="1721687"/>
            <a:ext cx="3360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Pause</a:t>
            </a:r>
            <a:endParaRPr sz="750">
              <a:latin typeface="Palatino Linotype"/>
              <a:ea typeface="Palatino Linotype"/>
              <a:cs typeface="Palatino Linotype"/>
              <a:sym typeface="Palatino Linotype"/>
            </a:endParaRPr>
          </a:p>
        </p:txBody>
      </p:sp>
      <p:sp>
        <p:nvSpPr>
          <p:cNvPr id="178" name="Google Shape;178;p22"/>
          <p:cNvSpPr txBox="1"/>
          <p:nvPr/>
        </p:nvSpPr>
        <p:spPr>
          <a:xfrm>
            <a:off x="4846226" y="2315237"/>
            <a:ext cx="7341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Batter-runner</a:t>
            </a:r>
            <a:endParaRPr sz="750">
              <a:latin typeface="Palatino Linotype"/>
              <a:ea typeface="Palatino Linotype"/>
              <a:cs typeface="Palatino Linotype"/>
              <a:sym typeface="Palatino Linotype"/>
            </a:endParaRPr>
          </a:p>
        </p:txBody>
      </p:sp>
      <p:sp>
        <p:nvSpPr>
          <p:cNvPr id="179" name="Google Shape;179;p22"/>
          <p:cNvSpPr txBox="1"/>
          <p:nvPr/>
        </p:nvSpPr>
        <p:spPr>
          <a:xfrm>
            <a:off x="4882955" y="3584534"/>
            <a:ext cx="7893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No runners on</a:t>
            </a:r>
            <a:endParaRPr sz="750">
              <a:latin typeface="Palatino Linotype"/>
              <a:ea typeface="Palatino Linotype"/>
              <a:cs typeface="Palatino Linotype"/>
              <a:sym typeface="Palatino Linotype"/>
            </a:endParaRPr>
          </a:p>
        </p:txBody>
      </p:sp>
      <p:sp>
        <p:nvSpPr>
          <p:cNvPr id="180" name="Google Shape;180;p22"/>
          <p:cNvSpPr txBox="1"/>
          <p:nvPr/>
        </p:nvSpPr>
        <p:spPr>
          <a:xfrm>
            <a:off x="5915631" y="3587266"/>
            <a:ext cx="8199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Runner on first</a:t>
            </a:r>
            <a:endParaRPr sz="750">
              <a:latin typeface="Palatino Linotype"/>
              <a:ea typeface="Palatino Linotype"/>
              <a:cs typeface="Palatino Linotype"/>
              <a:sym typeface="Palatino Linotype"/>
            </a:endParaRPr>
          </a:p>
        </p:txBody>
      </p:sp>
      <p:sp>
        <p:nvSpPr>
          <p:cNvPr id="181" name="Google Shape;181;p22"/>
          <p:cNvSpPr txBox="1"/>
          <p:nvPr/>
        </p:nvSpPr>
        <p:spPr>
          <a:xfrm>
            <a:off x="6900143" y="3584534"/>
            <a:ext cx="869400" cy="273000"/>
          </a:xfrm>
          <a:prstGeom prst="rect">
            <a:avLst/>
          </a:prstGeom>
          <a:noFill/>
          <a:ln>
            <a:noFill/>
          </a:ln>
        </p:spPr>
        <p:txBody>
          <a:bodyPr spcFirstLastPara="1" wrap="square" lIns="0" tIns="23475" rIns="0" bIns="0" anchor="t" anchorCtr="0">
            <a:spAutoFit/>
          </a:bodyPr>
          <a:lstStyle/>
          <a:p>
            <a:pPr marL="119379" marR="5080" lvl="0" indent="-107313" algn="ctr" rtl="0">
              <a:lnSpc>
                <a:spcPct val="115866"/>
              </a:lnSpc>
              <a:spcBef>
                <a:spcPts val="0"/>
              </a:spcBef>
              <a:spcAft>
                <a:spcPts val="0"/>
              </a:spcAft>
              <a:buNone/>
            </a:pPr>
            <a:r>
              <a:rPr lang="en" sz="750">
                <a:latin typeface="Palatino Linotype"/>
                <a:ea typeface="Palatino Linotype"/>
                <a:cs typeface="Palatino Linotype"/>
                <a:sym typeface="Palatino Linotype"/>
              </a:rPr>
              <a:t>Runners on first and second</a:t>
            </a:r>
            <a:endParaRPr sz="750">
              <a:latin typeface="Palatino Linotype"/>
              <a:ea typeface="Palatino Linotype"/>
              <a:cs typeface="Palatino Linotype"/>
              <a:sym typeface="Palatino Linotype"/>
            </a:endParaRPr>
          </a:p>
        </p:txBody>
      </p:sp>
      <p:sp>
        <p:nvSpPr>
          <p:cNvPr id="182" name="Google Shape;182;p22"/>
          <p:cNvSpPr txBox="1"/>
          <p:nvPr/>
        </p:nvSpPr>
        <p:spPr>
          <a:xfrm>
            <a:off x="7930507" y="3576262"/>
            <a:ext cx="908100" cy="273000"/>
          </a:xfrm>
          <a:prstGeom prst="rect">
            <a:avLst/>
          </a:prstGeom>
          <a:noFill/>
          <a:ln>
            <a:noFill/>
          </a:ln>
        </p:spPr>
        <p:txBody>
          <a:bodyPr spcFirstLastPara="1" wrap="square" lIns="0" tIns="23475" rIns="0" bIns="0" anchor="t" anchorCtr="0">
            <a:spAutoFit/>
          </a:bodyPr>
          <a:lstStyle/>
          <a:p>
            <a:pPr marL="12700" marR="5080" lvl="0" indent="3175" algn="ctr" rtl="0">
              <a:lnSpc>
                <a:spcPct val="115866"/>
              </a:lnSpc>
              <a:spcBef>
                <a:spcPts val="0"/>
              </a:spcBef>
              <a:spcAft>
                <a:spcPts val="0"/>
              </a:spcAft>
              <a:buNone/>
            </a:pPr>
            <a:r>
              <a:rPr lang="en" sz="750">
                <a:latin typeface="Palatino Linotype"/>
                <a:ea typeface="Palatino Linotype"/>
                <a:cs typeface="Palatino Linotype"/>
                <a:sym typeface="Palatino Linotype"/>
              </a:rPr>
              <a:t>Runners on first, second and third</a:t>
            </a:r>
            <a:endParaRPr sz="750">
              <a:latin typeface="Palatino Linotype"/>
              <a:ea typeface="Palatino Linotype"/>
              <a:cs typeface="Palatino Linotype"/>
              <a:sym typeface="Palatino Linotype"/>
            </a:endParaRPr>
          </a:p>
        </p:txBody>
      </p:sp>
      <p:sp>
        <p:nvSpPr>
          <p:cNvPr id="183" name="Google Shape;183;p22"/>
          <p:cNvSpPr txBox="1"/>
          <p:nvPr/>
        </p:nvSpPr>
        <p:spPr>
          <a:xfrm>
            <a:off x="4845533" y="4465369"/>
            <a:ext cx="869400" cy="273000"/>
          </a:xfrm>
          <a:prstGeom prst="rect">
            <a:avLst/>
          </a:prstGeom>
          <a:noFill/>
          <a:ln>
            <a:noFill/>
          </a:ln>
        </p:spPr>
        <p:txBody>
          <a:bodyPr spcFirstLastPara="1" wrap="square" lIns="0" tIns="23475" rIns="0" bIns="0" anchor="t" anchorCtr="0">
            <a:spAutoFit/>
          </a:bodyPr>
          <a:lstStyle/>
          <a:p>
            <a:pPr marL="164465" marR="5080" lvl="0" indent="-152400" algn="ctr" rtl="0">
              <a:lnSpc>
                <a:spcPct val="115866"/>
              </a:lnSpc>
              <a:spcBef>
                <a:spcPts val="0"/>
              </a:spcBef>
              <a:spcAft>
                <a:spcPts val="0"/>
              </a:spcAft>
              <a:buNone/>
            </a:pPr>
            <a:r>
              <a:rPr lang="en" sz="750">
                <a:latin typeface="Palatino Linotype"/>
                <a:ea typeface="Palatino Linotype"/>
                <a:cs typeface="Palatino Linotype"/>
                <a:sym typeface="Palatino Linotype"/>
              </a:rPr>
              <a:t>Runners on first and third</a:t>
            </a:r>
            <a:endParaRPr sz="750">
              <a:latin typeface="Palatino Linotype"/>
              <a:ea typeface="Palatino Linotype"/>
              <a:cs typeface="Palatino Linotype"/>
              <a:sym typeface="Palatino Linotype"/>
            </a:endParaRPr>
          </a:p>
        </p:txBody>
      </p:sp>
      <p:sp>
        <p:nvSpPr>
          <p:cNvPr id="184" name="Google Shape;184;p22"/>
          <p:cNvSpPr txBox="1"/>
          <p:nvPr/>
        </p:nvSpPr>
        <p:spPr>
          <a:xfrm>
            <a:off x="6023276" y="4468101"/>
            <a:ext cx="580800" cy="273000"/>
          </a:xfrm>
          <a:prstGeom prst="rect">
            <a:avLst/>
          </a:prstGeom>
          <a:noFill/>
          <a:ln>
            <a:noFill/>
          </a:ln>
        </p:spPr>
        <p:txBody>
          <a:bodyPr spcFirstLastPara="1" wrap="square" lIns="0" tIns="23475" rIns="0" bIns="0" anchor="t" anchorCtr="0">
            <a:spAutoFit/>
          </a:bodyPr>
          <a:lstStyle/>
          <a:p>
            <a:pPr marL="106045" marR="5080" lvl="0" indent="-93980" algn="ctr" rtl="0">
              <a:lnSpc>
                <a:spcPct val="115866"/>
              </a:lnSpc>
              <a:spcBef>
                <a:spcPts val="0"/>
              </a:spcBef>
              <a:spcAft>
                <a:spcPts val="0"/>
              </a:spcAft>
              <a:buNone/>
            </a:pPr>
            <a:r>
              <a:rPr lang="en" sz="750">
                <a:latin typeface="Palatino Linotype"/>
                <a:ea typeface="Palatino Linotype"/>
                <a:cs typeface="Palatino Linotype"/>
                <a:sym typeface="Palatino Linotype"/>
              </a:rPr>
              <a:t>Runner on second</a:t>
            </a:r>
            <a:endParaRPr sz="750">
              <a:latin typeface="Palatino Linotype"/>
              <a:ea typeface="Palatino Linotype"/>
              <a:cs typeface="Palatino Linotype"/>
              <a:sym typeface="Palatino Linotype"/>
            </a:endParaRPr>
          </a:p>
        </p:txBody>
      </p:sp>
      <p:sp>
        <p:nvSpPr>
          <p:cNvPr id="185" name="Google Shape;185;p22"/>
          <p:cNvSpPr txBox="1"/>
          <p:nvPr/>
        </p:nvSpPr>
        <p:spPr>
          <a:xfrm>
            <a:off x="6909382" y="4465369"/>
            <a:ext cx="908100" cy="273000"/>
          </a:xfrm>
          <a:prstGeom prst="rect">
            <a:avLst/>
          </a:prstGeom>
          <a:noFill/>
          <a:ln>
            <a:noFill/>
          </a:ln>
        </p:spPr>
        <p:txBody>
          <a:bodyPr spcFirstLastPara="1" wrap="square" lIns="0" tIns="23475" rIns="0" bIns="0" anchor="t" anchorCtr="0">
            <a:spAutoFit/>
          </a:bodyPr>
          <a:lstStyle/>
          <a:p>
            <a:pPr marL="12700" marR="5080" lvl="0" indent="119379" algn="ctr" rtl="0">
              <a:lnSpc>
                <a:spcPct val="115866"/>
              </a:lnSpc>
              <a:spcBef>
                <a:spcPts val="0"/>
              </a:spcBef>
              <a:spcAft>
                <a:spcPts val="0"/>
              </a:spcAft>
              <a:buNone/>
            </a:pPr>
            <a:r>
              <a:rPr lang="en" sz="750">
                <a:latin typeface="Palatino Linotype"/>
                <a:ea typeface="Palatino Linotype"/>
                <a:cs typeface="Palatino Linotype"/>
                <a:sym typeface="Palatino Linotype"/>
              </a:rPr>
              <a:t>Runners on second and third</a:t>
            </a:r>
            <a:endParaRPr sz="750">
              <a:latin typeface="Palatino Linotype"/>
              <a:ea typeface="Palatino Linotype"/>
              <a:cs typeface="Palatino Linotype"/>
              <a:sym typeface="Palatino Linotype"/>
            </a:endParaRPr>
          </a:p>
        </p:txBody>
      </p:sp>
      <p:sp>
        <p:nvSpPr>
          <p:cNvPr id="186" name="Google Shape;186;p22"/>
          <p:cNvSpPr txBox="1"/>
          <p:nvPr/>
        </p:nvSpPr>
        <p:spPr>
          <a:xfrm>
            <a:off x="7966428" y="4457097"/>
            <a:ext cx="8673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Runner on third</a:t>
            </a:r>
            <a:endParaRPr sz="750">
              <a:latin typeface="Palatino Linotype"/>
              <a:ea typeface="Palatino Linotype"/>
              <a:cs typeface="Palatino Linotype"/>
              <a:sym typeface="Palatino Linotype"/>
            </a:endParaRPr>
          </a:p>
        </p:txBody>
      </p:sp>
      <p:sp>
        <p:nvSpPr>
          <p:cNvPr id="187" name="Google Shape;187;p22"/>
          <p:cNvSpPr txBox="1"/>
          <p:nvPr/>
        </p:nvSpPr>
        <p:spPr>
          <a:xfrm>
            <a:off x="5885485" y="2312579"/>
            <a:ext cx="8199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Runner on first</a:t>
            </a:r>
            <a:endParaRPr sz="750">
              <a:latin typeface="Palatino Linotype"/>
              <a:ea typeface="Palatino Linotype"/>
              <a:cs typeface="Palatino Linotype"/>
              <a:sym typeface="Palatino Linotype"/>
            </a:endParaRPr>
          </a:p>
        </p:txBody>
      </p:sp>
      <p:sp>
        <p:nvSpPr>
          <p:cNvPr id="188" name="Google Shape;188;p22"/>
          <p:cNvSpPr txBox="1"/>
          <p:nvPr/>
        </p:nvSpPr>
        <p:spPr>
          <a:xfrm>
            <a:off x="6886976" y="2315311"/>
            <a:ext cx="9726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Runner on second</a:t>
            </a:r>
            <a:endParaRPr sz="750">
              <a:latin typeface="Palatino Linotype"/>
              <a:ea typeface="Palatino Linotype"/>
              <a:cs typeface="Palatino Linotype"/>
              <a:sym typeface="Palatino Linotype"/>
            </a:endParaRPr>
          </a:p>
        </p:txBody>
      </p:sp>
      <p:sp>
        <p:nvSpPr>
          <p:cNvPr id="189" name="Google Shape;189;p22"/>
          <p:cNvSpPr txBox="1"/>
          <p:nvPr/>
        </p:nvSpPr>
        <p:spPr>
          <a:xfrm>
            <a:off x="8050627" y="2312579"/>
            <a:ext cx="867300" cy="1320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None/>
            </a:pPr>
            <a:r>
              <a:rPr lang="en" sz="750">
                <a:latin typeface="Palatino Linotype"/>
                <a:ea typeface="Palatino Linotype"/>
                <a:cs typeface="Palatino Linotype"/>
                <a:sym typeface="Palatino Linotype"/>
              </a:rPr>
              <a:t>Runner on third</a:t>
            </a:r>
            <a:endParaRPr sz="750">
              <a:latin typeface="Palatino Linotype"/>
              <a:ea typeface="Palatino Linotype"/>
              <a:cs typeface="Palatino Linotype"/>
              <a:sym typeface="Palatino Linotype"/>
            </a:endParaRPr>
          </a:p>
        </p:txBody>
      </p:sp>
      <p:grpSp>
        <p:nvGrpSpPr>
          <p:cNvPr id="190" name="Google Shape;190;p22"/>
          <p:cNvGrpSpPr/>
          <p:nvPr/>
        </p:nvGrpSpPr>
        <p:grpSpPr>
          <a:xfrm>
            <a:off x="4852533" y="2634836"/>
            <a:ext cx="4081448" cy="1790743"/>
            <a:chOff x="875005" y="3779428"/>
            <a:chExt cx="3516065" cy="2412750"/>
          </a:xfrm>
        </p:grpSpPr>
        <p:sp>
          <p:nvSpPr>
            <p:cNvPr id="191" name="Google Shape;191;p22"/>
            <p:cNvSpPr/>
            <p:nvPr/>
          </p:nvSpPr>
          <p:spPr>
            <a:xfrm>
              <a:off x="882406" y="3811197"/>
              <a:ext cx="3407410" cy="8254"/>
            </a:xfrm>
            <a:custGeom>
              <a:avLst/>
              <a:gdLst/>
              <a:ahLst/>
              <a:cxnLst/>
              <a:rect l="l" t="t" r="r" b="b"/>
              <a:pathLst>
                <a:path w="3407410" h="8254" extrusionOk="0">
                  <a:moveTo>
                    <a:pt x="0" y="0"/>
                  </a:moveTo>
                  <a:lnTo>
                    <a:pt x="3407016" y="8102"/>
                  </a:lnTo>
                </a:path>
              </a:pathLst>
            </a:custGeom>
            <a:noFill/>
            <a:ln w="11050"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92" name="Google Shape;192;p22"/>
            <p:cNvPicPr preferRelativeResize="0"/>
            <p:nvPr/>
          </p:nvPicPr>
          <p:blipFill rotWithShape="1">
            <a:blip r:embed="rId17">
              <a:alphaModFix/>
            </a:blip>
            <a:srcRect/>
            <a:stretch/>
          </p:blipFill>
          <p:spPr>
            <a:xfrm>
              <a:off x="4090292" y="3780170"/>
              <a:ext cx="80544" cy="80558"/>
            </a:xfrm>
            <a:prstGeom prst="rect">
              <a:avLst/>
            </a:prstGeom>
            <a:noFill/>
            <a:ln>
              <a:noFill/>
            </a:ln>
          </p:spPr>
        </p:pic>
        <p:sp>
          <p:nvSpPr>
            <p:cNvPr id="193" name="Google Shape;193;p22"/>
            <p:cNvSpPr/>
            <p:nvPr/>
          </p:nvSpPr>
          <p:spPr>
            <a:xfrm>
              <a:off x="4243750" y="3779428"/>
              <a:ext cx="147320" cy="83820"/>
            </a:xfrm>
            <a:custGeom>
              <a:avLst/>
              <a:gdLst/>
              <a:ahLst/>
              <a:cxnLst/>
              <a:rect l="l" t="t" r="r" b="b"/>
              <a:pathLst>
                <a:path w="147320" h="83820" extrusionOk="0">
                  <a:moveTo>
                    <a:pt x="1841" y="0"/>
                  </a:moveTo>
                  <a:lnTo>
                    <a:pt x="0" y="83654"/>
                  </a:lnTo>
                  <a:lnTo>
                    <a:pt x="146773" y="42062"/>
                  </a:lnTo>
                  <a:lnTo>
                    <a:pt x="184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4" name="Google Shape;194;p22"/>
            <p:cNvSpPr/>
            <p:nvPr/>
          </p:nvSpPr>
          <p:spPr>
            <a:xfrm>
              <a:off x="882406" y="4297876"/>
              <a:ext cx="729615" cy="729614"/>
            </a:xfrm>
            <a:custGeom>
              <a:avLst/>
              <a:gdLst/>
              <a:ahLst/>
              <a:cxnLst/>
              <a:rect l="l" t="t" r="r" b="b"/>
              <a:pathLst>
                <a:path w="729615" h="729614" extrusionOk="0">
                  <a:moveTo>
                    <a:pt x="364731" y="0"/>
                  </a:moveTo>
                  <a:lnTo>
                    <a:pt x="0" y="364756"/>
                  </a:lnTo>
                  <a:lnTo>
                    <a:pt x="364756" y="729475"/>
                  </a:lnTo>
                  <a:lnTo>
                    <a:pt x="729475" y="364731"/>
                  </a:lnTo>
                  <a:lnTo>
                    <a:pt x="36473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5" name="Google Shape;195;p22"/>
            <p:cNvSpPr/>
            <p:nvPr/>
          </p:nvSpPr>
          <p:spPr>
            <a:xfrm>
              <a:off x="882406" y="4297876"/>
              <a:ext cx="729615" cy="729614"/>
            </a:xfrm>
            <a:custGeom>
              <a:avLst/>
              <a:gdLst/>
              <a:ahLst/>
              <a:cxnLst/>
              <a:rect l="l" t="t" r="r" b="b"/>
              <a:pathLst>
                <a:path w="729615" h="729614" extrusionOk="0">
                  <a:moveTo>
                    <a:pt x="0" y="364756"/>
                  </a:moveTo>
                  <a:lnTo>
                    <a:pt x="364731" y="0"/>
                  </a:lnTo>
                  <a:lnTo>
                    <a:pt x="729475" y="364731"/>
                  </a:lnTo>
                  <a:lnTo>
                    <a:pt x="364756" y="729475"/>
                  </a:lnTo>
                  <a:lnTo>
                    <a:pt x="0" y="36475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6" name="Google Shape;196;p22"/>
            <p:cNvSpPr/>
            <p:nvPr/>
          </p:nvSpPr>
          <p:spPr>
            <a:xfrm>
              <a:off x="1064430" y="4480155"/>
              <a:ext cx="364490" cy="366395"/>
            </a:xfrm>
            <a:custGeom>
              <a:avLst/>
              <a:gdLst/>
              <a:ahLst/>
              <a:cxnLst/>
              <a:rect l="l" t="t" r="r" b="b"/>
              <a:pathLst>
                <a:path w="364490" h="366395" extrusionOk="0">
                  <a:moveTo>
                    <a:pt x="0" y="0"/>
                  </a:moveTo>
                  <a:lnTo>
                    <a:pt x="364375" y="36588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7" name="Google Shape;197;p22"/>
            <p:cNvSpPr/>
            <p:nvPr/>
          </p:nvSpPr>
          <p:spPr>
            <a:xfrm>
              <a:off x="1065303" y="4480587"/>
              <a:ext cx="366394" cy="364489"/>
            </a:xfrm>
            <a:custGeom>
              <a:avLst/>
              <a:gdLst/>
              <a:ahLst/>
              <a:cxnLst/>
              <a:rect l="l" t="t" r="r" b="b"/>
              <a:pathLst>
                <a:path w="366394" h="364489" extrusionOk="0">
                  <a:moveTo>
                    <a:pt x="0" y="364375"/>
                  </a:moveTo>
                  <a:lnTo>
                    <a:pt x="3659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 name="Google Shape;198;p22"/>
            <p:cNvSpPr/>
            <p:nvPr/>
          </p:nvSpPr>
          <p:spPr>
            <a:xfrm>
              <a:off x="1781455" y="4297886"/>
              <a:ext cx="729614" cy="729614"/>
            </a:xfrm>
            <a:custGeom>
              <a:avLst/>
              <a:gdLst/>
              <a:ahLst/>
              <a:cxnLst/>
              <a:rect l="l" t="t" r="r" b="b"/>
              <a:pathLst>
                <a:path w="729614" h="729614" extrusionOk="0">
                  <a:moveTo>
                    <a:pt x="364731" y="0"/>
                  </a:moveTo>
                  <a:lnTo>
                    <a:pt x="0" y="364756"/>
                  </a:lnTo>
                  <a:lnTo>
                    <a:pt x="364756" y="729488"/>
                  </a:lnTo>
                  <a:lnTo>
                    <a:pt x="729475" y="364731"/>
                  </a:lnTo>
                  <a:lnTo>
                    <a:pt x="36473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 name="Google Shape;199;p22"/>
            <p:cNvSpPr/>
            <p:nvPr/>
          </p:nvSpPr>
          <p:spPr>
            <a:xfrm>
              <a:off x="1781455" y="4297886"/>
              <a:ext cx="729614" cy="729614"/>
            </a:xfrm>
            <a:custGeom>
              <a:avLst/>
              <a:gdLst/>
              <a:ahLst/>
              <a:cxnLst/>
              <a:rect l="l" t="t" r="r" b="b"/>
              <a:pathLst>
                <a:path w="729614" h="729614" extrusionOk="0">
                  <a:moveTo>
                    <a:pt x="0" y="364756"/>
                  </a:moveTo>
                  <a:lnTo>
                    <a:pt x="364731" y="0"/>
                  </a:lnTo>
                  <a:lnTo>
                    <a:pt x="729475" y="364731"/>
                  </a:lnTo>
                  <a:lnTo>
                    <a:pt x="364756" y="729488"/>
                  </a:lnTo>
                  <a:lnTo>
                    <a:pt x="0" y="36475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 name="Google Shape;200;p22"/>
            <p:cNvSpPr/>
            <p:nvPr/>
          </p:nvSpPr>
          <p:spPr>
            <a:xfrm>
              <a:off x="1963478" y="4480167"/>
              <a:ext cx="364489" cy="366395"/>
            </a:xfrm>
            <a:custGeom>
              <a:avLst/>
              <a:gdLst/>
              <a:ahLst/>
              <a:cxnLst/>
              <a:rect l="l" t="t" r="r" b="b"/>
              <a:pathLst>
                <a:path w="364489" h="366395" extrusionOk="0">
                  <a:moveTo>
                    <a:pt x="0" y="0"/>
                  </a:moveTo>
                  <a:lnTo>
                    <a:pt x="364375" y="36588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1" name="Google Shape;201;p22"/>
            <p:cNvSpPr/>
            <p:nvPr/>
          </p:nvSpPr>
          <p:spPr>
            <a:xfrm>
              <a:off x="1964353" y="4480599"/>
              <a:ext cx="366394" cy="364489"/>
            </a:xfrm>
            <a:custGeom>
              <a:avLst/>
              <a:gdLst/>
              <a:ahLst/>
              <a:cxnLst/>
              <a:rect l="l" t="t" r="r" b="b"/>
              <a:pathLst>
                <a:path w="366394" h="364489" extrusionOk="0">
                  <a:moveTo>
                    <a:pt x="0" y="364375"/>
                  </a:moveTo>
                  <a:lnTo>
                    <a:pt x="3659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2" name="Google Shape;202;p22"/>
            <p:cNvSpPr/>
            <p:nvPr/>
          </p:nvSpPr>
          <p:spPr>
            <a:xfrm>
              <a:off x="2146204" y="4480250"/>
              <a:ext cx="365125" cy="365125"/>
            </a:xfrm>
            <a:custGeom>
              <a:avLst/>
              <a:gdLst/>
              <a:ahLst/>
              <a:cxnLst/>
              <a:rect l="l" t="t" r="r" b="b"/>
              <a:pathLst>
                <a:path w="365125" h="365125" extrusionOk="0">
                  <a:moveTo>
                    <a:pt x="182372" y="0"/>
                  </a:moveTo>
                  <a:lnTo>
                    <a:pt x="0" y="182371"/>
                  </a:lnTo>
                  <a:lnTo>
                    <a:pt x="182372" y="364756"/>
                  </a:lnTo>
                  <a:lnTo>
                    <a:pt x="364731" y="182371"/>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3" name="Google Shape;203;p22"/>
            <p:cNvSpPr/>
            <p:nvPr/>
          </p:nvSpPr>
          <p:spPr>
            <a:xfrm>
              <a:off x="2146204" y="4480250"/>
              <a:ext cx="365125" cy="365125"/>
            </a:xfrm>
            <a:custGeom>
              <a:avLst/>
              <a:gdLst/>
              <a:ahLst/>
              <a:cxnLst/>
              <a:rect l="l" t="t" r="r" b="b"/>
              <a:pathLst>
                <a:path w="365125" h="365125" extrusionOk="0">
                  <a:moveTo>
                    <a:pt x="0" y="182371"/>
                  </a:moveTo>
                  <a:lnTo>
                    <a:pt x="182372" y="0"/>
                  </a:lnTo>
                  <a:lnTo>
                    <a:pt x="364731" y="182371"/>
                  </a:lnTo>
                  <a:lnTo>
                    <a:pt x="182372" y="364756"/>
                  </a:lnTo>
                  <a:lnTo>
                    <a:pt x="0" y="18237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04" name="Google Shape;204;p22"/>
            <p:cNvPicPr preferRelativeResize="0"/>
            <p:nvPr/>
          </p:nvPicPr>
          <p:blipFill rotWithShape="1">
            <a:blip r:embed="rId18">
              <a:alphaModFix/>
            </a:blip>
            <a:srcRect/>
            <a:stretch/>
          </p:blipFill>
          <p:spPr>
            <a:xfrm>
              <a:off x="2221059" y="4558426"/>
              <a:ext cx="206400" cy="206400"/>
            </a:xfrm>
            <a:prstGeom prst="rect">
              <a:avLst/>
            </a:prstGeom>
            <a:noFill/>
            <a:ln>
              <a:noFill/>
            </a:ln>
          </p:spPr>
        </p:pic>
        <p:sp>
          <p:nvSpPr>
            <p:cNvPr id="205" name="Google Shape;205;p22"/>
            <p:cNvSpPr/>
            <p:nvPr/>
          </p:nvSpPr>
          <p:spPr>
            <a:xfrm>
              <a:off x="2658869" y="4298401"/>
              <a:ext cx="729614" cy="729614"/>
            </a:xfrm>
            <a:custGeom>
              <a:avLst/>
              <a:gdLst/>
              <a:ahLst/>
              <a:cxnLst/>
              <a:rect l="l" t="t" r="r" b="b"/>
              <a:pathLst>
                <a:path w="729614" h="729614" extrusionOk="0">
                  <a:moveTo>
                    <a:pt x="364731" y="0"/>
                  </a:moveTo>
                  <a:lnTo>
                    <a:pt x="0" y="364756"/>
                  </a:lnTo>
                  <a:lnTo>
                    <a:pt x="364756" y="729475"/>
                  </a:lnTo>
                  <a:lnTo>
                    <a:pt x="729488" y="364731"/>
                  </a:lnTo>
                  <a:lnTo>
                    <a:pt x="36473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6" name="Google Shape;206;p22"/>
            <p:cNvSpPr/>
            <p:nvPr/>
          </p:nvSpPr>
          <p:spPr>
            <a:xfrm>
              <a:off x="2658869" y="4298401"/>
              <a:ext cx="729614" cy="729614"/>
            </a:xfrm>
            <a:custGeom>
              <a:avLst/>
              <a:gdLst/>
              <a:ahLst/>
              <a:cxnLst/>
              <a:rect l="l" t="t" r="r" b="b"/>
              <a:pathLst>
                <a:path w="729614" h="729614" extrusionOk="0">
                  <a:moveTo>
                    <a:pt x="0" y="364756"/>
                  </a:moveTo>
                  <a:lnTo>
                    <a:pt x="364731" y="0"/>
                  </a:lnTo>
                  <a:lnTo>
                    <a:pt x="729488" y="364731"/>
                  </a:lnTo>
                  <a:lnTo>
                    <a:pt x="364756" y="729475"/>
                  </a:lnTo>
                  <a:lnTo>
                    <a:pt x="0" y="36475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7" name="Google Shape;207;p22"/>
            <p:cNvSpPr/>
            <p:nvPr/>
          </p:nvSpPr>
          <p:spPr>
            <a:xfrm>
              <a:off x="2840892" y="4480680"/>
              <a:ext cx="364489" cy="366395"/>
            </a:xfrm>
            <a:custGeom>
              <a:avLst/>
              <a:gdLst/>
              <a:ahLst/>
              <a:cxnLst/>
              <a:rect l="l" t="t" r="r" b="b"/>
              <a:pathLst>
                <a:path w="364489" h="366395" extrusionOk="0">
                  <a:moveTo>
                    <a:pt x="0" y="0"/>
                  </a:moveTo>
                  <a:lnTo>
                    <a:pt x="364375" y="36589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8" name="Google Shape;208;p22"/>
            <p:cNvSpPr/>
            <p:nvPr/>
          </p:nvSpPr>
          <p:spPr>
            <a:xfrm>
              <a:off x="2841765" y="4481104"/>
              <a:ext cx="366394" cy="364489"/>
            </a:xfrm>
            <a:custGeom>
              <a:avLst/>
              <a:gdLst/>
              <a:ahLst/>
              <a:cxnLst/>
              <a:rect l="l" t="t" r="r" b="b"/>
              <a:pathLst>
                <a:path w="366394" h="364489" extrusionOk="0">
                  <a:moveTo>
                    <a:pt x="0" y="364388"/>
                  </a:moveTo>
                  <a:lnTo>
                    <a:pt x="3659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9" name="Google Shape;209;p22"/>
            <p:cNvSpPr/>
            <p:nvPr/>
          </p:nvSpPr>
          <p:spPr>
            <a:xfrm>
              <a:off x="3023617" y="4480762"/>
              <a:ext cx="365125" cy="365125"/>
            </a:xfrm>
            <a:custGeom>
              <a:avLst/>
              <a:gdLst/>
              <a:ahLst/>
              <a:cxnLst/>
              <a:rect l="l" t="t" r="r" b="b"/>
              <a:pathLst>
                <a:path w="365125" h="365125" extrusionOk="0">
                  <a:moveTo>
                    <a:pt x="182372" y="0"/>
                  </a:moveTo>
                  <a:lnTo>
                    <a:pt x="0" y="182371"/>
                  </a:lnTo>
                  <a:lnTo>
                    <a:pt x="182372" y="364756"/>
                  </a:lnTo>
                  <a:lnTo>
                    <a:pt x="364744" y="182371"/>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0" name="Google Shape;210;p22"/>
            <p:cNvSpPr/>
            <p:nvPr/>
          </p:nvSpPr>
          <p:spPr>
            <a:xfrm>
              <a:off x="3023617" y="4480762"/>
              <a:ext cx="365125" cy="365125"/>
            </a:xfrm>
            <a:custGeom>
              <a:avLst/>
              <a:gdLst/>
              <a:ahLst/>
              <a:cxnLst/>
              <a:rect l="l" t="t" r="r" b="b"/>
              <a:pathLst>
                <a:path w="365125" h="365125" extrusionOk="0">
                  <a:moveTo>
                    <a:pt x="0" y="182371"/>
                  </a:moveTo>
                  <a:lnTo>
                    <a:pt x="182372" y="0"/>
                  </a:lnTo>
                  <a:lnTo>
                    <a:pt x="364744" y="182371"/>
                  </a:lnTo>
                  <a:lnTo>
                    <a:pt x="182372" y="364756"/>
                  </a:lnTo>
                  <a:lnTo>
                    <a:pt x="0" y="18237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11" name="Google Shape;211;p22"/>
            <p:cNvPicPr preferRelativeResize="0"/>
            <p:nvPr/>
          </p:nvPicPr>
          <p:blipFill rotWithShape="1">
            <a:blip r:embed="rId19">
              <a:alphaModFix/>
            </a:blip>
            <a:srcRect/>
            <a:stretch/>
          </p:blipFill>
          <p:spPr>
            <a:xfrm>
              <a:off x="3098473" y="4558930"/>
              <a:ext cx="206413" cy="206413"/>
            </a:xfrm>
            <a:prstGeom prst="rect">
              <a:avLst/>
            </a:prstGeom>
            <a:noFill/>
            <a:ln>
              <a:noFill/>
            </a:ln>
          </p:spPr>
        </p:pic>
        <p:sp>
          <p:nvSpPr>
            <p:cNvPr id="212" name="Google Shape;212;p22"/>
            <p:cNvSpPr/>
            <p:nvPr/>
          </p:nvSpPr>
          <p:spPr>
            <a:xfrm>
              <a:off x="2841194" y="4298340"/>
              <a:ext cx="365125" cy="365125"/>
            </a:xfrm>
            <a:custGeom>
              <a:avLst/>
              <a:gdLst/>
              <a:ahLst/>
              <a:cxnLst/>
              <a:rect l="l" t="t" r="r" b="b"/>
              <a:pathLst>
                <a:path w="365125" h="365125" extrusionOk="0">
                  <a:moveTo>
                    <a:pt x="182372" y="0"/>
                  </a:moveTo>
                  <a:lnTo>
                    <a:pt x="0" y="182372"/>
                  </a:lnTo>
                  <a:lnTo>
                    <a:pt x="182372" y="364756"/>
                  </a:lnTo>
                  <a:lnTo>
                    <a:pt x="364731" y="182372"/>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3" name="Google Shape;213;p22"/>
            <p:cNvSpPr/>
            <p:nvPr/>
          </p:nvSpPr>
          <p:spPr>
            <a:xfrm>
              <a:off x="2841194" y="4298340"/>
              <a:ext cx="365125" cy="365125"/>
            </a:xfrm>
            <a:custGeom>
              <a:avLst/>
              <a:gdLst/>
              <a:ahLst/>
              <a:cxnLst/>
              <a:rect l="l" t="t" r="r" b="b"/>
              <a:pathLst>
                <a:path w="365125" h="365125" extrusionOk="0">
                  <a:moveTo>
                    <a:pt x="0" y="182372"/>
                  </a:moveTo>
                  <a:lnTo>
                    <a:pt x="182372" y="0"/>
                  </a:lnTo>
                  <a:lnTo>
                    <a:pt x="364731" y="182372"/>
                  </a:lnTo>
                  <a:lnTo>
                    <a:pt x="182372" y="364756"/>
                  </a:lnTo>
                  <a:lnTo>
                    <a:pt x="0" y="18237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14" name="Google Shape;214;p22"/>
            <p:cNvPicPr preferRelativeResize="0"/>
            <p:nvPr/>
          </p:nvPicPr>
          <p:blipFill rotWithShape="1">
            <a:blip r:embed="rId20">
              <a:alphaModFix/>
            </a:blip>
            <a:srcRect/>
            <a:stretch/>
          </p:blipFill>
          <p:spPr>
            <a:xfrm>
              <a:off x="2916050" y="4376507"/>
              <a:ext cx="206400" cy="206413"/>
            </a:xfrm>
            <a:prstGeom prst="rect">
              <a:avLst/>
            </a:prstGeom>
            <a:noFill/>
            <a:ln>
              <a:noFill/>
            </a:ln>
          </p:spPr>
        </p:pic>
        <p:sp>
          <p:nvSpPr>
            <p:cNvPr id="215" name="Google Shape;215;p22"/>
            <p:cNvSpPr/>
            <p:nvPr/>
          </p:nvSpPr>
          <p:spPr>
            <a:xfrm>
              <a:off x="3559936" y="4285335"/>
              <a:ext cx="729614" cy="729614"/>
            </a:xfrm>
            <a:custGeom>
              <a:avLst/>
              <a:gdLst/>
              <a:ahLst/>
              <a:cxnLst/>
              <a:rect l="l" t="t" r="r" b="b"/>
              <a:pathLst>
                <a:path w="729614" h="729614" extrusionOk="0">
                  <a:moveTo>
                    <a:pt x="364731" y="0"/>
                  </a:moveTo>
                  <a:lnTo>
                    <a:pt x="0" y="364756"/>
                  </a:lnTo>
                  <a:lnTo>
                    <a:pt x="364756" y="729475"/>
                  </a:lnTo>
                  <a:lnTo>
                    <a:pt x="729475" y="364731"/>
                  </a:lnTo>
                  <a:lnTo>
                    <a:pt x="36473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 name="Google Shape;216;p22"/>
            <p:cNvSpPr/>
            <p:nvPr/>
          </p:nvSpPr>
          <p:spPr>
            <a:xfrm>
              <a:off x="3559936" y="4285335"/>
              <a:ext cx="729614" cy="729614"/>
            </a:xfrm>
            <a:custGeom>
              <a:avLst/>
              <a:gdLst/>
              <a:ahLst/>
              <a:cxnLst/>
              <a:rect l="l" t="t" r="r" b="b"/>
              <a:pathLst>
                <a:path w="729614" h="729614" extrusionOk="0">
                  <a:moveTo>
                    <a:pt x="0" y="364756"/>
                  </a:moveTo>
                  <a:lnTo>
                    <a:pt x="364731" y="0"/>
                  </a:lnTo>
                  <a:lnTo>
                    <a:pt x="729475" y="364731"/>
                  </a:lnTo>
                  <a:lnTo>
                    <a:pt x="364756" y="729475"/>
                  </a:lnTo>
                  <a:lnTo>
                    <a:pt x="0" y="36475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 name="Google Shape;217;p22"/>
            <p:cNvSpPr/>
            <p:nvPr/>
          </p:nvSpPr>
          <p:spPr>
            <a:xfrm>
              <a:off x="3741959" y="4467615"/>
              <a:ext cx="364489" cy="366395"/>
            </a:xfrm>
            <a:custGeom>
              <a:avLst/>
              <a:gdLst/>
              <a:ahLst/>
              <a:cxnLst/>
              <a:rect l="l" t="t" r="r" b="b"/>
              <a:pathLst>
                <a:path w="364489" h="366395" extrusionOk="0">
                  <a:moveTo>
                    <a:pt x="0" y="0"/>
                  </a:moveTo>
                  <a:lnTo>
                    <a:pt x="364375" y="36589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8" name="Google Shape;218;p22"/>
            <p:cNvSpPr/>
            <p:nvPr/>
          </p:nvSpPr>
          <p:spPr>
            <a:xfrm>
              <a:off x="3742834" y="4468040"/>
              <a:ext cx="366395" cy="364489"/>
            </a:xfrm>
            <a:custGeom>
              <a:avLst/>
              <a:gdLst/>
              <a:ahLst/>
              <a:cxnLst/>
              <a:rect l="l" t="t" r="r" b="b"/>
              <a:pathLst>
                <a:path w="366395" h="364489" extrusionOk="0">
                  <a:moveTo>
                    <a:pt x="0" y="364388"/>
                  </a:moveTo>
                  <a:lnTo>
                    <a:pt x="3659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 name="Google Shape;219;p22"/>
            <p:cNvSpPr/>
            <p:nvPr/>
          </p:nvSpPr>
          <p:spPr>
            <a:xfrm>
              <a:off x="3924686" y="4467698"/>
              <a:ext cx="365125" cy="365125"/>
            </a:xfrm>
            <a:custGeom>
              <a:avLst/>
              <a:gdLst/>
              <a:ahLst/>
              <a:cxnLst/>
              <a:rect l="l" t="t" r="r" b="b"/>
              <a:pathLst>
                <a:path w="365125" h="365125" extrusionOk="0">
                  <a:moveTo>
                    <a:pt x="182372" y="0"/>
                  </a:moveTo>
                  <a:lnTo>
                    <a:pt x="0" y="182372"/>
                  </a:lnTo>
                  <a:lnTo>
                    <a:pt x="182372" y="364756"/>
                  </a:lnTo>
                  <a:lnTo>
                    <a:pt x="364731" y="182372"/>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0" name="Google Shape;220;p22"/>
            <p:cNvSpPr/>
            <p:nvPr/>
          </p:nvSpPr>
          <p:spPr>
            <a:xfrm>
              <a:off x="3924686" y="4467698"/>
              <a:ext cx="365125" cy="365125"/>
            </a:xfrm>
            <a:custGeom>
              <a:avLst/>
              <a:gdLst/>
              <a:ahLst/>
              <a:cxnLst/>
              <a:rect l="l" t="t" r="r" b="b"/>
              <a:pathLst>
                <a:path w="365125" h="365125" extrusionOk="0">
                  <a:moveTo>
                    <a:pt x="0" y="182372"/>
                  </a:moveTo>
                  <a:lnTo>
                    <a:pt x="182372" y="0"/>
                  </a:lnTo>
                  <a:lnTo>
                    <a:pt x="364731" y="182372"/>
                  </a:lnTo>
                  <a:lnTo>
                    <a:pt x="182372" y="364756"/>
                  </a:lnTo>
                  <a:lnTo>
                    <a:pt x="0" y="18237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21" name="Google Shape;221;p22"/>
            <p:cNvPicPr preferRelativeResize="0"/>
            <p:nvPr/>
          </p:nvPicPr>
          <p:blipFill rotWithShape="1">
            <a:blip r:embed="rId21">
              <a:alphaModFix/>
            </a:blip>
            <a:srcRect/>
            <a:stretch/>
          </p:blipFill>
          <p:spPr>
            <a:xfrm>
              <a:off x="3999542" y="4545867"/>
              <a:ext cx="206400" cy="206413"/>
            </a:xfrm>
            <a:prstGeom prst="rect">
              <a:avLst/>
            </a:prstGeom>
            <a:noFill/>
            <a:ln>
              <a:noFill/>
            </a:ln>
          </p:spPr>
        </p:pic>
        <p:sp>
          <p:nvSpPr>
            <p:cNvPr id="222" name="Google Shape;222;p22"/>
            <p:cNvSpPr/>
            <p:nvPr/>
          </p:nvSpPr>
          <p:spPr>
            <a:xfrm>
              <a:off x="3742263" y="4285276"/>
              <a:ext cx="365125" cy="365125"/>
            </a:xfrm>
            <a:custGeom>
              <a:avLst/>
              <a:gdLst/>
              <a:ahLst/>
              <a:cxnLst/>
              <a:rect l="l" t="t" r="r" b="b"/>
              <a:pathLst>
                <a:path w="365125" h="365125" extrusionOk="0">
                  <a:moveTo>
                    <a:pt x="182372" y="0"/>
                  </a:moveTo>
                  <a:lnTo>
                    <a:pt x="0" y="182372"/>
                  </a:lnTo>
                  <a:lnTo>
                    <a:pt x="182372" y="364756"/>
                  </a:lnTo>
                  <a:lnTo>
                    <a:pt x="364731" y="182372"/>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3" name="Google Shape;223;p22"/>
            <p:cNvSpPr/>
            <p:nvPr/>
          </p:nvSpPr>
          <p:spPr>
            <a:xfrm>
              <a:off x="3742263" y="4285276"/>
              <a:ext cx="365125" cy="365125"/>
            </a:xfrm>
            <a:custGeom>
              <a:avLst/>
              <a:gdLst/>
              <a:ahLst/>
              <a:cxnLst/>
              <a:rect l="l" t="t" r="r" b="b"/>
              <a:pathLst>
                <a:path w="365125" h="365125" extrusionOk="0">
                  <a:moveTo>
                    <a:pt x="0" y="182372"/>
                  </a:moveTo>
                  <a:lnTo>
                    <a:pt x="182372" y="0"/>
                  </a:lnTo>
                  <a:lnTo>
                    <a:pt x="364731" y="182372"/>
                  </a:lnTo>
                  <a:lnTo>
                    <a:pt x="182372" y="364756"/>
                  </a:lnTo>
                  <a:lnTo>
                    <a:pt x="0" y="18237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24" name="Google Shape;224;p22"/>
            <p:cNvPicPr preferRelativeResize="0"/>
            <p:nvPr/>
          </p:nvPicPr>
          <p:blipFill rotWithShape="1">
            <a:blip r:embed="rId22">
              <a:alphaModFix/>
            </a:blip>
            <a:srcRect/>
            <a:stretch/>
          </p:blipFill>
          <p:spPr>
            <a:xfrm>
              <a:off x="3817119" y="4363444"/>
              <a:ext cx="206400" cy="206413"/>
            </a:xfrm>
            <a:prstGeom prst="rect">
              <a:avLst/>
            </a:prstGeom>
            <a:noFill/>
            <a:ln>
              <a:noFill/>
            </a:ln>
          </p:spPr>
        </p:pic>
        <p:sp>
          <p:nvSpPr>
            <p:cNvPr id="225" name="Google Shape;225;p22"/>
            <p:cNvSpPr/>
            <p:nvPr/>
          </p:nvSpPr>
          <p:spPr>
            <a:xfrm>
              <a:off x="3559840" y="4467698"/>
              <a:ext cx="365125" cy="365125"/>
            </a:xfrm>
            <a:custGeom>
              <a:avLst/>
              <a:gdLst/>
              <a:ahLst/>
              <a:cxnLst/>
              <a:rect l="l" t="t" r="r" b="b"/>
              <a:pathLst>
                <a:path w="365125" h="365125" extrusionOk="0">
                  <a:moveTo>
                    <a:pt x="182372" y="0"/>
                  </a:moveTo>
                  <a:lnTo>
                    <a:pt x="0" y="182372"/>
                  </a:lnTo>
                  <a:lnTo>
                    <a:pt x="182372" y="364756"/>
                  </a:lnTo>
                  <a:lnTo>
                    <a:pt x="364731" y="182372"/>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6" name="Google Shape;226;p22"/>
            <p:cNvSpPr/>
            <p:nvPr/>
          </p:nvSpPr>
          <p:spPr>
            <a:xfrm>
              <a:off x="3559840" y="4467698"/>
              <a:ext cx="365125" cy="365125"/>
            </a:xfrm>
            <a:custGeom>
              <a:avLst/>
              <a:gdLst/>
              <a:ahLst/>
              <a:cxnLst/>
              <a:rect l="l" t="t" r="r" b="b"/>
              <a:pathLst>
                <a:path w="365125" h="365125" extrusionOk="0">
                  <a:moveTo>
                    <a:pt x="0" y="182372"/>
                  </a:moveTo>
                  <a:lnTo>
                    <a:pt x="182372" y="0"/>
                  </a:lnTo>
                  <a:lnTo>
                    <a:pt x="364731" y="182372"/>
                  </a:lnTo>
                  <a:lnTo>
                    <a:pt x="182372" y="364756"/>
                  </a:lnTo>
                  <a:lnTo>
                    <a:pt x="0" y="18237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27" name="Google Shape;227;p22"/>
            <p:cNvPicPr preferRelativeResize="0"/>
            <p:nvPr/>
          </p:nvPicPr>
          <p:blipFill rotWithShape="1">
            <a:blip r:embed="rId23">
              <a:alphaModFix/>
            </a:blip>
            <a:srcRect/>
            <a:stretch/>
          </p:blipFill>
          <p:spPr>
            <a:xfrm>
              <a:off x="3634696" y="4545867"/>
              <a:ext cx="206400" cy="206413"/>
            </a:xfrm>
            <a:prstGeom prst="rect">
              <a:avLst/>
            </a:prstGeom>
            <a:noFill/>
            <a:ln>
              <a:noFill/>
            </a:ln>
          </p:spPr>
        </p:pic>
        <p:sp>
          <p:nvSpPr>
            <p:cNvPr id="228" name="Google Shape;228;p22"/>
            <p:cNvSpPr/>
            <p:nvPr/>
          </p:nvSpPr>
          <p:spPr>
            <a:xfrm>
              <a:off x="875101" y="5462564"/>
              <a:ext cx="729615" cy="729614"/>
            </a:xfrm>
            <a:custGeom>
              <a:avLst/>
              <a:gdLst/>
              <a:ahLst/>
              <a:cxnLst/>
              <a:rect l="l" t="t" r="r" b="b"/>
              <a:pathLst>
                <a:path w="729615" h="729614" extrusionOk="0">
                  <a:moveTo>
                    <a:pt x="364731" y="0"/>
                  </a:moveTo>
                  <a:lnTo>
                    <a:pt x="0" y="364756"/>
                  </a:lnTo>
                  <a:lnTo>
                    <a:pt x="364756" y="729475"/>
                  </a:lnTo>
                  <a:lnTo>
                    <a:pt x="729475" y="364731"/>
                  </a:lnTo>
                  <a:lnTo>
                    <a:pt x="36473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 name="Google Shape;229;p22"/>
            <p:cNvSpPr/>
            <p:nvPr/>
          </p:nvSpPr>
          <p:spPr>
            <a:xfrm>
              <a:off x="875101" y="5462564"/>
              <a:ext cx="729615" cy="729614"/>
            </a:xfrm>
            <a:custGeom>
              <a:avLst/>
              <a:gdLst/>
              <a:ahLst/>
              <a:cxnLst/>
              <a:rect l="l" t="t" r="r" b="b"/>
              <a:pathLst>
                <a:path w="729615" h="729614" extrusionOk="0">
                  <a:moveTo>
                    <a:pt x="0" y="364756"/>
                  </a:moveTo>
                  <a:lnTo>
                    <a:pt x="364731" y="0"/>
                  </a:lnTo>
                  <a:lnTo>
                    <a:pt x="729475" y="364731"/>
                  </a:lnTo>
                  <a:lnTo>
                    <a:pt x="364756" y="729475"/>
                  </a:lnTo>
                  <a:lnTo>
                    <a:pt x="0" y="36475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 name="Google Shape;230;p22"/>
            <p:cNvSpPr/>
            <p:nvPr/>
          </p:nvSpPr>
          <p:spPr>
            <a:xfrm>
              <a:off x="1057125" y="5644844"/>
              <a:ext cx="364490" cy="366395"/>
            </a:xfrm>
            <a:custGeom>
              <a:avLst/>
              <a:gdLst/>
              <a:ahLst/>
              <a:cxnLst/>
              <a:rect l="l" t="t" r="r" b="b"/>
              <a:pathLst>
                <a:path w="364490" h="366395" extrusionOk="0">
                  <a:moveTo>
                    <a:pt x="0" y="0"/>
                  </a:moveTo>
                  <a:lnTo>
                    <a:pt x="364375" y="36589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1" name="Google Shape;231;p22"/>
            <p:cNvSpPr/>
            <p:nvPr/>
          </p:nvSpPr>
          <p:spPr>
            <a:xfrm>
              <a:off x="1058000" y="5645269"/>
              <a:ext cx="366394" cy="364489"/>
            </a:xfrm>
            <a:custGeom>
              <a:avLst/>
              <a:gdLst/>
              <a:ahLst/>
              <a:cxnLst/>
              <a:rect l="l" t="t" r="r" b="b"/>
              <a:pathLst>
                <a:path w="366394" h="364489" extrusionOk="0">
                  <a:moveTo>
                    <a:pt x="0" y="364388"/>
                  </a:moveTo>
                  <a:lnTo>
                    <a:pt x="3659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2" name="Google Shape;232;p22"/>
            <p:cNvSpPr/>
            <p:nvPr/>
          </p:nvSpPr>
          <p:spPr>
            <a:xfrm>
              <a:off x="1239850" y="5644928"/>
              <a:ext cx="365125" cy="365125"/>
            </a:xfrm>
            <a:custGeom>
              <a:avLst/>
              <a:gdLst/>
              <a:ahLst/>
              <a:cxnLst/>
              <a:rect l="l" t="t" r="r" b="b"/>
              <a:pathLst>
                <a:path w="365125" h="365125" extrusionOk="0">
                  <a:moveTo>
                    <a:pt x="182372" y="0"/>
                  </a:moveTo>
                  <a:lnTo>
                    <a:pt x="0" y="182372"/>
                  </a:lnTo>
                  <a:lnTo>
                    <a:pt x="182372" y="364756"/>
                  </a:lnTo>
                  <a:lnTo>
                    <a:pt x="364731" y="182372"/>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3" name="Google Shape;233;p22"/>
            <p:cNvSpPr/>
            <p:nvPr/>
          </p:nvSpPr>
          <p:spPr>
            <a:xfrm>
              <a:off x="1239850" y="5644928"/>
              <a:ext cx="365125" cy="365125"/>
            </a:xfrm>
            <a:custGeom>
              <a:avLst/>
              <a:gdLst/>
              <a:ahLst/>
              <a:cxnLst/>
              <a:rect l="l" t="t" r="r" b="b"/>
              <a:pathLst>
                <a:path w="365125" h="365125" extrusionOk="0">
                  <a:moveTo>
                    <a:pt x="0" y="182372"/>
                  </a:moveTo>
                  <a:lnTo>
                    <a:pt x="182372" y="0"/>
                  </a:lnTo>
                  <a:lnTo>
                    <a:pt x="364731" y="182372"/>
                  </a:lnTo>
                  <a:lnTo>
                    <a:pt x="182372" y="364756"/>
                  </a:lnTo>
                  <a:lnTo>
                    <a:pt x="0" y="18237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34" name="Google Shape;234;p22"/>
            <p:cNvPicPr preferRelativeResize="0"/>
            <p:nvPr/>
          </p:nvPicPr>
          <p:blipFill rotWithShape="1">
            <a:blip r:embed="rId24">
              <a:alphaModFix/>
            </a:blip>
            <a:srcRect/>
            <a:stretch/>
          </p:blipFill>
          <p:spPr>
            <a:xfrm>
              <a:off x="1314706" y="5723096"/>
              <a:ext cx="206400" cy="206413"/>
            </a:xfrm>
            <a:prstGeom prst="rect">
              <a:avLst/>
            </a:prstGeom>
            <a:noFill/>
            <a:ln>
              <a:noFill/>
            </a:ln>
          </p:spPr>
        </p:pic>
        <p:sp>
          <p:nvSpPr>
            <p:cNvPr id="235" name="Google Shape;235;p22"/>
            <p:cNvSpPr/>
            <p:nvPr/>
          </p:nvSpPr>
          <p:spPr>
            <a:xfrm>
              <a:off x="875005" y="5644928"/>
              <a:ext cx="365125" cy="365125"/>
            </a:xfrm>
            <a:custGeom>
              <a:avLst/>
              <a:gdLst/>
              <a:ahLst/>
              <a:cxnLst/>
              <a:rect l="l" t="t" r="r" b="b"/>
              <a:pathLst>
                <a:path w="365125" h="365125" extrusionOk="0">
                  <a:moveTo>
                    <a:pt x="182372" y="0"/>
                  </a:moveTo>
                  <a:lnTo>
                    <a:pt x="0" y="182372"/>
                  </a:lnTo>
                  <a:lnTo>
                    <a:pt x="182372" y="364756"/>
                  </a:lnTo>
                  <a:lnTo>
                    <a:pt x="364731" y="182372"/>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6" name="Google Shape;236;p22"/>
            <p:cNvSpPr/>
            <p:nvPr/>
          </p:nvSpPr>
          <p:spPr>
            <a:xfrm>
              <a:off x="875005" y="5644928"/>
              <a:ext cx="365125" cy="365125"/>
            </a:xfrm>
            <a:custGeom>
              <a:avLst/>
              <a:gdLst/>
              <a:ahLst/>
              <a:cxnLst/>
              <a:rect l="l" t="t" r="r" b="b"/>
              <a:pathLst>
                <a:path w="365125" h="365125" extrusionOk="0">
                  <a:moveTo>
                    <a:pt x="0" y="182372"/>
                  </a:moveTo>
                  <a:lnTo>
                    <a:pt x="182372" y="0"/>
                  </a:lnTo>
                  <a:lnTo>
                    <a:pt x="364731" y="182372"/>
                  </a:lnTo>
                  <a:lnTo>
                    <a:pt x="182372" y="364756"/>
                  </a:lnTo>
                  <a:lnTo>
                    <a:pt x="0" y="18237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37" name="Google Shape;237;p22"/>
            <p:cNvPicPr preferRelativeResize="0"/>
            <p:nvPr/>
          </p:nvPicPr>
          <p:blipFill rotWithShape="1">
            <a:blip r:embed="rId25">
              <a:alphaModFix/>
            </a:blip>
            <a:srcRect/>
            <a:stretch/>
          </p:blipFill>
          <p:spPr>
            <a:xfrm>
              <a:off x="949860" y="5723096"/>
              <a:ext cx="206400" cy="206413"/>
            </a:xfrm>
            <a:prstGeom prst="rect">
              <a:avLst/>
            </a:prstGeom>
            <a:noFill/>
            <a:ln>
              <a:noFill/>
            </a:ln>
          </p:spPr>
        </p:pic>
        <p:sp>
          <p:nvSpPr>
            <p:cNvPr id="238" name="Google Shape;238;p22"/>
            <p:cNvSpPr/>
            <p:nvPr/>
          </p:nvSpPr>
          <p:spPr>
            <a:xfrm>
              <a:off x="1778599" y="5458517"/>
              <a:ext cx="729614" cy="729614"/>
            </a:xfrm>
            <a:custGeom>
              <a:avLst/>
              <a:gdLst/>
              <a:ahLst/>
              <a:cxnLst/>
              <a:rect l="l" t="t" r="r" b="b"/>
              <a:pathLst>
                <a:path w="729614" h="729614" extrusionOk="0">
                  <a:moveTo>
                    <a:pt x="364731" y="0"/>
                  </a:moveTo>
                  <a:lnTo>
                    <a:pt x="0" y="364756"/>
                  </a:lnTo>
                  <a:lnTo>
                    <a:pt x="364756" y="729475"/>
                  </a:lnTo>
                  <a:lnTo>
                    <a:pt x="729488" y="364731"/>
                  </a:lnTo>
                  <a:lnTo>
                    <a:pt x="36473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9" name="Google Shape;239;p22"/>
            <p:cNvSpPr/>
            <p:nvPr/>
          </p:nvSpPr>
          <p:spPr>
            <a:xfrm>
              <a:off x="1778599" y="5458517"/>
              <a:ext cx="729614" cy="729614"/>
            </a:xfrm>
            <a:custGeom>
              <a:avLst/>
              <a:gdLst/>
              <a:ahLst/>
              <a:cxnLst/>
              <a:rect l="l" t="t" r="r" b="b"/>
              <a:pathLst>
                <a:path w="729614" h="729614" extrusionOk="0">
                  <a:moveTo>
                    <a:pt x="0" y="364756"/>
                  </a:moveTo>
                  <a:lnTo>
                    <a:pt x="364731" y="0"/>
                  </a:lnTo>
                  <a:lnTo>
                    <a:pt x="729488" y="364731"/>
                  </a:lnTo>
                  <a:lnTo>
                    <a:pt x="364756" y="729475"/>
                  </a:lnTo>
                  <a:lnTo>
                    <a:pt x="0" y="36475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0" name="Google Shape;240;p22"/>
            <p:cNvSpPr/>
            <p:nvPr/>
          </p:nvSpPr>
          <p:spPr>
            <a:xfrm>
              <a:off x="1960623" y="5640784"/>
              <a:ext cx="364489" cy="366395"/>
            </a:xfrm>
            <a:custGeom>
              <a:avLst/>
              <a:gdLst/>
              <a:ahLst/>
              <a:cxnLst/>
              <a:rect l="l" t="t" r="r" b="b"/>
              <a:pathLst>
                <a:path w="364489" h="366395" extrusionOk="0">
                  <a:moveTo>
                    <a:pt x="0" y="0"/>
                  </a:moveTo>
                  <a:lnTo>
                    <a:pt x="364375" y="36591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1" name="Google Shape;241;p22"/>
            <p:cNvSpPr/>
            <p:nvPr/>
          </p:nvSpPr>
          <p:spPr>
            <a:xfrm>
              <a:off x="1961497" y="5641221"/>
              <a:ext cx="366394" cy="364489"/>
            </a:xfrm>
            <a:custGeom>
              <a:avLst/>
              <a:gdLst/>
              <a:ahLst/>
              <a:cxnLst/>
              <a:rect l="l" t="t" r="r" b="b"/>
              <a:pathLst>
                <a:path w="366394" h="364489" extrusionOk="0">
                  <a:moveTo>
                    <a:pt x="0" y="364388"/>
                  </a:moveTo>
                  <a:lnTo>
                    <a:pt x="3659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2" name="Google Shape;242;p22"/>
            <p:cNvSpPr/>
            <p:nvPr/>
          </p:nvSpPr>
          <p:spPr>
            <a:xfrm>
              <a:off x="1960925" y="5458443"/>
              <a:ext cx="365125" cy="365125"/>
            </a:xfrm>
            <a:custGeom>
              <a:avLst/>
              <a:gdLst/>
              <a:ahLst/>
              <a:cxnLst/>
              <a:rect l="l" t="t" r="r" b="b"/>
              <a:pathLst>
                <a:path w="365125" h="365125" extrusionOk="0">
                  <a:moveTo>
                    <a:pt x="182372" y="0"/>
                  </a:moveTo>
                  <a:lnTo>
                    <a:pt x="0" y="182384"/>
                  </a:lnTo>
                  <a:lnTo>
                    <a:pt x="182372" y="364769"/>
                  </a:lnTo>
                  <a:lnTo>
                    <a:pt x="364731" y="182384"/>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3" name="Google Shape;243;p22"/>
            <p:cNvSpPr/>
            <p:nvPr/>
          </p:nvSpPr>
          <p:spPr>
            <a:xfrm>
              <a:off x="1960925" y="5458443"/>
              <a:ext cx="365125" cy="365125"/>
            </a:xfrm>
            <a:custGeom>
              <a:avLst/>
              <a:gdLst/>
              <a:ahLst/>
              <a:cxnLst/>
              <a:rect l="l" t="t" r="r" b="b"/>
              <a:pathLst>
                <a:path w="365125" h="365125" extrusionOk="0">
                  <a:moveTo>
                    <a:pt x="0" y="182384"/>
                  </a:moveTo>
                  <a:lnTo>
                    <a:pt x="182372" y="0"/>
                  </a:lnTo>
                  <a:lnTo>
                    <a:pt x="364731" y="182384"/>
                  </a:lnTo>
                  <a:lnTo>
                    <a:pt x="182372" y="364769"/>
                  </a:lnTo>
                  <a:lnTo>
                    <a:pt x="0" y="182384"/>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4" name="Google Shape;244;p22"/>
            <p:cNvPicPr preferRelativeResize="0"/>
            <p:nvPr/>
          </p:nvPicPr>
          <p:blipFill rotWithShape="1">
            <a:blip r:embed="rId26">
              <a:alphaModFix/>
            </a:blip>
            <a:srcRect/>
            <a:stretch/>
          </p:blipFill>
          <p:spPr>
            <a:xfrm>
              <a:off x="2035780" y="5536624"/>
              <a:ext cx="206400" cy="206413"/>
            </a:xfrm>
            <a:prstGeom prst="rect">
              <a:avLst/>
            </a:prstGeom>
            <a:noFill/>
            <a:ln>
              <a:noFill/>
            </a:ln>
          </p:spPr>
        </p:pic>
        <p:sp>
          <p:nvSpPr>
            <p:cNvPr id="245" name="Google Shape;245;p22"/>
            <p:cNvSpPr/>
            <p:nvPr/>
          </p:nvSpPr>
          <p:spPr>
            <a:xfrm>
              <a:off x="2658922" y="5459035"/>
              <a:ext cx="729614" cy="729614"/>
            </a:xfrm>
            <a:custGeom>
              <a:avLst/>
              <a:gdLst/>
              <a:ahLst/>
              <a:cxnLst/>
              <a:rect l="l" t="t" r="r" b="b"/>
              <a:pathLst>
                <a:path w="729614" h="729614" extrusionOk="0">
                  <a:moveTo>
                    <a:pt x="364731" y="0"/>
                  </a:moveTo>
                  <a:lnTo>
                    <a:pt x="0" y="364756"/>
                  </a:lnTo>
                  <a:lnTo>
                    <a:pt x="364756" y="729475"/>
                  </a:lnTo>
                  <a:lnTo>
                    <a:pt x="729475" y="364731"/>
                  </a:lnTo>
                  <a:lnTo>
                    <a:pt x="36473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6" name="Google Shape;246;p22"/>
            <p:cNvSpPr/>
            <p:nvPr/>
          </p:nvSpPr>
          <p:spPr>
            <a:xfrm>
              <a:off x="2658922" y="5459035"/>
              <a:ext cx="729614" cy="729614"/>
            </a:xfrm>
            <a:custGeom>
              <a:avLst/>
              <a:gdLst/>
              <a:ahLst/>
              <a:cxnLst/>
              <a:rect l="l" t="t" r="r" b="b"/>
              <a:pathLst>
                <a:path w="729614" h="729614" extrusionOk="0">
                  <a:moveTo>
                    <a:pt x="0" y="364756"/>
                  </a:moveTo>
                  <a:lnTo>
                    <a:pt x="364731" y="0"/>
                  </a:lnTo>
                  <a:lnTo>
                    <a:pt x="729475" y="364731"/>
                  </a:lnTo>
                  <a:lnTo>
                    <a:pt x="364756" y="729475"/>
                  </a:lnTo>
                  <a:lnTo>
                    <a:pt x="0" y="36475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7" name="Google Shape;247;p22"/>
            <p:cNvSpPr/>
            <p:nvPr/>
          </p:nvSpPr>
          <p:spPr>
            <a:xfrm>
              <a:off x="2840945" y="5641314"/>
              <a:ext cx="364489" cy="366395"/>
            </a:xfrm>
            <a:custGeom>
              <a:avLst/>
              <a:gdLst/>
              <a:ahLst/>
              <a:cxnLst/>
              <a:rect l="l" t="t" r="r" b="b"/>
              <a:pathLst>
                <a:path w="364489" h="366395" extrusionOk="0">
                  <a:moveTo>
                    <a:pt x="0" y="0"/>
                  </a:moveTo>
                  <a:lnTo>
                    <a:pt x="364375" y="36589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8" name="Google Shape;248;p22"/>
            <p:cNvSpPr/>
            <p:nvPr/>
          </p:nvSpPr>
          <p:spPr>
            <a:xfrm>
              <a:off x="2841820" y="5641739"/>
              <a:ext cx="366394" cy="364489"/>
            </a:xfrm>
            <a:custGeom>
              <a:avLst/>
              <a:gdLst/>
              <a:ahLst/>
              <a:cxnLst/>
              <a:rect l="l" t="t" r="r" b="b"/>
              <a:pathLst>
                <a:path w="366394" h="364489" extrusionOk="0">
                  <a:moveTo>
                    <a:pt x="0" y="364388"/>
                  </a:moveTo>
                  <a:lnTo>
                    <a:pt x="3659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9" name="Google Shape;249;p22"/>
            <p:cNvSpPr/>
            <p:nvPr/>
          </p:nvSpPr>
          <p:spPr>
            <a:xfrm>
              <a:off x="2841249" y="5458974"/>
              <a:ext cx="365125" cy="365125"/>
            </a:xfrm>
            <a:custGeom>
              <a:avLst/>
              <a:gdLst/>
              <a:ahLst/>
              <a:cxnLst/>
              <a:rect l="l" t="t" r="r" b="b"/>
              <a:pathLst>
                <a:path w="365125" h="365125" extrusionOk="0">
                  <a:moveTo>
                    <a:pt x="182372" y="0"/>
                  </a:moveTo>
                  <a:lnTo>
                    <a:pt x="0" y="182371"/>
                  </a:lnTo>
                  <a:lnTo>
                    <a:pt x="182372" y="364756"/>
                  </a:lnTo>
                  <a:lnTo>
                    <a:pt x="364731" y="182371"/>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0" name="Google Shape;250;p22"/>
            <p:cNvSpPr/>
            <p:nvPr/>
          </p:nvSpPr>
          <p:spPr>
            <a:xfrm>
              <a:off x="2841249" y="5458974"/>
              <a:ext cx="365125" cy="365125"/>
            </a:xfrm>
            <a:custGeom>
              <a:avLst/>
              <a:gdLst/>
              <a:ahLst/>
              <a:cxnLst/>
              <a:rect l="l" t="t" r="r" b="b"/>
              <a:pathLst>
                <a:path w="365125" h="365125" extrusionOk="0">
                  <a:moveTo>
                    <a:pt x="0" y="182371"/>
                  </a:moveTo>
                  <a:lnTo>
                    <a:pt x="182372" y="0"/>
                  </a:lnTo>
                  <a:lnTo>
                    <a:pt x="364731" y="182371"/>
                  </a:lnTo>
                  <a:lnTo>
                    <a:pt x="182372" y="364756"/>
                  </a:lnTo>
                  <a:lnTo>
                    <a:pt x="0" y="18237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51" name="Google Shape;251;p22"/>
            <p:cNvPicPr preferRelativeResize="0"/>
            <p:nvPr/>
          </p:nvPicPr>
          <p:blipFill rotWithShape="1">
            <a:blip r:embed="rId27">
              <a:alphaModFix/>
            </a:blip>
            <a:srcRect/>
            <a:stretch/>
          </p:blipFill>
          <p:spPr>
            <a:xfrm>
              <a:off x="2916105" y="5537142"/>
              <a:ext cx="206400" cy="206413"/>
            </a:xfrm>
            <a:prstGeom prst="rect">
              <a:avLst/>
            </a:prstGeom>
            <a:noFill/>
            <a:ln>
              <a:noFill/>
            </a:ln>
          </p:spPr>
        </p:pic>
        <p:sp>
          <p:nvSpPr>
            <p:cNvPr id="252" name="Google Shape;252;p22"/>
            <p:cNvSpPr/>
            <p:nvPr/>
          </p:nvSpPr>
          <p:spPr>
            <a:xfrm>
              <a:off x="2658826" y="5641396"/>
              <a:ext cx="365125" cy="365125"/>
            </a:xfrm>
            <a:custGeom>
              <a:avLst/>
              <a:gdLst/>
              <a:ahLst/>
              <a:cxnLst/>
              <a:rect l="l" t="t" r="r" b="b"/>
              <a:pathLst>
                <a:path w="365125" h="365125" extrusionOk="0">
                  <a:moveTo>
                    <a:pt x="182372" y="0"/>
                  </a:moveTo>
                  <a:lnTo>
                    <a:pt x="0" y="182372"/>
                  </a:lnTo>
                  <a:lnTo>
                    <a:pt x="182372" y="364756"/>
                  </a:lnTo>
                  <a:lnTo>
                    <a:pt x="364731" y="182372"/>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3" name="Google Shape;253;p22"/>
            <p:cNvSpPr/>
            <p:nvPr/>
          </p:nvSpPr>
          <p:spPr>
            <a:xfrm>
              <a:off x="2658826" y="5641396"/>
              <a:ext cx="365125" cy="365125"/>
            </a:xfrm>
            <a:custGeom>
              <a:avLst/>
              <a:gdLst/>
              <a:ahLst/>
              <a:cxnLst/>
              <a:rect l="l" t="t" r="r" b="b"/>
              <a:pathLst>
                <a:path w="365125" h="365125" extrusionOk="0">
                  <a:moveTo>
                    <a:pt x="0" y="182372"/>
                  </a:moveTo>
                  <a:lnTo>
                    <a:pt x="182372" y="0"/>
                  </a:lnTo>
                  <a:lnTo>
                    <a:pt x="364731" y="182372"/>
                  </a:lnTo>
                  <a:lnTo>
                    <a:pt x="182372" y="364756"/>
                  </a:lnTo>
                  <a:lnTo>
                    <a:pt x="0" y="18237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54" name="Google Shape;254;p22"/>
            <p:cNvPicPr preferRelativeResize="0"/>
            <p:nvPr/>
          </p:nvPicPr>
          <p:blipFill rotWithShape="1">
            <a:blip r:embed="rId28">
              <a:alphaModFix/>
            </a:blip>
            <a:srcRect/>
            <a:stretch/>
          </p:blipFill>
          <p:spPr>
            <a:xfrm>
              <a:off x="2733681" y="5719565"/>
              <a:ext cx="206400" cy="206413"/>
            </a:xfrm>
            <a:prstGeom prst="rect">
              <a:avLst/>
            </a:prstGeom>
            <a:noFill/>
            <a:ln>
              <a:noFill/>
            </a:ln>
          </p:spPr>
        </p:pic>
        <p:sp>
          <p:nvSpPr>
            <p:cNvPr id="255" name="Google Shape;255;p22"/>
            <p:cNvSpPr/>
            <p:nvPr/>
          </p:nvSpPr>
          <p:spPr>
            <a:xfrm>
              <a:off x="3559979" y="5459002"/>
              <a:ext cx="729614" cy="729614"/>
            </a:xfrm>
            <a:custGeom>
              <a:avLst/>
              <a:gdLst/>
              <a:ahLst/>
              <a:cxnLst/>
              <a:rect l="l" t="t" r="r" b="b"/>
              <a:pathLst>
                <a:path w="729614" h="729614" extrusionOk="0">
                  <a:moveTo>
                    <a:pt x="364731" y="0"/>
                  </a:moveTo>
                  <a:lnTo>
                    <a:pt x="0" y="364756"/>
                  </a:lnTo>
                  <a:lnTo>
                    <a:pt x="364756" y="729475"/>
                  </a:lnTo>
                  <a:lnTo>
                    <a:pt x="729475" y="364731"/>
                  </a:lnTo>
                  <a:lnTo>
                    <a:pt x="36473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6" name="Google Shape;256;p22"/>
            <p:cNvSpPr/>
            <p:nvPr/>
          </p:nvSpPr>
          <p:spPr>
            <a:xfrm>
              <a:off x="3559979" y="5459002"/>
              <a:ext cx="729614" cy="729614"/>
            </a:xfrm>
            <a:custGeom>
              <a:avLst/>
              <a:gdLst/>
              <a:ahLst/>
              <a:cxnLst/>
              <a:rect l="l" t="t" r="r" b="b"/>
              <a:pathLst>
                <a:path w="729614" h="729614" extrusionOk="0">
                  <a:moveTo>
                    <a:pt x="0" y="364756"/>
                  </a:moveTo>
                  <a:lnTo>
                    <a:pt x="364731" y="0"/>
                  </a:lnTo>
                  <a:lnTo>
                    <a:pt x="729475" y="364731"/>
                  </a:lnTo>
                  <a:lnTo>
                    <a:pt x="364756" y="729475"/>
                  </a:lnTo>
                  <a:lnTo>
                    <a:pt x="0" y="36475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7" name="Google Shape;257;p22"/>
            <p:cNvSpPr/>
            <p:nvPr/>
          </p:nvSpPr>
          <p:spPr>
            <a:xfrm>
              <a:off x="3742002" y="5641282"/>
              <a:ext cx="364489" cy="366395"/>
            </a:xfrm>
            <a:custGeom>
              <a:avLst/>
              <a:gdLst/>
              <a:ahLst/>
              <a:cxnLst/>
              <a:rect l="l" t="t" r="r" b="b"/>
              <a:pathLst>
                <a:path w="364489" h="366395" extrusionOk="0">
                  <a:moveTo>
                    <a:pt x="0" y="0"/>
                  </a:moveTo>
                  <a:lnTo>
                    <a:pt x="364375" y="36589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8" name="Google Shape;258;p22"/>
            <p:cNvSpPr/>
            <p:nvPr/>
          </p:nvSpPr>
          <p:spPr>
            <a:xfrm>
              <a:off x="3742878" y="5641706"/>
              <a:ext cx="366395" cy="364489"/>
            </a:xfrm>
            <a:custGeom>
              <a:avLst/>
              <a:gdLst/>
              <a:ahLst/>
              <a:cxnLst/>
              <a:rect l="l" t="t" r="r" b="b"/>
              <a:pathLst>
                <a:path w="366395" h="364489" extrusionOk="0">
                  <a:moveTo>
                    <a:pt x="0" y="364388"/>
                  </a:moveTo>
                  <a:lnTo>
                    <a:pt x="3659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9" name="Google Shape;259;p22"/>
            <p:cNvSpPr/>
            <p:nvPr/>
          </p:nvSpPr>
          <p:spPr>
            <a:xfrm>
              <a:off x="3559883" y="5641365"/>
              <a:ext cx="365125" cy="365125"/>
            </a:xfrm>
            <a:custGeom>
              <a:avLst/>
              <a:gdLst/>
              <a:ahLst/>
              <a:cxnLst/>
              <a:rect l="l" t="t" r="r" b="b"/>
              <a:pathLst>
                <a:path w="365125" h="365125" extrusionOk="0">
                  <a:moveTo>
                    <a:pt x="182372" y="0"/>
                  </a:moveTo>
                  <a:lnTo>
                    <a:pt x="0" y="182371"/>
                  </a:lnTo>
                  <a:lnTo>
                    <a:pt x="182372" y="364756"/>
                  </a:lnTo>
                  <a:lnTo>
                    <a:pt x="364731" y="182371"/>
                  </a:lnTo>
                  <a:lnTo>
                    <a:pt x="182372" y="0"/>
                  </a:lnTo>
                  <a:close/>
                </a:path>
              </a:pathLst>
            </a:custGeom>
            <a:solidFill>
              <a:srgbClr val="8A8A8A"/>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 name="Google Shape;260;p22"/>
            <p:cNvSpPr/>
            <p:nvPr/>
          </p:nvSpPr>
          <p:spPr>
            <a:xfrm>
              <a:off x="3559883" y="5641365"/>
              <a:ext cx="365125" cy="365125"/>
            </a:xfrm>
            <a:custGeom>
              <a:avLst/>
              <a:gdLst/>
              <a:ahLst/>
              <a:cxnLst/>
              <a:rect l="l" t="t" r="r" b="b"/>
              <a:pathLst>
                <a:path w="365125" h="365125" extrusionOk="0">
                  <a:moveTo>
                    <a:pt x="0" y="182371"/>
                  </a:moveTo>
                  <a:lnTo>
                    <a:pt x="182372" y="0"/>
                  </a:lnTo>
                  <a:lnTo>
                    <a:pt x="364731" y="182371"/>
                  </a:lnTo>
                  <a:lnTo>
                    <a:pt x="182372" y="364756"/>
                  </a:lnTo>
                  <a:lnTo>
                    <a:pt x="0" y="18237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61" name="Google Shape;261;p22"/>
            <p:cNvPicPr preferRelativeResize="0"/>
            <p:nvPr/>
          </p:nvPicPr>
          <p:blipFill rotWithShape="1">
            <a:blip r:embed="rId29">
              <a:alphaModFix/>
            </a:blip>
            <a:srcRect/>
            <a:stretch/>
          </p:blipFill>
          <p:spPr>
            <a:xfrm>
              <a:off x="3634739" y="5719532"/>
              <a:ext cx="206400" cy="206413"/>
            </a:xfrm>
            <a:prstGeom prst="rect">
              <a:avLst/>
            </a:prstGeom>
            <a:noFill/>
            <a:ln>
              <a:noFill/>
            </a:ln>
          </p:spPr>
        </p:pic>
      </p:grpSp>
      <p:sp>
        <p:nvSpPr>
          <p:cNvPr id="262" name="Google Shape;262;p22"/>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Play Diagram Key Terms</a:t>
            </a:r>
            <a:endParaRPr/>
          </a:p>
        </p:txBody>
      </p:sp>
      <p:sp>
        <p:nvSpPr>
          <p:cNvPr id="263" name="Google Shape;263;p22"/>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3"/>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Fly Ball and Fair/Foul Coverage in 2 Umpire System</a:t>
            </a:r>
            <a:endParaRPr/>
          </a:p>
        </p:txBody>
      </p:sp>
      <p:sp>
        <p:nvSpPr>
          <p:cNvPr id="269" name="Google Shape;269;p23"/>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270" name="Google Shape;270;p23"/>
          <p:cNvPicPr preferRelativeResize="0"/>
          <p:nvPr/>
        </p:nvPicPr>
        <p:blipFill>
          <a:blip r:embed="rId3">
            <a:alphaModFix/>
          </a:blip>
          <a:stretch>
            <a:fillRect/>
          </a:stretch>
        </p:blipFill>
        <p:spPr>
          <a:xfrm>
            <a:off x="4672325" y="626551"/>
            <a:ext cx="4319276" cy="40616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grpSp>
        <p:nvGrpSpPr>
          <p:cNvPr id="275" name="Google Shape;275;p24"/>
          <p:cNvGrpSpPr/>
          <p:nvPr/>
        </p:nvGrpSpPr>
        <p:grpSpPr>
          <a:xfrm>
            <a:off x="4575181" y="349482"/>
            <a:ext cx="3879850" cy="3651250"/>
            <a:chOff x="716406" y="1402207"/>
            <a:chExt cx="3879850" cy="3651250"/>
          </a:xfrm>
        </p:grpSpPr>
        <p:sp>
          <p:nvSpPr>
            <p:cNvPr id="276" name="Google Shape;276;p24"/>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7" name="Google Shape;277;p24"/>
            <p:cNvSpPr/>
            <p:nvPr/>
          </p:nvSpPr>
          <p:spPr>
            <a:xfrm>
              <a:off x="716406" y="1402207"/>
              <a:ext cx="3743960" cy="3535045"/>
            </a:xfrm>
            <a:custGeom>
              <a:avLst/>
              <a:gdLst/>
              <a:ahLst/>
              <a:cxnLst/>
              <a:rect l="l" t="t" r="r" b="b"/>
              <a:pathLst>
                <a:path w="3743960" h="3535045" extrusionOk="0">
                  <a:moveTo>
                    <a:pt x="3734167" y="3305985"/>
                  </a:moveTo>
                  <a:lnTo>
                    <a:pt x="3153441" y="3305985"/>
                  </a:lnTo>
                  <a:lnTo>
                    <a:pt x="3169183" y="3353340"/>
                  </a:lnTo>
                  <a:lnTo>
                    <a:pt x="3192354" y="3396962"/>
                  </a:lnTo>
                  <a:lnTo>
                    <a:pt x="3222147" y="3435925"/>
                  </a:lnTo>
                  <a:lnTo>
                    <a:pt x="3257814" y="3469480"/>
                  </a:lnTo>
                  <a:lnTo>
                    <a:pt x="3298607" y="3496881"/>
                  </a:lnTo>
                  <a:lnTo>
                    <a:pt x="3343780" y="3517378"/>
                  </a:lnTo>
                  <a:lnTo>
                    <a:pt x="3392585" y="3530225"/>
                  </a:lnTo>
                  <a:lnTo>
                    <a:pt x="3444275" y="3534674"/>
                  </a:lnTo>
                  <a:lnTo>
                    <a:pt x="3492810" y="3530758"/>
                  </a:lnTo>
                  <a:lnTo>
                    <a:pt x="3538851" y="3519419"/>
                  </a:lnTo>
                  <a:lnTo>
                    <a:pt x="3581784" y="3501275"/>
                  </a:lnTo>
                  <a:lnTo>
                    <a:pt x="3620991" y="3476940"/>
                  </a:lnTo>
                  <a:lnTo>
                    <a:pt x="3655857" y="3447033"/>
                  </a:lnTo>
                  <a:lnTo>
                    <a:pt x="3685765" y="3412168"/>
                  </a:lnTo>
                  <a:lnTo>
                    <a:pt x="3710100" y="3372963"/>
                  </a:lnTo>
                  <a:lnTo>
                    <a:pt x="3728244" y="3330032"/>
                  </a:lnTo>
                  <a:lnTo>
                    <a:pt x="3734167" y="3305985"/>
                  </a:lnTo>
                  <a:close/>
                </a:path>
                <a:path w="3743960" h="3535045" extrusionOk="0">
                  <a:moveTo>
                    <a:pt x="570835" y="3163986"/>
                  </a:moveTo>
                  <a:lnTo>
                    <a:pt x="0" y="3163986"/>
                  </a:lnTo>
                  <a:lnTo>
                    <a:pt x="0" y="3305985"/>
                  </a:lnTo>
                  <a:lnTo>
                    <a:pt x="3153441" y="3305985"/>
                  </a:lnTo>
                  <a:lnTo>
                    <a:pt x="3153381" y="3305807"/>
                  </a:lnTo>
                  <a:lnTo>
                    <a:pt x="3734211" y="3305807"/>
                  </a:lnTo>
                  <a:lnTo>
                    <a:pt x="3739583" y="3283993"/>
                  </a:lnTo>
                  <a:lnTo>
                    <a:pt x="3743500" y="3235462"/>
                  </a:lnTo>
                  <a:lnTo>
                    <a:pt x="3739036" y="3183682"/>
                  </a:lnTo>
                  <a:lnTo>
                    <a:pt x="3734978" y="3168292"/>
                  </a:lnTo>
                  <a:lnTo>
                    <a:pt x="572576" y="3168292"/>
                  </a:lnTo>
                  <a:lnTo>
                    <a:pt x="570835" y="3163986"/>
                  </a:lnTo>
                  <a:close/>
                </a:path>
                <a:path w="3743960" h="3535045" extrusionOk="0">
                  <a:moveTo>
                    <a:pt x="2525532" y="201115"/>
                  </a:moveTo>
                  <a:lnTo>
                    <a:pt x="2472963" y="201698"/>
                  </a:lnTo>
                  <a:lnTo>
                    <a:pt x="2474979" y="201698"/>
                  </a:lnTo>
                  <a:lnTo>
                    <a:pt x="2429625" y="203241"/>
                  </a:lnTo>
                  <a:lnTo>
                    <a:pt x="2382076" y="205882"/>
                  </a:lnTo>
                  <a:lnTo>
                    <a:pt x="2334809" y="209561"/>
                  </a:lnTo>
                  <a:lnTo>
                    <a:pt x="2287838" y="214265"/>
                  </a:lnTo>
                  <a:lnTo>
                    <a:pt x="2241173" y="219984"/>
                  </a:lnTo>
                  <a:lnTo>
                    <a:pt x="2194826" y="226706"/>
                  </a:lnTo>
                  <a:lnTo>
                    <a:pt x="2148807" y="234420"/>
                  </a:lnTo>
                  <a:lnTo>
                    <a:pt x="2103129" y="243116"/>
                  </a:lnTo>
                  <a:lnTo>
                    <a:pt x="2057801" y="252780"/>
                  </a:lnTo>
                  <a:lnTo>
                    <a:pt x="2012836" y="263403"/>
                  </a:lnTo>
                  <a:lnTo>
                    <a:pt x="1968245" y="274973"/>
                  </a:lnTo>
                  <a:lnTo>
                    <a:pt x="1924039" y="287479"/>
                  </a:lnTo>
                  <a:lnTo>
                    <a:pt x="1880229" y="300910"/>
                  </a:lnTo>
                  <a:lnTo>
                    <a:pt x="1836826" y="315254"/>
                  </a:lnTo>
                  <a:lnTo>
                    <a:pt x="1793842" y="330500"/>
                  </a:lnTo>
                  <a:lnTo>
                    <a:pt x="1751288" y="346638"/>
                  </a:lnTo>
                  <a:lnTo>
                    <a:pt x="1709175" y="363654"/>
                  </a:lnTo>
                  <a:lnTo>
                    <a:pt x="1667515" y="381540"/>
                  </a:lnTo>
                  <a:lnTo>
                    <a:pt x="1626318" y="400282"/>
                  </a:lnTo>
                  <a:lnTo>
                    <a:pt x="1585596" y="419870"/>
                  </a:lnTo>
                  <a:lnTo>
                    <a:pt x="1545360" y="440293"/>
                  </a:lnTo>
                  <a:lnTo>
                    <a:pt x="1505622" y="461540"/>
                  </a:lnTo>
                  <a:lnTo>
                    <a:pt x="1466392" y="483598"/>
                  </a:lnTo>
                  <a:lnTo>
                    <a:pt x="1427682" y="506458"/>
                  </a:lnTo>
                  <a:lnTo>
                    <a:pt x="1389503" y="530107"/>
                  </a:lnTo>
                  <a:lnTo>
                    <a:pt x="1351867" y="554535"/>
                  </a:lnTo>
                  <a:lnTo>
                    <a:pt x="1314784" y="579730"/>
                  </a:lnTo>
                  <a:lnTo>
                    <a:pt x="1278266" y="605681"/>
                  </a:lnTo>
                  <a:lnTo>
                    <a:pt x="1242325" y="632377"/>
                  </a:lnTo>
                  <a:lnTo>
                    <a:pt x="1206970" y="659806"/>
                  </a:lnTo>
                  <a:lnTo>
                    <a:pt x="1172214" y="687958"/>
                  </a:lnTo>
                  <a:lnTo>
                    <a:pt x="1138068" y="716820"/>
                  </a:lnTo>
                  <a:lnTo>
                    <a:pt x="1104543" y="746383"/>
                  </a:lnTo>
                  <a:lnTo>
                    <a:pt x="1071650" y="776634"/>
                  </a:lnTo>
                  <a:lnTo>
                    <a:pt x="1039401" y="807562"/>
                  </a:lnTo>
                  <a:lnTo>
                    <a:pt x="1007807" y="839156"/>
                  </a:lnTo>
                  <a:lnTo>
                    <a:pt x="976879" y="871405"/>
                  </a:lnTo>
                  <a:lnTo>
                    <a:pt x="946628" y="904298"/>
                  </a:lnTo>
                  <a:lnTo>
                    <a:pt x="917065" y="937823"/>
                  </a:lnTo>
                  <a:lnTo>
                    <a:pt x="888202" y="971969"/>
                  </a:lnTo>
                  <a:lnTo>
                    <a:pt x="860051" y="1006724"/>
                  </a:lnTo>
                  <a:lnTo>
                    <a:pt x="832621" y="1042079"/>
                  </a:lnTo>
                  <a:lnTo>
                    <a:pt x="805925" y="1078021"/>
                  </a:lnTo>
                  <a:lnTo>
                    <a:pt x="779974" y="1114538"/>
                  </a:lnTo>
                  <a:lnTo>
                    <a:pt x="754779" y="1151621"/>
                  </a:lnTo>
                  <a:lnTo>
                    <a:pt x="730351" y="1189257"/>
                  </a:lnTo>
                  <a:lnTo>
                    <a:pt x="706701" y="1227436"/>
                  </a:lnTo>
                  <a:lnTo>
                    <a:pt x="683842" y="1266146"/>
                  </a:lnTo>
                  <a:lnTo>
                    <a:pt x="661783" y="1305376"/>
                  </a:lnTo>
                  <a:lnTo>
                    <a:pt x="640536" y="1345114"/>
                  </a:lnTo>
                  <a:lnTo>
                    <a:pt x="620113" y="1385350"/>
                  </a:lnTo>
                  <a:lnTo>
                    <a:pt x="600524" y="1426072"/>
                  </a:lnTo>
                  <a:lnTo>
                    <a:pt x="581782" y="1467269"/>
                  </a:lnTo>
                  <a:lnTo>
                    <a:pt x="563897" y="1508929"/>
                  </a:lnTo>
                  <a:lnTo>
                    <a:pt x="546880" y="1551042"/>
                  </a:lnTo>
                  <a:lnTo>
                    <a:pt x="530742" y="1593596"/>
                  </a:lnTo>
                  <a:lnTo>
                    <a:pt x="515496" y="1636581"/>
                  </a:lnTo>
                  <a:lnTo>
                    <a:pt x="501152" y="1679983"/>
                  </a:lnTo>
                  <a:lnTo>
                    <a:pt x="487721" y="1723794"/>
                  </a:lnTo>
                  <a:lnTo>
                    <a:pt x="475215" y="1768000"/>
                  </a:lnTo>
                  <a:lnTo>
                    <a:pt x="463644" y="1812592"/>
                  </a:lnTo>
                  <a:lnTo>
                    <a:pt x="453021" y="1857557"/>
                  </a:lnTo>
                  <a:lnTo>
                    <a:pt x="443356" y="1902885"/>
                  </a:lnTo>
                  <a:lnTo>
                    <a:pt x="434661" y="1948564"/>
                  </a:lnTo>
                  <a:lnTo>
                    <a:pt x="426947" y="1994583"/>
                  </a:lnTo>
                  <a:lnTo>
                    <a:pt x="420225" y="2040930"/>
                  </a:lnTo>
                  <a:lnTo>
                    <a:pt x="414506" y="2087596"/>
                  </a:lnTo>
                  <a:lnTo>
                    <a:pt x="409801" y="2134567"/>
                  </a:lnTo>
                  <a:lnTo>
                    <a:pt x="406123" y="2181834"/>
                  </a:lnTo>
                  <a:lnTo>
                    <a:pt x="403482" y="2229384"/>
                  </a:lnTo>
                  <a:lnTo>
                    <a:pt x="401888" y="2277207"/>
                  </a:lnTo>
                  <a:lnTo>
                    <a:pt x="401355" y="2325291"/>
                  </a:lnTo>
                  <a:lnTo>
                    <a:pt x="402014" y="2378695"/>
                  </a:lnTo>
                  <a:lnTo>
                    <a:pt x="403973" y="2431629"/>
                  </a:lnTo>
                  <a:lnTo>
                    <a:pt x="407208" y="2484093"/>
                  </a:lnTo>
                  <a:lnTo>
                    <a:pt x="411694" y="2536083"/>
                  </a:lnTo>
                  <a:lnTo>
                    <a:pt x="417406" y="2587600"/>
                  </a:lnTo>
                  <a:lnTo>
                    <a:pt x="424320" y="2638642"/>
                  </a:lnTo>
                  <a:lnTo>
                    <a:pt x="432411" y="2689206"/>
                  </a:lnTo>
                  <a:lnTo>
                    <a:pt x="441653" y="2739292"/>
                  </a:lnTo>
                  <a:lnTo>
                    <a:pt x="452023" y="2788898"/>
                  </a:lnTo>
                  <a:lnTo>
                    <a:pt x="463494" y="2838023"/>
                  </a:lnTo>
                  <a:lnTo>
                    <a:pt x="476044" y="2886665"/>
                  </a:lnTo>
                  <a:lnTo>
                    <a:pt x="489645" y="2934822"/>
                  </a:lnTo>
                  <a:lnTo>
                    <a:pt x="504275" y="2982494"/>
                  </a:lnTo>
                  <a:lnTo>
                    <a:pt x="519908" y="3029678"/>
                  </a:lnTo>
                  <a:lnTo>
                    <a:pt x="536519" y="3076374"/>
                  </a:lnTo>
                  <a:lnTo>
                    <a:pt x="554083" y="3122579"/>
                  </a:lnTo>
                  <a:lnTo>
                    <a:pt x="572576" y="3168292"/>
                  </a:lnTo>
                  <a:lnTo>
                    <a:pt x="571764" y="3163986"/>
                  </a:lnTo>
                  <a:lnTo>
                    <a:pt x="3733843" y="3163986"/>
                  </a:lnTo>
                  <a:lnTo>
                    <a:pt x="3705583" y="3089563"/>
                  </a:lnTo>
                  <a:lnTo>
                    <a:pt x="3678096" y="3048726"/>
                  </a:lnTo>
                  <a:lnTo>
                    <a:pt x="3644438" y="3013039"/>
                  </a:lnTo>
                  <a:lnTo>
                    <a:pt x="3605359" y="2983254"/>
                  </a:lnTo>
                  <a:lnTo>
                    <a:pt x="3561612" y="2960121"/>
                  </a:lnTo>
                  <a:lnTo>
                    <a:pt x="3515102" y="2944772"/>
                  </a:lnTo>
                  <a:lnTo>
                    <a:pt x="3512906" y="2944772"/>
                  </a:lnTo>
                  <a:lnTo>
                    <a:pt x="3513030" y="2325291"/>
                  </a:lnTo>
                  <a:lnTo>
                    <a:pt x="3513151" y="1723794"/>
                  </a:lnTo>
                  <a:lnTo>
                    <a:pt x="3513273" y="1114538"/>
                  </a:lnTo>
                  <a:lnTo>
                    <a:pt x="3513399" y="483598"/>
                  </a:lnTo>
                  <a:lnTo>
                    <a:pt x="3513420" y="377238"/>
                  </a:lnTo>
                  <a:lnTo>
                    <a:pt x="3371847" y="377238"/>
                  </a:lnTo>
                  <a:lnTo>
                    <a:pt x="3371847" y="373751"/>
                  </a:lnTo>
                  <a:lnTo>
                    <a:pt x="3328434" y="355675"/>
                  </a:lnTo>
                  <a:lnTo>
                    <a:pt x="3280212" y="336652"/>
                  </a:lnTo>
                  <a:lnTo>
                    <a:pt x="3232419" y="318915"/>
                  </a:lnTo>
                  <a:lnTo>
                    <a:pt x="3184907" y="302457"/>
                  </a:lnTo>
                  <a:lnTo>
                    <a:pt x="3137528" y="287269"/>
                  </a:lnTo>
                  <a:lnTo>
                    <a:pt x="3090133" y="273343"/>
                  </a:lnTo>
                  <a:lnTo>
                    <a:pt x="3042576" y="260671"/>
                  </a:lnTo>
                  <a:lnTo>
                    <a:pt x="2994709" y="249245"/>
                  </a:lnTo>
                  <a:lnTo>
                    <a:pt x="2946383" y="239056"/>
                  </a:lnTo>
                  <a:lnTo>
                    <a:pt x="2897451" y="230097"/>
                  </a:lnTo>
                  <a:lnTo>
                    <a:pt x="2847765" y="222358"/>
                  </a:lnTo>
                  <a:lnTo>
                    <a:pt x="2797176" y="215833"/>
                  </a:lnTo>
                  <a:lnTo>
                    <a:pt x="2745538" y="210513"/>
                  </a:lnTo>
                  <a:lnTo>
                    <a:pt x="2692703" y="206389"/>
                  </a:lnTo>
                  <a:lnTo>
                    <a:pt x="2638522" y="203453"/>
                  </a:lnTo>
                  <a:lnTo>
                    <a:pt x="2582847" y="201698"/>
                  </a:lnTo>
                  <a:lnTo>
                    <a:pt x="2525532" y="201115"/>
                  </a:lnTo>
                  <a:close/>
                </a:path>
                <a:path w="3743960" h="3535045" extrusionOk="0">
                  <a:moveTo>
                    <a:pt x="3733843" y="3163986"/>
                  </a:moveTo>
                  <a:lnTo>
                    <a:pt x="571764" y="3163986"/>
                  </a:lnTo>
                  <a:lnTo>
                    <a:pt x="572576" y="3168292"/>
                  </a:lnTo>
                  <a:lnTo>
                    <a:pt x="3734978" y="3168292"/>
                  </a:lnTo>
                  <a:lnTo>
                    <a:pt x="3733843" y="3163986"/>
                  </a:lnTo>
                  <a:close/>
                </a:path>
                <a:path w="3743960" h="3535045" extrusionOk="0">
                  <a:moveTo>
                    <a:pt x="3513947" y="2944391"/>
                  </a:moveTo>
                  <a:lnTo>
                    <a:pt x="3512906" y="2944772"/>
                  </a:lnTo>
                  <a:lnTo>
                    <a:pt x="3515102" y="2944772"/>
                  </a:lnTo>
                  <a:lnTo>
                    <a:pt x="3513947" y="2944391"/>
                  </a:lnTo>
                  <a:close/>
                </a:path>
                <a:path w="3743960" h="3535045" extrusionOk="0">
                  <a:moveTo>
                    <a:pt x="3371847" y="373751"/>
                  </a:moveTo>
                  <a:lnTo>
                    <a:pt x="3371847" y="377238"/>
                  </a:lnTo>
                  <a:lnTo>
                    <a:pt x="3377232" y="375994"/>
                  </a:lnTo>
                  <a:lnTo>
                    <a:pt x="3371847" y="373751"/>
                  </a:lnTo>
                  <a:close/>
                </a:path>
                <a:path w="3743960" h="3535045" extrusionOk="0">
                  <a:moveTo>
                    <a:pt x="3513496" y="0"/>
                  </a:moveTo>
                  <a:lnTo>
                    <a:pt x="3371847" y="0"/>
                  </a:lnTo>
                  <a:lnTo>
                    <a:pt x="3371847" y="373751"/>
                  </a:lnTo>
                  <a:lnTo>
                    <a:pt x="3377232" y="375994"/>
                  </a:lnTo>
                  <a:lnTo>
                    <a:pt x="3371847" y="377238"/>
                  </a:lnTo>
                  <a:lnTo>
                    <a:pt x="3513420" y="377238"/>
                  </a:lnTo>
                  <a:lnTo>
                    <a:pt x="3513496"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8" name="Google Shape;278;p24"/>
            <p:cNvSpPr/>
            <p:nvPr/>
          </p:nvSpPr>
          <p:spPr>
            <a:xfrm>
              <a:off x="2155431" y="4577537"/>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9" name="Google Shape;279;p24"/>
            <p:cNvSpPr/>
            <p:nvPr/>
          </p:nvSpPr>
          <p:spPr>
            <a:xfrm>
              <a:off x="2226933" y="2702543"/>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1" y="1706029"/>
                  </a:lnTo>
                  <a:lnTo>
                    <a:pt x="158463" y="1739026"/>
                  </a:lnTo>
                  <a:lnTo>
                    <a:pt x="186280" y="1776845"/>
                  </a:lnTo>
                  <a:lnTo>
                    <a:pt x="208015" y="1818838"/>
                  </a:lnTo>
                  <a:lnTo>
                    <a:pt x="223024"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19"/>
                  </a:lnTo>
                  <a:lnTo>
                    <a:pt x="222173" y="673"/>
                  </a:lnTo>
                  <a:lnTo>
                    <a:pt x="207514" y="46356"/>
                  </a:lnTo>
                  <a:lnTo>
                    <a:pt x="186096" y="88541"/>
                  </a:lnTo>
                  <a:lnTo>
                    <a:pt x="158566" y="126582"/>
                  </a:lnTo>
                  <a:lnTo>
                    <a:pt x="125570" y="159832"/>
                  </a:lnTo>
                  <a:lnTo>
                    <a:pt x="87753" y="187647"/>
                  </a:lnTo>
                  <a:lnTo>
                    <a:pt x="45761" y="209379"/>
                  </a:lnTo>
                  <a:lnTo>
                    <a:pt x="241" y="224383"/>
                  </a:lnTo>
                  <a:lnTo>
                    <a:pt x="1861196" y="224383"/>
                  </a:lnTo>
                  <a:lnTo>
                    <a:pt x="1860143" y="223913"/>
                  </a:lnTo>
                  <a:lnTo>
                    <a:pt x="1815040" y="208931"/>
                  </a:lnTo>
                  <a:lnTo>
                    <a:pt x="1774134" y="187264"/>
                  </a:lnTo>
                  <a:lnTo>
                    <a:pt x="1737804" y="159542"/>
                  </a:lnTo>
                  <a:lnTo>
                    <a:pt x="1706429" y="126393"/>
                  </a:lnTo>
                  <a:lnTo>
                    <a:pt x="1680455" y="88541"/>
                  </a:lnTo>
                  <a:lnTo>
                    <a:pt x="1660076" y="46356"/>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0" name="Google Shape;280;p24"/>
            <p:cNvSpPr/>
            <p:nvPr/>
          </p:nvSpPr>
          <p:spPr>
            <a:xfrm>
              <a:off x="3032071" y="3517631"/>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1" name="Google Shape;281;p24"/>
            <p:cNvSpPr/>
            <p:nvPr/>
          </p:nvSpPr>
          <p:spPr>
            <a:xfrm>
              <a:off x="3170537" y="3655183"/>
              <a:ext cx="93345" cy="93345"/>
            </a:xfrm>
            <a:custGeom>
              <a:avLst/>
              <a:gdLst/>
              <a:ahLst/>
              <a:cxnLst/>
              <a:rect l="l" t="t" r="r" b="b"/>
              <a:pathLst>
                <a:path w="93345"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2" name="Google Shape;282;p24"/>
            <p:cNvSpPr/>
            <p:nvPr/>
          </p:nvSpPr>
          <p:spPr>
            <a:xfrm>
              <a:off x="4160685" y="2606700"/>
              <a:ext cx="69850" cy="1069339"/>
            </a:xfrm>
            <a:custGeom>
              <a:avLst/>
              <a:gdLst/>
              <a:ahLst/>
              <a:cxnLst/>
              <a:rect l="l" t="t" r="r" b="b"/>
              <a:pathLst>
                <a:path w="69850" h="1069339" extrusionOk="0">
                  <a:moveTo>
                    <a:pt x="0" y="0"/>
                  </a:moveTo>
                  <a:lnTo>
                    <a:pt x="69570" y="0"/>
                  </a:lnTo>
                  <a:lnTo>
                    <a:pt x="69570" y="1069327"/>
                  </a:lnTo>
                  <a:lnTo>
                    <a:pt x="0" y="1069327"/>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3" name="Google Shape;283;p24"/>
            <p:cNvSpPr/>
            <p:nvPr/>
          </p:nvSpPr>
          <p:spPr>
            <a:xfrm>
              <a:off x="2127783" y="2605658"/>
              <a:ext cx="2032000" cy="88900"/>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4" name="Google Shape;284;p24"/>
            <p:cNvSpPr/>
            <p:nvPr/>
          </p:nvSpPr>
          <p:spPr>
            <a:xfrm>
              <a:off x="716406" y="1402207"/>
              <a:ext cx="3444875" cy="3234690"/>
            </a:xfrm>
            <a:custGeom>
              <a:avLst/>
              <a:gdLst/>
              <a:ahLst/>
              <a:cxnLst/>
              <a:rect l="l" t="t" r="r" b="b"/>
              <a:pathLst>
                <a:path w="3444875" h="3234690" extrusionOk="0">
                  <a:moveTo>
                    <a:pt x="3442374" y="3234505"/>
                  </a:moveTo>
                  <a:lnTo>
                    <a:pt x="0" y="3234505"/>
                  </a:lnTo>
                </a:path>
                <a:path w="3444875" h="3234690" extrusionOk="0">
                  <a:moveTo>
                    <a:pt x="3444279" y="3213538"/>
                  </a:moveTo>
                  <a:lnTo>
                    <a:pt x="3444279"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5" name="Google Shape;285;p24"/>
            <p:cNvSpPr/>
            <p:nvPr/>
          </p:nvSpPr>
          <p:spPr>
            <a:xfrm>
              <a:off x="4077614" y="4556307"/>
              <a:ext cx="252729" cy="251460"/>
            </a:xfrm>
            <a:custGeom>
              <a:avLst/>
              <a:gdLst/>
              <a:ahLst/>
              <a:cxnLst/>
              <a:rect l="l" t="t" r="r" b="b"/>
              <a:pathLst>
                <a:path w="252729" h="251460" extrusionOk="0">
                  <a:moveTo>
                    <a:pt x="72783" y="0"/>
                  </a:moveTo>
                  <a:lnTo>
                    <a:pt x="0" y="72783"/>
                  </a:lnTo>
                  <a:lnTo>
                    <a:pt x="179628" y="251459"/>
                  </a:lnTo>
                  <a:lnTo>
                    <a:pt x="252412"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6" name="Google Shape;286;p24"/>
            <p:cNvSpPr/>
            <p:nvPr/>
          </p:nvSpPr>
          <p:spPr>
            <a:xfrm>
              <a:off x="4077614" y="4556307"/>
              <a:ext cx="252729" cy="251460"/>
            </a:xfrm>
            <a:custGeom>
              <a:avLst/>
              <a:gdLst/>
              <a:ahLst/>
              <a:cxnLst/>
              <a:rect l="l" t="t" r="r" b="b"/>
              <a:pathLst>
                <a:path w="252729" h="251460" extrusionOk="0">
                  <a:moveTo>
                    <a:pt x="252412" y="178676"/>
                  </a:moveTo>
                  <a:lnTo>
                    <a:pt x="72783" y="0"/>
                  </a:lnTo>
                  <a:lnTo>
                    <a:pt x="0" y="72783"/>
                  </a:lnTo>
                  <a:lnTo>
                    <a:pt x="179628" y="251459"/>
                  </a:lnTo>
                  <a:lnTo>
                    <a:pt x="252412"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87" name="Google Shape;287;p24"/>
            <p:cNvPicPr preferRelativeResize="0"/>
            <p:nvPr/>
          </p:nvPicPr>
          <p:blipFill rotWithShape="1">
            <a:blip r:embed="rId3">
              <a:alphaModFix/>
            </a:blip>
            <a:srcRect/>
            <a:stretch/>
          </p:blipFill>
          <p:spPr>
            <a:xfrm>
              <a:off x="4000412" y="4476250"/>
              <a:ext cx="296255" cy="297206"/>
            </a:xfrm>
            <a:prstGeom prst="rect">
              <a:avLst/>
            </a:prstGeom>
            <a:noFill/>
            <a:ln>
              <a:noFill/>
            </a:ln>
          </p:spPr>
        </p:pic>
        <p:sp>
          <p:nvSpPr>
            <p:cNvPr id="288" name="Google Shape;288;p24"/>
            <p:cNvSpPr/>
            <p:nvPr/>
          </p:nvSpPr>
          <p:spPr>
            <a:xfrm>
              <a:off x="4099318" y="2692768"/>
              <a:ext cx="121920" cy="1872614"/>
            </a:xfrm>
            <a:custGeom>
              <a:avLst/>
              <a:gdLst/>
              <a:ahLst/>
              <a:cxnLst/>
              <a:rect l="l" t="t" r="r" b="b"/>
              <a:pathLst>
                <a:path w="121920" h="1872614" extrusionOk="0">
                  <a:moveTo>
                    <a:pt x="121500" y="1872538"/>
                  </a:moveTo>
                  <a:lnTo>
                    <a:pt x="0" y="1872538"/>
                  </a:lnTo>
                  <a:lnTo>
                    <a:pt x="0" y="0"/>
                  </a:lnTo>
                  <a:lnTo>
                    <a:pt x="121500" y="0"/>
                  </a:lnTo>
                  <a:lnTo>
                    <a:pt x="121500" y="1872538"/>
                  </a:lnTo>
                  <a:close/>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9" name="Google Shape;289;p24"/>
            <p:cNvSpPr/>
            <p:nvPr/>
          </p:nvSpPr>
          <p:spPr>
            <a:xfrm>
              <a:off x="4098924" y="1402207"/>
              <a:ext cx="121920" cy="1281430"/>
            </a:xfrm>
            <a:custGeom>
              <a:avLst/>
              <a:gdLst/>
              <a:ahLst/>
              <a:cxnLst/>
              <a:rect l="l" t="t" r="r" b="b"/>
              <a:pathLst>
                <a:path w="121920" h="1281430" extrusionOk="0">
                  <a:moveTo>
                    <a:pt x="121701" y="0"/>
                  </a:moveTo>
                  <a:lnTo>
                    <a:pt x="121500" y="1281173"/>
                  </a:lnTo>
                  <a:lnTo>
                    <a:pt x="0" y="1281173"/>
                  </a:lnTo>
                  <a:lnTo>
                    <a:pt x="20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0" name="Google Shape;290;p24"/>
            <p:cNvSpPr/>
            <p:nvPr/>
          </p:nvSpPr>
          <p:spPr>
            <a:xfrm>
              <a:off x="716406" y="4578096"/>
              <a:ext cx="3378835" cy="121920"/>
            </a:xfrm>
            <a:custGeom>
              <a:avLst/>
              <a:gdLst/>
              <a:ahLst/>
              <a:cxnLst/>
              <a:rect l="l" t="t" r="r" b="b"/>
              <a:pathLst>
                <a:path w="3378835" h="121920" extrusionOk="0">
                  <a:moveTo>
                    <a:pt x="0" y="0"/>
                  </a:moveTo>
                  <a:lnTo>
                    <a:pt x="3378403" y="0"/>
                  </a:lnTo>
                  <a:lnTo>
                    <a:pt x="3378403" y="121500"/>
                  </a:lnTo>
                  <a:lnTo>
                    <a:pt x="0" y="12150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1" name="Google Shape;291;p24"/>
            <p:cNvSpPr/>
            <p:nvPr/>
          </p:nvSpPr>
          <p:spPr>
            <a:xfrm>
              <a:off x="4096923" y="1402207"/>
              <a:ext cx="127635" cy="1279525"/>
            </a:xfrm>
            <a:custGeom>
              <a:avLst/>
              <a:gdLst/>
              <a:ahLst/>
              <a:cxnLst/>
              <a:rect l="l" t="t" r="r" b="b"/>
              <a:pathLst>
                <a:path w="127635" h="1279525" extrusionOk="0">
                  <a:moveTo>
                    <a:pt x="0" y="1157215"/>
                  </a:moveTo>
                  <a:lnTo>
                    <a:pt x="121742" y="1278639"/>
                  </a:lnTo>
                </a:path>
                <a:path w="127635" h="1279525" extrusionOk="0">
                  <a:moveTo>
                    <a:pt x="1904" y="1063819"/>
                  </a:moveTo>
                  <a:lnTo>
                    <a:pt x="123647" y="1185231"/>
                  </a:lnTo>
                </a:path>
                <a:path w="127635" h="1279525" extrusionOk="0">
                  <a:moveTo>
                    <a:pt x="2539" y="1252515"/>
                  </a:moveTo>
                  <a:lnTo>
                    <a:pt x="28587" y="1279211"/>
                  </a:lnTo>
                </a:path>
                <a:path w="127635" h="1279525" extrusionOk="0">
                  <a:moveTo>
                    <a:pt x="1904" y="968505"/>
                  </a:moveTo>
                  <a:lnTo>
                    <a:pt x="123647" y="1089930"/>
                  </a:lnTo>
                </a:path>
                <a:path w="127635" h="1279525" extrusionOk="0">
                  <a:moveTo>
                    <a:pt x="3810" y="875109"/>
                  </a:moveTo>
                  <a:lnTo>
                    <a:pt x="125564" y="996534"/>
                  </a:lnTo>
                </a:path>
                <a:path w="127635" h="1279525" extrusionOk="0">
                  <a:moveTo>
                    <a:pt x="1904" y="777904"/>
                  </a:moveTo>
                  <a:lnTo>
                    <a:pt x="123647" y="899316"/>
                  </a:lnTo>
                </a:path>
                <a:path w="127635" h="1279525" extrusionOk="0">
                  <a:moveTo>
                    <a:pt x="3810" y="684495"/>
                  </a:moveTo>
                  <a:lnTo>
                    <a:pt x="125564" y="805920"/>
                  </a:lnTo>
                </a:path>
                <a:path w="127635" h="1279525" extrusionOk="0">
                  <a:moveTo>
                    <a:pt x="3810" y="589194"/>
                  </a:moveTo>
                  <a:lnTo>
                    <a:pt x="125564" y="710606"/>
                  </a:lnTo>
                </a:path>
                <a:path w="127635" h="1279525" extrusionOk="0">
                  <a:moveTo>
                    <a:pt x="5714" y="495799"/>
                  </a:moveTo>
                  <a:lnTo>
                    <a:pt x="127469" y="617211"/>
                  </a:lnTo>
                </a:path>
                <a:path w="127635" h="1279525" extrusionOk="0">
                  <a:moveTo>
                    <a:pt x="1904" y="491976"/>
                  </a:moveTo>
                  <a:lnTo>
                    <a:pt x="123647" y="613401"/>
                  </a:lnTo>
                </a:path>
                <a:path w="127635" h="1279525" extrusionOk="0">
                  <a:moveTo>
                    <a:pt x="3810" y="398580"/>
                  </a:moveTo>
                  <a:lnTo>
                    <a:pt x="125564" y="520005"/>
                  </a:lnTo>
                </a:path>
                <a:path w="127635" h="1279525" extrusionOk="0">
                  <a:moveTo>
                    <a:pt x="3810" y="303279"/>
                  </a:moveTo>
                  <a:lnTo>
                    <a:pt x="125564" y="424691"/>
                  </a:lnTo>
                </a:path>
                <a:path w="127635" h="1279525" extrusionOk="0">
                  <a:moveTo>
                    <a:pt x="5714" y="209871"/>
                  </a:moveTo>
                  <a:lnTo>
                    <a:pt x="127469" y="331295"/>
                  </a:lnTo>
                </a:path>
                <a:path w="127635" h="1279525" extrusionOk="0">
                  <a:moveTo>
                    <a:pt x="3810" y="112665"/>
                  </a:moveTo>
                  <a:lnTo>
                    <a:pt x="125564" y="234077"/>
                  </a:lnTo>
                </a:path>
                <a:path w="127635" h="1279525" extrusionOk="0">
                  <a:moveTo>
                    <a:pt x="5714" y="19269"/>
                  </a:moveTo>
                  <a:lnTo>
                    <a:pt x="127469" y="140681"/>
                  </a:lnTo>
                </a:path>
                <a:path w="127635" h="1279525" extrusionOk="0">
                  <a:moveTo>
                    <a:pt x="81965" y="0"/>
                  </a:moveTo>
                  <a:lnTo>
                    <a:pt x="127469" y="4538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2" name="Google Shape;292;p24"/>
            <p:cNvSpPr/>
            <p:nvPr/>
          </p:nvSpPr>
          <p:spPr>
            <a:xfrm>
              <a:off x="4179933" y="2159546"/>
              <a:ext cx="164464" cy="164464"/>
            </a:xfrm>
            <a:custGeom>
              <a:avLst/>
              <a:gdLst/>
              <a:ahLst/>
              <a:cxnLst/>
              <a:rect l="l" t="t" r="r" b="b"/>
              <a:pathLst>
                <a:path w="164464" h="164464" extrusionOk="0">
                  <a:moveTo>
                    <a:pt x="82219" y="0"/>
                  </a:moveTo>
                  <a:lnTo>
                    <a:pt x="50213" y="6462"/>
                  </a:lnTo>
                  <a:lnTo>
                    <a:pt x="24079" y="24083"/>
                  </a:lnTo>
                  <a:lnTo>
                    <a:pt x="6460" y="50218"/>
                  </a:lnTo>
                  <a:lnTo>
                    <a:pt x="0" y="82219"/>
                  </a:lnTo>
                  <a:lnTo>
                    <a:pt x="6460" y="114226"/>
                  </a:lnTo>
                  <a:lnTo>
                    <a:pt x="24079" y="140360"/>
                  </a:lnTo>
                  <a:lnTo>
                    <a:pt x="50213" y="157979"/>
                  </a:lnTo>
                  <a:lnTo>
                    <a:pt x="82219" y="164439"/>
                  </a:lnTo>
                  <a:lnTo>
                    <a:pt x="114218" y="157979"/>
                  </a:lnTo>
                  <a:lnTo>
                    <a:pt x="140349" y="140360"/>
                  </a:lnTo>
                  <a:lnTo>
                    <a:pt x="157966" y="114226"/>
                  </a:lnTo>
                  <a:lnTo>
                    <a:pt x="164426" y="82219"/>
                  </a:lnTo>
                  <a:lnTo>
                    <a:pt x="157966" y="50218"/>
                  </a:lnTo>
                  <a:lnTo>
                    <a:pt x="140349" y="24083"/>
                  </a:lnTo>
                  <a:lnTo>
                    <a:pt x="114218" y="6462"/>
                  </a:lnTo>
                  <a:lnTo>
                    <a:pt x="8221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93" name="Google Shape;293;p24"/>
          <p:cNvGrpSpPr/>
          <p:nvPr/>
        </p:nvGrpSpPr>
        <p:grpSpPr>
          <a:xfrm>
            <a:off x="314881" y="348357"/>
            <a:ext cx="3880216" cy="3651250"/>
            <a:chOff x="716406" y="1402207"/>
            <a:chExt cx="3880216" cy="3651250"/>
          </a:xfrm>
        </p:grpSpPr>
        <p:sp>
          <p:nvSpPr>
            <p:cNvPr id="294" name="Google Shape;294;p24"/>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5" name="Google Shape;295;p24"/>
            <p:cNvSpPr/>
            <p:nvPr/>
          </p:nvSpPr>
          <p:spPr>
            <a:xfrm>
              <a:off x="716406" y="1402207"/>
              <a:ext cx="3702685" cy="3524885"/>
            </a:xfrm>
            <a:custGeom>
              <a:avLst/>
              <a:gdLst/>
              <a:ahLst/>
              <a:cxnLst/>
              <a:rect l="l" t="t" r="r" b="b"/>
              <a:pathLst>
                <a:path w="3702685" h="3524885" extrusionOk="0">
                  <a:moveTo>
                    <a:pt x="3694271" y="3334161"/>
                  </a:moveTo>
                  <a:lnTo>
                    <a:pt x="3211116" y="3334161"/>
                  </a:lnTo>
                  <a:lnTo>
                    <a:pt x="3226604" y="3378964"/>
                  </a:lnTo>
                  <a:lnTo>
                    <a:pt x="3250038" y="3419549"/>
                  </a:lnTo>
                  <a:lnTo>
                    <a:pt x="3280439" y="3454837"/>
                  </a:lnTo>
                  <a:lnTo>
                    <a:pt x="3316877" y="3483898"/>
                  </a:lnTo>
                  <a:lnTo>
                    <a:pt x="3358424" y="3505806"/>
                  </a:lnTo>
                  <a:lnTo>
                    <a:pt x="3404149" y="3519631"/>
                  </a:lnTo>
                  <a:lnTo>
                    <a:pt x="3453126" y="3524445"/>
                  </a:lnTo>
                  <a:lnTo>
                    <a:pt x="3497879" y="3520434"/>
                  </a:lnTo>
                  <a:lnTo>
                    <a:pt x="3540001" y="3508869"/>
                  </a:lnTo>
                  <a:lnTo>
                    <a:pt x="3578789" y="3490454"/>
                  </a:lnTo>
                  <a:lnTo>
                    <a:pt x="3613540" y="3465891"/>
                  </a:lnTo>
                  <a:lnTo>
                    <a:pt x="3643549" y="3435883"/>
                  </a:lnTo>
                  <a:lnTo>
                    <a:pt x="3668114" y="3401135"/>
                  </a:lnTo>
                  <a:lnTo>
                    <a:pt x="3686531" y="3362349"/>
                  </a:lnTo>
                  <a:lnTo>
                    <a:pt x="3694271" y="3334161"/>
                  </a:lnTo>
                  <a:close/>
                </a:path>
                <a:path w="3702685" h="3524885" extrusionOk="0">
                  <a:moveTo>
                    <a:pt x="1062118" y="3216001"/>
                  </a:moveTo>
                  <a:lnTo>
                    <a:pt x="0" y="3216001"/>
                  </a:lnTo>
                  <a:lnTo>
                    <a:pt x="0" y="3334161"/>
                  </a:lnTo>
                  <a:lnTo>
                    <a:pt x="3211116" y="3334161"/>
                  </a:lnTo>
                  <a:lnTo>
                    <a:pt x="3211064" y="3334009"/>
                  </a:lnTo>
                  <a:lnTo>
                    <a:pt x="3694313" y="3334009"/>
                  </a:lnTo>
                  <a:lnTo>
                    <a:pt x="3698097" y="3320227"/>
                  </a:lnTo>
                  <a:lnTo>
                    <a:pt x="3702109" y="3275475"/>
                  </a:lnTo>
                  <a:lnTo>
                    <a:pt x="3697277" y="3226416"/>
                  </a:lnTo>
                  <a:lnTo>
                    <a:pt x="3695207" y="3219582"/>
                  </a:lnTo>
                  <a:lnTo>
                    <a:pt x="1063557" y="3219582"/>
                  </a:lnTo>
                  <a:lnTo>
                    <a:pt x="1062118" y="3216001"/>
                  </a:lnTo>
                  <a:close/>
                </a:path>
                <a:path w="3702685" h="3524885" extrusionOk="0">
                  <a:moveTo>
                    <a:pt x="2688624" y="750575"/>
                  </a:moveTo>
                  <a:lnTo>
                    <a:pt x="2635574" y="751291"/>
                  </a:lnTo>
                  <a:lnTo>
                    <a:pt x="2637550" y="751291"/>
                  </a:lnTo>
                  <a:lnTo>
                    <a:pt x="2591645" y="753190"/>
                  </a:lnTo>
                  <a:lnTo>
                    <a:pt x="2543660" y="756434"/>
                  </a:lnTo>
                  <a:lnTo>
                    <a:pt x="2496033" y="760947"/>
                  </a:lnTo>
                  <a:lnTo>
                    <a:pt x="2448782" y="766711"/>
                  </a:lnTo>
                  <a:lnTo>
                    <a:pt x="2401923" y="773709"/>
                  </a:lnTo>
                  <a:lnTo>
                    <a:pt x="2355473" y="781926"/>
                  </a:lnTo>
                  <a:lnTo>
                    <a:pt x="2309449" y="791343"/>
                  </a:lnTo>
                  <a:lnTo>
                    <a:pt x="2263868" y="801945"/>
                  </a:lnTo>
                  <a:lnTo>
                    <a:pt x="2218746" y="813714"/>
                  </a:lnTo>
                  <a:lnTo>
                    <a:pt x="2174101" y="826633"/>
                  </a:lnTo>
                  <a:lnTo>
                    <a:pt x="2129950" y="840686"/>
                  </a:lnTo>
                  <a:lnTo>
                    <a:pt x="2086308" y="855856"/>
                  </a:lnTo>
                  <a:lnTo>
                    <a:pt x="2043194" y="872125"/>
                  </a:lnTo>
                  <a:lnTo>
                    <a:pt x="2000623" y="889478"/>
                  </a:lnTo>
                  <a:lnTo>
                    <a:pt x="1958614" y="907897"/>
                  </a:lnTo>
                  <a:lnTo>
                    <a:pt x="1917182" y="927365"/>
                  </a:lnTo>
                  <a:lnTo>
                    <a:pt x="1876344" y="947866"/>
                  </a:lnTo>
                  <a:lnTo>
                    <a:pt x="1836117" y="969382"/>
                  </a:lnTo>
                  <a:lnTo>
                    <a:pt x="1796519" y="991898"/>
                  </a:lnTo>
                  <a:lnTo>
                    <a:pt x="1757566" y="1015395"/>
                  </a:lnTo>
                  <a:lnTo>
                    <a:pt x="1719275" y="1039857"/>
                  </a:lnTo>
                  <a:lnTo>
                    <a:pt x="1681662" y="1065268"/>
                  </a:lnTo>
                  <a:lnTo>
                    <a:pt x="1644745" y="1091610"/>
                  </a:lnTo>
                  <a:lnTo>
                    <a:pt x="1608540" y="1118866"/>
                  </a:lnTo>
                  <a:lnTo>
                    <a:pt x="1573064" y="1147020"/>
                  </a:lnTo>
                  <a:lnTo>
                    <a:pt x="1538335" y="1176056"/>
                  </a:lnTo>
                  <a:lnTo>
                    <a:pt x="1504368" y="1205955"/>
                  </a:lnTo>
                  <a:lnTo>
                    <a:pt x="1471181" y="1236701"/>
                  </a:lnTo>
                  <a:lnTo>
                    <a:pt x="1438791" y="1268278"/>
                  </a:lnTo>
                  <a:lnTo>
                    <a:pt x="1407215" y="1300668"/>
                  </a:lnTo>
                  <a:lnTo>
                    <a:pt x="1376468" y="1333855"/>
                  </a:lnTo>
                  <a:lnTo>
                    <a:pt x="1346569" y="1367821"/>
                  </a:lnTo>
                  <a:lnTo>
                    <a:pt x="1317534" y="1402551"/>
                  </a:lnTo>
                  <a:lnTo>
                    <a:pt x="1289380" y="1438026"/>
                  </a:lnTo>
                  <a:lnTo>
                    <a:pt x="1262123" y="1474231"/>
                  </a:lnTo>
                  <a:lnTo>
                    <a:pt x="1235781" y="1511148"/>
                  </a:lnTo>
                  <a:lnTo>
                    <a:pt x="1210371" y="1548761"/>
                  </a:lnTo>
                  <a:lnTo>
                    <a:pt x="1185908" y="1587052"/>
                  </a:lnTo>
                  <a:lnTo>
                    <a:pt x="1162411" y="1626006"/>
                  </a:lnTo>
                  <a:lnTo>
                    <a:pt x="1139896" y="1665604"/>
                  </a:lnTo>
                  <a:lnTo>
                    <a:pt x="1118379" y="1705830"/>
                  </a:lnTo>
                  <a:lnTo>
                    <a:pt x="1097879" y="1746668"/>
                  </a:lnTo>
                  <a:lnTo>
                    <a:pt x="1078410" y="1788100"/>
                  </a:lnTo>
                  <a:lnTo>
                    <a:pt x="1059992" y="1830110"/>
                  </a:lnTo>
                  <a:lnTo>
                    <a:pt x="1042639" y="1872680"/>
                  </a:lnTo>
                  <a:lnTo>
                    <a:pt x="1026369" y="1915795"/>
                  </a:lnTo>
                  <a:lnTo>
                    <a:pt x="1011200" y="1959436"/>
                  </a:lnTo>
                  <a:lnTo>
                    <a:pt x="997147" y="2003588"/>
                  </a:lnTo>
                  <a:lnTo>
                    <a:pt x="984227" y="2048233"/>
                  </a:lnTo>
                  <a:lnTo>
                    <a:pt x="972458" y="2093354"/>
                  </a:lnTo>
                  <a:lnTo>
                    <a:pt x="961857" y="2138935"/>
                  </a:lnTo>
                  <a:lnTo>
                    <a:pt x="952439" y="2184959"/>
                  </a:lnTo>
                  <a:lnTo>
                    <a:pt x="944223" y="2231409"/>
                  </a:lnTo>
                  <a:lnTo>
                    <a:pt x="937224" y="2278268"/>
                  </a:lnTo>
                  <a:lnTo>
                    <a:pt x="931460" y="2325519"/>
                  </a:lnTo>
                  <a:lnTo>
                    <a:pt x="926948" y="2373146"/>
                  </a:lnTo>
                  <a:lnTo>
                    <a:pt x="923704" y="2421131"/>
                  </a:lnTo>
                  <a:lnTo>
                    <a:pt x="921745" y="2469458"/>
                  </a:lnTo>
                  <a:lnTo>
                    <a:pt x="921088" y="2518110"/>
                  </a:lnTo>
                  <a:lnTo>
                    <a:pt x="921895" y="2572020"/>
                  </a:lnTo>
                  <a:lnTo>
                    <a:pt x="924291" y="2625353"/>
                  </a:lnTo>
                  <a:lnTo>
                    <a:pt x="928239" y="2678108"/>
                  </a:lnTo>
                  <a:lnTo>
                    <a:pt x="933702" y="2730282"/>
                  </a:lnTo>
                  <a:lnTo>
                    <a:pt x="940643" y="2781872"/>
                  </a:lnTo>
                  <a:lnTo>
                    <a:pt x="949026" y="2832878"/>
                  </a:lnTo>
                  <a:lnTo>
                    <a:pt x="958814" y="2883295"/>
                  </a:lnTo>
                  <a:lnTo>
                    <a:pt x="969969" y="2933123"/>
                  </a:lnTo>
                  <a:lnTo>
                    <a:pt x="982455" y="2982360"/>
                  </a:lnTo>
                  <a:lnTo>
                    <a:pt x="996235" y="3031001"/>
                  </a:lnTo>
                  <a:lnTo>
                    <a:pt x="1011272" y="3079047"/>
                  </a:lnTo>
                  <a:lnTo>
                    <a:pt x="1027529" y="3126493"/>
                  </a:lnTo>
                  <a:lnTo>
                    <a:pt x="1044970" y="3173339"/>
                  </a:lnTo>
                  <a:lnTo>
                    <a:pt x="1063557" y="3219582"/>
                  </a:lnTo>
                  <a:lnTo>
                    <a:pt x="1062884" y="3216001"/>
                  </a:lnTo>
                  <a:lnTo>
                    <a:pt x="3694122" y="3216001"/>
                  </a:lnTo>
                  <a:lnTo>
                    <a:pt x="3661424" y="3139022"/>
                  </a:lnTo>
                  <a:lnTo>
                    <a:pt x="3632269" y="3102554"/>
                  </a:lnTo>
                  <a:lnTo>
                    <a:pt x="3596872" y="3072151"/>
                  </a:lnTo>
                  <a:lnTo>
                    <a:pt x="3556168" y="3048746"/>
                  </a:lnTo>
                  <a:lnTo>
                    <a:pt x="3512013" y="3033590"/>
                  </a:lnTo>
                  <a:lnTo>
                    <a:pt x="3510225" y="3033590"/>
                  </a:lnTo>
                  <a:lnTo>
                    <a:pt x="3510347" y="2421131"/>
                  </a:lnTo>
                  <a:lnTo>
                    <a:pt x="3510473" y="1788100"/>
                  </a:lnTo>
                  <a:lnTo>
                    <a:pt x="3510595" y="1176056"/>
                  </a:lnTo>
                  <a:lnTo>
                    <a:pt x="3510650" y="897120"/>
                  </a:lnTo>
                  <a:lnTo>
                    <a:pt x="3392851" y="897120"/>
                  </a:lnTo>
                  <a:lnTo>
                    <a:pt x="3392851" y="894223"/>
                  </a:lnTo>
                  <a:lnTo>
                    <a:pt x="3348095" y="875692"/>
                  </a:lnTo>
                  <a:lnTo>
                    <a:pt x="3299524" y="856892"/>
                  </a:lnTo>
                  <a:lnTo>
                    <a:pt x="3251401" y="839665"/>
                  </a:lnTo>
                  <a:lnTo>
                    <a:pt x="3203506" y="824001"/>
                  </a:lnTo>
                  <a:lnTo>
                    <a:pt x="3155619" y="809886"/>
                  </a:lnTo>
                  <a:lnTo>
                    <a:pt x="3107519" y="797308"/>
                  </a:lnTo>
                  <a:lnTo>
                    <a:pt x="3058986" y="786256"/>
                  </a:lnTo>
                  <a:lnTo>
                    <a:pt x="3009799" y="776716"/>
                  </a:lnTo>
                  <a:lnTo>
                    <a:pt x="2959739" y="768678"/>
                  </a:lnTo>
                  <a:lnTo>
                    <a:pt x="2908585" y="762128"/>
                  </a:lnTo>
                  <a:lnTo>
                    <a:pt x="2856117" y="757056"/>
                  </a:lnTo>
                  <a:lnTo>
                    <a:pt x="2802114" y="753447"/>
                  </a:lnTo>
                  <a:lnTo>
                    <a:pt x="2746356" y="751291"/>
                  </a:lnTo>
                  <a:lnTo>
                    <a:pt x="2688624" y="750575"/>
                  </a:lnTo>
                  <a:close/>
                </a:path>
                <a:path w="3702685" h="3524885" extrusionOk="0">
                  <a:moveTo>
                    <a:pt x="3694122" y="3216001"/>
                  </a:moveTo>
                  <a:lnTo>
                    <a:pt x="1062884" y="3216001"/>
                  </a:lnTo>
                  <a:lnTo>
                    <a:pt x="1063557" y="3219582"/>
                  </a:lnTo>
                  <a:lnTo>
                    <a:pt x="3695207" y="3219582"/>
                  </a:lnTo>
                  <a:lnTo>
                    <a:pt x="3694122" y="3216001"/>
                  </a:lnTo>
                  <a:close/>
                </a:path>
                <a:path w="3702685" h="3524885" extrusionOk="0">
                  <a:moveTo>
                    <a:pt x="3511088" y="3033273"/>
                  </a:moveTo>
                  <a:lnTo>
                    <a:pt x="3510225" y="3033590"/>
                  </a:lnTo>
                  <a:lnTo>
                    <a:pt x="3512013" y="3033590"/>
                  </a:lnTo>
                  <a:lnTo>
                    <a:pt x="3511088" y="3033273"/>
                  </a:lnTo>
                  <a:close/>
                </a:path>
                <a:path w="3702685" h="3524885" extrusionOk="0">
                  <a:moveTo>
                    <a:pt x="3392851" y="894223"/>
                  </a:moveTo>
                  <a:lnTo>
                    <a:pt x="3392851" y="897120"/>
                  </a:lnTo>
                  <a:lnTo>
                    <a:pt x="3397334" y="896079"/>
                  </a:lnTo>
                  <a:lnTo>
                    <a:pt x="3392851" y="894223"/>
                  </a:lnTo>
                  <a:close/>
                </a:path>
                <a:path w="3702685" h="3524885" extrusionOk="0">
                  <a:moveTo>
                    <a:pt x="3510829" y="0"/>
                  </a:moveTo>
                  <a:lnTo>
                    <a:pt x="3392851" y="0"/>
                  </a:lnTo>
                  <a:lnTo>
                    <a:pt x="3392851" y="894223"/>
                  </a:lnTo>
                  <a:lnTo>
                    <a:pt x="3397334" y="896079"/>
                  </a:lnTo>
                  <a:lnTo>
                    <a:pt x="3392851" y="897120"/>
                  </a:lnTo>
                  <a:lnTo>
                    <a:pt x="3510650" y="897120"/>
                  </a:lnTo>
                  <a:lnTo>
                    <a:pt x="351082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6" name="Google Shape;296;p24"/>
            <p:cNvSpPr/>
            <p:nvPr/>
          </p:nvSpPr>
          <p:spPr>
            <a:xfrm>
              <a:off x="2500934" y="4627638"/>
              <a:ext cx="50164" cy="50164"/>
            </a:xfrm>
            <a:custGeom>
              <a:avLst/>
              <a:gdLst/>
              <a:ahLst/>
              <a:cxnLst/>
              <a:rect l="l" t="t" r="r" b="b"/>
              <a:pathLst>
                <a:path w="50164" h="50164" extrusionOk="0">
                  <a:moveTo>
                    <a:pt x="49860" y="0"/>
                  </a:moveTo>
                  <a:lnTo>
                    <a:pt x="0" y="0"/>
                  </a:lnTo>
                  <a:lnTo>
                    <a:pt x="0" y="49860"/>
                  </a:lnTo>
                  <a:lnTo>
                    <a:pt x="49860" y="49860"/>
                  </a:lnTo>
                  <a:lnTo>
                    <a:pt x="4986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7" name="Google Shape;297;p24"/>
            <p:cNvSpPr/>
            <p:nvPr/>
          </p:nvSpPr>
          <p:spPr>
            <a:xfrm>
              <a:off x="2560437" y="3067446"/>
              <a:ext cx="1550035" cy="1551939"/>
            </a:xfrm>
            <a:custGeom>
              <a:avLst/>
              <a:gdLst/>
              <a:ahLst/>
              <a:cxnLst/>
              <a:rect l="l" t="t" r="r" b="b"/>
              <a:pathLst>
                <a:path w="1550035" h="1551939" extrusionOk="0">
                  <a:moveTo>
                    <a:pt x="1366024" y="1551546"/>
                  </a:moveTo>
                  <a:lnTo>
                    <a:pt x="1365617" y="1551546"/>
                  </a:lnTo>
                  <a:lnTo>
                    <a:pt x="1365491" y="1551914"/>
                  </a:lnTo>
                  <a:lnTo>
                    <a:pt x="1366024" y="1551546"/>
                  </a:lnTo>
                  <a:close/>
                </a:path>
                <a:path w="1550035" h="1551939" extrusionOk="0">
                  <a:moveTo>
                    <a:pt x="0" y="185127"/>
                  </a:moveTo>
                  <a:lnTo>
                    <a:pt x="0" y="1366881"/>
                  </a:lnTo>
                  <a:lnTo>
                    <a:pt x="43499" y="1381474"/>
                  </a:lnTo>
                  <a:lnTo>
                    <a:pt x="83498" y="1403798"/>
                  </a:lnTo>
                  <a:lnTo>
                    <a:pt x="118559" y="1432802"/>
                  </a:lnTo>
                  <a:lnTo>
                    <a:pt x="147828" y="1467633"/>
                  </a:lnTo>
                  <a:lnTo>
                    <a:pt x="170450" y="1507435"/>
                  </a:lnTo>
                  <a:lnTo>
                    <a:pt x="185572" y="1551355"/>
                  </a:lnTo>
                  <a:lnTo>
                    <a:pt x="185572" y="1551546"/>
                  </a:lnTo>
                  <a:lnTo>
                    <a:pt x="1365617" y="1551546"/>
                  </a:lnTo>
                  <a:lnTo>
                    <a:pt x="1380331" y="1508594"/>
                  </a:lnTo>
                  <a:lnTo>
                    <a:pt x="1402508" y="1469290"/>
                  </a:lnTo>
                  <a:lnTo>
                    <a:pt x="1431194" y="1434831"/>
                  </a:lnTo>
                  <a:lnTo>
                    <a:pt x="1465561" y="1406044"/>
                  </a:lnTo>
                  <a:lnTo>
                    <a:pt x="1504782" y="1383755"/>
                  </a:lnTo>
                  <a:lnTo>
                    <a:pt x="1548028" y="1368793"/>
                  </a:lnTo>
                  <a:lnTo>
                    <a:pt x="1549615" y="1367955"/>
                  </a:lnTo>
                  <a:lnTo>
                    <a:pt x="1549615" y="187109"/>
                  </a:lnTo>
                  <a:lnTo>
                    <a:pt x="1548726" y="186715"/>
                  </a:lnTo>
                  <a:lnTo>
                    <a:pt x="190" y="186715"/>
                  </a:lnTo>
                  <a:lnTo>
                    <a:pt x="0" y="185127"/>
                  </a:lnTo>
                  <a:close/>
                </a:path>
                <a:path w="1550035" h="1551939" extrusionOk="0">
                  <a:moveTo>
                    <a:pt x="1369593" y="0"/>
                  </a:moveTo>
                  <a:lnTo>
                    <a:pt x="184785" y="342"/>
                  </a:lnTo>
                  <a:lnTo>
                    <a:pt x="184873" y="558"/>
                  </a:lnTo>
                  <a:lnTo>
                    <a:pt x="170084" y="44636"/>
                  </a:lnTo>
                  <a:lnTo>
                    <a:pt x="147759" y="84632"/>
                  </a:lnTo>
                  <a:lnTo>
                    <a:pt x="118754" y="119692"/>
                  </a:lnTo>
                  <a:lnTo>
                    <a:pt x="83922" y="148962"/>
                  </a:lnTo>
                  <a:lnTo>
                    <a:pt x="44116" y="171588"/>
                  </a:lnTo>
                  <a:lnTo>
                    <a:pt x="190" y="186715"/>
                  </a:lnTo>
                  <a:lnTo>
                    <a:pt x="1548726" y="186715"/>
                  </a:lnTo>
                  <a:lnTo>
                    <a:pt x="1547837" y="186321"/>
                  </a:lnTo>
                  <a:lnTo>
                    <a:pt x="1504382" y="171223"/>
                  </a:lnTo>
                  <a:lnTo>
                    <a:pt x="1465752" y="148670"/>
                  </a:lnTo>
                  <a:lnTo>
                    <a:pt x="1432448" y="119495"/>
                  </a:lnTo>
                  <a:lnTo>
                    <a:pt x="1405052" y="84632"/>
                  </a:lnTo>
                  <a:lnTo>
                    <a:pt x="1383839" y="44636"/>
                  </a:lnTo>
                  <a:lnTo>
                    <a:pt x="1369504" y="558"/>
                  </a:lnTo>
                  <a:lnTo>
                    <a:pt x="1369593"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8" name="Google Shape;298;p24"/>
            <p:cNvSpPr/>
            <p:nvPr/>
          </p:nvSpPr>
          <p:spPr>
            <a:xfrm>
              <a:off x="3230402" y="3745693"/>
              <a:ext cx="347979" cy="347979"/>
            </a:xfrm>
            <a:custGeom>
              <a:avLst/>
              <a:gdLst/>
              <a:ahLst/>
              <a:cxnLst/>
              <a:rect l="l" t="t" r="r" b="b"/>
              <a:pathLst>
                <a:path w="347979" h="347979" extrusionOk="0">
                  <a:moveTo>
                    <a:pt x="173837" y="0"/>
                  </a:moveTo>
                  <a:lnTo>
                    <a:pt x="127627" y="6209"/>
                  </a:lnTo>
                  <a:lnTo>
                    <a:pt x="86102" y="23733"/>
                  </a:lnTo>
                  <a:lnTo>
                    <a:pt x="50919" y="50914"/>
                  </a:lnTo>
                  <a:lnTo>
                    <a:pt x="23735" y="86096"/>
                  </a:lnTo>
                  <a:lnTo>
                    <a:pt x="6210" y="127623"/>
                  </a:lnTo>
                  <a:lnTo>
                    <a:pt x="0" y="173837"/>
                  </a:lnTo>
                  <a:lnTo>
                    <a:pt x="6210" y="220047"/>
                  </a:lnTo>
                  <a:lnTo>
                    <a:pt x="23735" y="261572"/>
                  </a:lnTo>
                  <a:lnTo>
                    <a:pt x="50919" y="296756"/>
                  </a:lnTo>
                  <a:lnTo>
                    <a:pt x="86102" y="323939"/>
                  </a:lnTo>
                  <a:lnTo>
                    <a:pt x="127627" y="341464"/>
                  </a:lnTo>
                  <a:lnTo>
                    <a:pt x="173837" y="347675"/>
                  </a:lnTo>
                  <a:lnTo>
                    <a:pt x="220051" y="341464"/>
                  </a:lnTo>
                  <a:lnTo>
                    <a:pt x="261578" y="323939"/>
                  </a:lnTo>
                  <a:lnTo>
                    <a:pt x="296760" y="296756"/>
                  </a:lnTo>
                  <a:lnTo>
                    <a:pt x="323942" y="261572"/>
                  </a:lnTo>
                  <a:lnTo>
                    <a:pt x="341465" y="220047"/>
                  </a:lnTo>
                  <a:lnTo>
                    <a:pt x="347675" y="173837"/>
                  </a:lnTo>
                  <a:lnTo>
                    <a:pt x="341465" y="127623"/>
                  </a:lnTo>
                  <a:lnTo>
                    <a:pt x="323942" y="86096"/>
                  </a:lnTo>
                  <a:lnTo>
                    <a:pt x="296760" y="50914"/>
                  </a:lnTo>
                  <a:lnTo>
                    <a:pt x="261578" y="23733"/>
                  </a:lnTo>
                  <a:lnTo>
                    <a:pt x="220051" y="6209"/>
                  </a:lnTo>
                  <a:lnTo>
                    <a:pt x="173837"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 name="Google Shape;299;p24"/>
            <p:cNvSpPr/>
            <p:nvPr/>
          </p:nvSpPr>
          <p:spPr>
            <a:xfrm>
              <a:off x="3345613" y="3860146"/>
              <a:ext cx="77470" cy="77470"/>
            </a:xfrm>
            <a:custGeom>
              <a:avLst/>
              <a:gdLst/>
              <a:ahLst/>
              <a:cxnLst/>
              <a:rect l="l" t="t" r="r" b="b"/>
              <a:pathLst>
                <a:path w="77470" h="77470" extrusionOk="0">
                  <a:moveTo>
                    <a:pt x="59448" y="0"/>
                  </a:moveTo>
                  <a:lnTo>
                    <a:pt x="0" y="59448"/>
                  </a:lnTo>
                  <a:lnTo>
                    <a:pt x="17957" y="77381"/>
                  </a:lnTo>
                  <a:lnTo>
                    <a:pt x="77393" y="17945"/>
                  </a:lnTo>
                  <a:lnTo>
                    <a:pt x="5944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0" name="Google Shape;300;p24"/>
            <p:cNvSpPr/>
            <p:nvPr/>
          </p:nvSpPr>
          <p:spPr>
            <a:xfrm>
              <a:off x="4169524" y="2987700"/>
              <a:ext cx="58420" cy="890270"/>
            </a:xfrm>
            <a:custGeom>
              <a:avLst/>
              <a:gdLst/>
              <a:ahLst/>
              <a:cxnLst/>
              <a:rect l="l" t="t" r="r" b="b"/>
              <a:pathLst>
                <a:path w="58420" h="890270" extrusionOk="0">
                  <a:moveTo>
                    <a:pt x="0" y="0"/>
                  </a:moveTo>
                  <a:lnTo>
                    <a:pt x="57886" y="0"/>
                  </a:lnTo>
                  <a:lnTo>
                    <a:pt x="57886" y="889800"/>
                  </a:lnTo>
                  <a:lnTo>
                    <a:pt x="0" y="88980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1" name="Google Shape;301;p24"/>
            <p:cNvSpPr/>
            <p:nvPr/>
          </p:nvSpPr>
          <p:spPr>
            <a:xfrm>
              <a:off x="2477935" y="2986823"/>
              <a:ext cx="1691004" cy="73660"/>
            </a:xfrm>
            <a:custGeom>
              <a:avLst/>
              <a:gdLst/>
              <a:ahLst/>
              <a:cxnLst/>
              <a:rect l="l" t="t" r="r" b="b"/>
              <a:pathLst>
                <a:path w="1691004" h="73660" extrusionOk="0">
                  <a:moveTo>
                    <a:pt x="49860" y="0"/>
                  </a:moveTo>
                  <a:lnTo>
                    <a:pt x="0" y="0"/>
                  </a:lnTo>
                  <a:lnTo>
                    <a:pt x="0" y="49860"/>
                  </a:lnTo>
                  <a:lnTo>
                    <a:pt x="49860" y="49860"/>
                  </a:lnTo>
                  <a:lnTo>
                    <a:pt x="49860" y="0"/>
                  </a:lnTo>
                  <a:close/>
                </a:path>
                <a:path w="1691004" h="73660" extrusionOk="0">
                  <a:moveTo>
                    <a:pt x="1690674" y="23799"/>
                  </a:moveTo>
                  <a:lnTo>
                    <a:pt x="1640814" y="23799"/>
                  </a:lnTo>
                  <a:lnTo>
                    <a:pt x="1640814" y="73660"/>
                  </a:lnTo>
                  <a:lnTo>
                    <a:pt x="1690674" y="73660"/>
                  </a:lnTo>
                  <a:lnTo>
                    <a:pt x="1690674" y="23799"/>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2" name="Google Shape;302;p24"/>
            <p:cNvSpPr/>
            <p:nvPr/>
          </p:nvSpPr>
          <p:spPr>
            <a:xfrm>
              <a:off x="716406" y="1402207"/>
              <a:ext cx="3453129" cy="3274695"/>
            </a:xfrm>
            <a:custGeom>
              <a:avLst/>
              <a:gdLst/>
              <a:ahLst/>
              <a:cxnLst/>
              <a:rect l="l" t="t" r="r" b="b"/>
              <a:pathLst>
                <a:path w="3453129" h="3274695" extrusionOk="0">
                  <a:moveTo>
                    <a:pt x="3451537" y="3274679"/>
                  </a:moveTo>
                  <a:lnTo>
                    <a:pt x="0" y="3274679"/>
                  </a:lnTo>
                </a:path>
                <a:path w="3453129" h="3274695" extrusionOk="0">
                  <a:moveTo>
                    <a:pt x="3453124" y="3257230"/>
                  </a:moveTo>
                  <a:lnTo>
                    <a:pt x="3453124"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03" name="Google Shape;303;p24"/>
            <p:cNvPicPr preferRelativeResize="0"/>
            <p:nvPr/>
          </p:nvPicPr>
          <p:blipFill rotWithShape="1">
            <a:blip r:embed="rId4">
              <a:alphaModFix/>
            </a:blip>
            <a:srcRect/>
            <a:stretch/>
          </p:blipFill>
          <p:spPr>
            <a:xfrm>
              <a:off x="4036158" y="4543362"/>
              <a:ext cx="277462" cy="279036"/>
            </a:xfrm>
            <a:prstGeom prst="rect">
              <a:avLst/>
            </a:prstGeom>
            <a:noFill/>
            <a:ln>
              <a:noFill/>
            </a:ln>
          </p:spPr>
        </p:pic>
        <p:sp>
          <p:nvSpPr>
            <p:cNvPr id="304" name="Google Shape;304;p24"/>
            <p:cNvSpPr/>
            <p:nvPr/>
          </p:nvSpPr>
          <p:spPr>
            <a:xfrm>
              <a:off x="872982" y="1402207"/>
              <a:ext cx="3723640" cy="3651250"/>
            </a:xfrm>
            <a:custGeom>
              <a:avLst/>
              <a:gdLst/>
              <a:ahLst/>
              <a:cxnLst/>
              <a:rect l="l" t="t" r="r" b="b"/>
              <a:pathLst>
                <a:path w="3723640" h="3651250" extrusionOk="0">
                  <a:moveTo>
                    <a:pt x="1238775" y="1288921"/>
                  </a:moveTo>
                  <a:lnTo>
                    <a:pt x="0" y="0"/>
                  </a:lnTo>
                </a:path>
                <a:path w="3723640" h="3651250" extrusionOk="0">
                  <a:moveTo>
                    <a:pt x="3723274" y="1172847"/>
                  </a:moveTo>
                  <a:lnTo>
                    <a:pt x="3677590" y="1133932"/>
                  </a:lnTo>
                  <a:lnTo>
                    <a:pt x="3642774" y="1106090"/>
                  </a:lnTo>
                  <a:lnTo>
                    <a:pt x="3607260" y="1079100"/>
                  </a:lnTo>
                  <a:lnTo>
                    <a:pt x="3571064" y="1052979"/>
                  </a:lnTo>
                  <a:lnTo>
                    <a:pt x="3534202" y="1027741"/>
                  </a:lnTo>
                  <a:lnTo>
                    <a:pt x="3496689" y="1003402"/>
                  </a:lnTo>
                  <a:lnTo>
                    <a:pt x="3458542" y="979978"/>
                  </a:lnTo>
                  <a:lnTo>
                    <a:pt x="3419774" y="957485"/>
                  </a:lnTo>
                  <a:lnTo>
                    <a:pt x="3380403" y="935937"/>
                  </a:lnTo>
                  <a:lnTo>
                    <a:pt x="3340442" y="915350"/>
                  </a:lnTo>
                  <a:lnTo>
                    <a:pt x="3299909" y="895741"/>
                  </a:lnTo>
                  <a:lnTo>
                    <a:pt x="3258819" y="877124"/>
                  </a:lnTo>
                  <a:lnTo>
                    <a:pt x="3217186" y="859514"/>
                  </a:lnTo>
                  <a:lnTo>
                    <a:pt x="3175027" y="842929"/>
                  </a:lnTo>
                  <a:lnTo>
                    <a:pt x="3132357" y="827382"/>
                  </a:lnTo>
                  <a:lnTo>
                    <a:pt x="3089192" y="812890"/>
                  </a:lnTo>
                  <a:lnTo>
                    <a:pt x="3045547" y="799468"/>
                  </a:lnTo>
                  <a:lnTo>
                    <a:pt x="3001438" y="787132"/>
                  </a:lnTo>
                  <a:lnTo>
                    <a:pt x="2956880" y="775897"/>
                  </a:lnTo>
                  <a:lnTo>
                    <a:pt x="2911888" y="765778"/>
                  </a:lnTo>
                  <a:lnTo>
                    <a:pt x="2866479" y="756792"/>
                  </a:lnTo>
                  <a:lnTo>
                    <a:pt x="2820668" y="748953"/>
                  </a:lnTo>
                  <a:lnTo>
                    <a:pt x="2774471" y="742278"/>
                  </a:lnTo>
                  <a:lnTo>
                    <a:pt x="2727902" y="736782"/>
                  </a:lnTo>
                  <a:lnTo>
                    <a:pt x="2680977" y="732480"/>
                  </a:lnTo>
                  <a:lnTo>
                    <a:pt x="2633713" y="729388"/>
                  </a:lnTo>
                  <a:lnTo>
                    <a:pt x="2586124" y="727521"/>
                  </a:lnTo>
                  <a:lnTo>
                    <a:pt x="2538226" y="726895"/>
                  </a:lnTo>
                  <a:lnTo>
                    <a:pt x="2490328" y="727521"/>
                  </a:lnTo>
                  <a:lnTo>
                    <a:pt x="2442739" y="729388"/>
                  </a:lnTo>
                  <a:lnTo>
                    <a:pt x="2395475" y="732480"/>
                  </a:lnTo>
                  <a:lnTo>
                    <a:pt x="2348550" y="736782"/>
                  </a:lnTo>
                  <a:lnTo>
                    <a:pt x="2301981" y="742278"/>
                  </a:lnTo>
                  <a:lnTo>
                    <a:pt x="2255783" y="748953"/>
                  </a:lnTo>
                  <a:lnTo>
                    <a:pt x="2209972" y="756792"/>
                  </a:lnTo>
                  <a:lnTo>
                    <a:pt x="2164563" y="765778"/>
                  </a:lnTo>
                  <a:lnTo>
                    <a:pt x="2119572" y="775897"/>
                  </a:lnTo>
                  <a:lnTo>
                    <a:pt x="2075013" y="787132"/>
                  </a:lnTo>
                  <a:lnTo>
                    <a:pt x="2030904" y="799468"/>
                  </a:lnTo>
                  <a:lnTo>
                    <a:pt x="1987259" y="812890"/>
                  </a:lnTo>
                  <a:lnTo>
                    <a:pt x="1944093" y="827382"/>
                  </a:lnTo>
                  <a:lnTo>
                    <a:pt x="1901423" y="842929"/>
                  </a:lnTo>
                  <a:lnTo>
                    <a:pt x="1859264" y="859514"/>
                  </a:lnTo>
                  <a:lnTo>
                    <a:pt x="1817631" y="877124"/>
                  </a:lnTo>
                  <a:lnTo>
                    <a:pt x="1776540" y="895741"/>
                  </a:lnTo>
                  <a:lnTo>
                    <a:pt x="1736007" y="915350"/>
                  </a:lnTo>
                  <a:lnTo>
                    <a:pt x="1696047" y="935937"/>
                  </a:lnTo>
                  <a:lnTo>
                    <a:pt x="1656675" y="957485"/>
                  </a:lnTo>
                  <a:lnTo>
                    <a:pt x="1617907" y="979978"/>
                  </a:lnTo>
                  <a:lnTo>
                    <a:pt x="1579759" y="1003402"/>
                  </a:lnTo>
                  <a:lnTo>
                    <a:pt x="1542246" y="1027741"/>
                  </a:lnTo>
                  <a:lnTo>
                    <a:pt x="1505384" y="1052979"/>
                  </a:lnTo>
                  <a:lnTo>
                    <a:pt x="1469188" y="1079100"/>
                  </a:lnTo>
                  <a:lnTo>
                    <a:pt x="1433673" y="1106090"/>
                  </a:lnTo>
                  <a:lnTo>
                    <a:pt x="1398856" y="1133932"/>
                  </a:lnTo>
                  <a:lnTo>
                    <a:pt x="1364752" y="1162611"/>
                  </a:lnTo>
                  <a:lnTo>
                    <a:pt x="1331376" y="1192112"/>
                  </a:lnTo>
                  <a:lnTo>
                    <a:pt x="1298744" y="1222419"/>
                  </a:lnTo>
                  <a:lnTo>
                    <a:pt x="1266872" y="1253517"/>
                  </a:lnTo>
                  <a:lnTo>
                    <a:pt x="1235774" y="1285389"/>
                  </a:lnTo>
                  <a:lnTo>
                    <a:pt x="1205467" y="1318021"/>
                  </a:lnTo>
                  <a:lnTo>
                    <a:pt x="1175966" y="1351397"/>
                  </a:lnTo>
                  <a:lnTo>
                    <a:pt x="1147287" y="1385501"/>
                  </a:lnTo>
                  <a:lnTo>
                    <a:pt x="1119444" y="1420318"/>
                  </a:lnTo>
                  <a:lnTo>
                    <a:pt x="1092454" y="1455832"/>
                  </a:lnTo>
                  <a:lnTo>
                    <a:pt x="1066333" y="1492027"/>
                  </a:lnTo>
                  <a:lnTo>
                    <a:pt x="1041095" y="1528889"/>
                  </a:lnTo>
                  <a:lnTo>
                    <a:pt x="1016756" y="1566402"/>
                  </a:lnTo>
                  <a:lnTo>
                    <a:pt x="993332" y="1604550"/>
                  </a:lnTo>
                  <a:lnTo>
                    <a:pt x="970838" y="1643317"/>
                  </a:lnTo>
                  <a:lnTo>
                    <a:pt x="949291" y="1682689"/>
                  </a:lnTo>
                  <a:lnTo>
                    <a:pt x="928704" y="1722649"/>
                  </a:lnTo>
                  <a:lnTo>
                    <a:pt x="909094" y="1763182"/>
                  </a:lnTo>
                  <a:lnTo>
                    <a:pt x="890477" y="1804273"/>
                  </a:lnTo>
                  <a:lnTo>
                    <a:pt x="872868" y="1845905"/>
                  </a:lnTo>
                  <a:lnTo>
                    <a:pt x="856282" y="1888064"/>
                  </a:lnTo>
                  <a:lnTo>
                    <a:pt x="840736" y="1930734"/>
                  </a:lnTo>
                  <a:lnTo>
                    <a:pt x="826244" y="1973899"/>
                  </a:lnTo>
                  <a:lnTo>
                    <a:pt x="812822" y="2017543"/>
                  </a:lnTo>
                  <a:lnTo>
                    <a:pt x="800485" y="2061652"/>
                  </a:lnTo>
                  <a:lnTo>
                    <a:pt x="789250" y="2106210"/>
                  </a:lnTo>
                  <a:lnTo>
                    <a:pt x="779132" y="2151201"/>
                  </a:lnTo>
                  <a:lnTo>
                    <a:pt x="770145" y="2196610"/>
                  </a:lnTo>
                  <a:lnTo>
                    <a:pt x="762307" y="2242421"/>
                  </a:lnTo>
                  <a:lnTo>
                    <a:pt x="755632" y="2288618"/>
                  </a:lnTo>
                  <a:lnTo>
                    <a:pt x="750135" y="2335186"/>
                  </a:lnTo>
                  <a:lnTo>
                    <a:pt x="745833" y="2382110"/>
                  </a:lnTo>
                  <a:lnTo>
                    <a:pt x="742741" y="2429374"/>
                  </a:lnTo>
                  <a:lnTo>
                    <a:pt x="740875" y="2476963"/>
                  </a:lnTo>
                  <a:lnTo>
                    <a:pt x="740249" y="2524860"/>
                  </a:lnTo>
                  <a:lnTo>
                    <a:pt x="740875" y="2572758"/>
                  </a:lnTo>
                  <a:lnTo>
                    <a:pt x="742741" y="2620347"/>
                  </a:lnTo>
                  <a:lnTo>
                    <a:pt x="745833" y="2667611"/>
                  </a:lnTo>
                  <a:lnTo>
                    <a:pt x="750135" y="2714535"/>
                  </a:lnTo>
                  <a:lnTo>
                    <a:pt x="755632" y="2761104"/>
                  </a:lnTo>
                  <a:lnTo>
                    <a:pt x="762307" y="2807302"/>
                  </a:lnTo>
                  <a:lnTo>
                    <a:pt x="770145" y="2853113"/>
                  </a:lnTo>
                  <a:lnTo>
                    <a:pt x="779132" y="2898522"/>
                  </a:lnTo>
                  <a:lnTo>
                    <a:pt x="789250" y="2943514"/>
                  </a:lnTo>
                  <a:lnTo>
                    <a:pt x="800485" y="2988072"/>
                  </a:lnTo>
                  <a:lnTo>
                    <a:pt x="812822" y="3032181"/>
                  </a:lnTo>
                  <a:lnTo>
                    <a:pt x="826244" y="3075826"/>
                  </a:lnTo>
                  <a:lnTo>
                    <a:pt x="840736" y="3118991"/>
                  </a:lnTo>
                  <a:lnTo>
                    <a:pt x="856282" y="3161661"/>
                  </a:lnTo>
                  <a:lnTo>
                    <a:pt x="872868" y="3203820"/>
                  </a:lnTo>
                  <a:lnTo>
                    <a:pt x="890477" y="3245453"/>
                  </a:lnTo>
                  <a:lnTo>
                    <a:pt x="909094" y="3286543"/>
                  </a:lnTo>
                  <a:lnTo>
                    <a:pt x="928704" y="3327076"/>
                  </a:lnTo>
                  <a:lnTo>
                    <a:pt x="949291" y="3367036"/>
                  </a:lnTo>
                  <a:lnTo>
                    <a:pt x="970838" y="3406408"/>
                  </a:lnTo>
                  <a:lnTo>
                    <a:pt x="993332" y="3445175"/>
                  </a:lnTo>
                  <a:lnTo>
                    <a:pt x="1016756" y="3483323"/>
                  </a:lnTo>
                  <a:lnTo>
                    <a:pt x="1041095" y="3520836"/>
                  </a:lnTo>
                  <a:lnTo>
                    <a:pt x="1066333" y="3557698"/>
                  </a:lnTo>
                  <a:lnTo>
                    <a:pt x="1092454" y="3593894"/>
                  </a:lnTo>
                  <a:lnTo>
                    <a:pt x="1119444" y="3629408"/>
                  </a:lnTo>
                  <a:lnTo>
                    <a:pt x="1136911" y="3651250"/>
                  </a:lnTo>
                </a:path>
              </a:pathLst>
            </a:custGeom>
            <a:noFill/>
            <a:ln w="12675"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05" name="Google Shape;305;p24"/>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Fly Ball and Fair/Foul with No One On 2 Umpires</a:t>
            </a:r>
            <a:endParaRPr/>
          </a:p>
        </p:txBody>
      </p:sp>
      <p:grpSp>
        <p:nvGrpSpPr>
          <p:cNvPr id="306" name="Google Shape;306;p24"/>
          <p:cNvGrpSpPr/>
          <p:nvPr/>
        </p:nvGrpSpPr>
        <p:grpSpPr>
          <a:xfrm>
            <a:off x="311706" y="346096"/>
            <a:ext cx="3883025" cy="3653511"/>
            <a:chOff x="713231" y="1399946"/>
            <a:chExt cx="3883025" cy="3653511"/>
          </a:xfrm>
        </p:grpSpPr>
        <p:sp>
          <p:nvSpPr>
            <p:cNvPr id="307" name="Google Shape;307;p24"/>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8" name="Google Shape;308;p24"/>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9" name="Google Shape;309;p24"/>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10" name="Google Shape;310;p24"/>
          <p:cNvSpPr txBox="1"/>
          <p:nvPr/>
        </p:nvSpPr>
        <p:spPr>
          <a:xfrm>
            <a:off x="711250" y="1195450"/>
            <a:ext cx="619800" cy="251400"/>
          </a:xfrm>
          <a:prstGeom prst="rect">
            <a:avLst/>
          </a:prstGeom>
          <a:noFill/>
          <a:ln>
            <a:noFill/>
          </a:ln>
        </p:spPr>
        <p:txBody>
          <a:bodyPr spcFirstLastPara="1" wrap="square" lIns="0" tIns="20300" rIns="0" bIns="0" anchor="t" anchorCtr="0">
            <a:spAutoFit/>
          </a:bodyPr>
          <a:lstStyle/>
          <a:p>
            <a:pPr marL="0" marR="5080" lvl="0" indent="81915" algn="l" rtl="0">
              <a:lnSpc>
                <a:spcPct val="114285"/>
              </a:lnSpc>
              <a:spcBef>
                <a:spcPts val="0"/>
              </a:spcBef>
              <a:spcAft>
                <a:spcPts val="0"/>
              </a:spcAft>
              <a:buNone/>
            </a:pPr>
            <a:r>
              <a:rPr lang="en" sz="700" b="1">
                <a:latin typeface="Arial"/>
                <a:ea typeface="Arial"/>
                <a:cs typeface="Arial"/>
                <a:sym typeface="Arial"/>
              </a:rPr>
              <a:t>PU HAS COVERAGE</a:t>
            </a:r>
            <a:endParaRPr sz="700">
              <a:latin typeface="Arial"/>
              <a:ea typeface="Arial"/>
              <a:cs typeface="Arial"/>
              <a:sym typeface="Arial"/>
            </a:endParaRPr>
          </a:p>
        </p:txBody>
      </p:sp>
      <p:pic>
        <p:nvPicPr>
          <p:cNvPr id="311" name="Google Shape;311;p24"/>
          <p:cNvPicPr preferRelativeResize="0"/>
          <p:nvPr/>
        </p:nvPicPr>
        <p:blipFill rotWithShape="1">
          <a:blip r:embed="rId5">
            <a:alphaModFix/>
          </a:blip>
          <a:srcRect/>
          <a:stretch/>
        </p:blipFill>
        <p:spPr>
          <a:xfrm>
            <a:off x="784374" y="576295"/>
            <a:ext cx="127482" cy="127482"/>
          </a:xfrm>
          <a:prstGeom prst="rect">
            <a:avLst/>
          </a:prstGeom>
          <a:noFill/>
          <a:ln>
            <a:noFill/>
          </a:ln>
        </p:spPr>
      </p:pic>
      <p:sp>
        <p:nvSpPr>
          <p:cNvPr id="312" name="Google Shape;312;p24"/>
          <p:cNvSpPr txBox="1"/>
          <p:nvPr/>
        </p:nvSpPr>
        <p:spPr>
          <a:xfrm>
            <a:off x="784378" y="576300"/>
            <a:ext cx="1000500" cy="35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a:p>
            <a:pPr marL="306070" marR="5080" lvl="0" indent="86995" algn="l" rtl="0">
              <a:lnSpc>
                <a:spcPct val="114285"/>
              </a:lnSpc>
              <a:spcBef>
                <a:spcPts val="70"/>
              </a:spcBef>
              <a:spcAft>
                <a:spcPts val="0"/>
              </a:spcAft>
              <a:buNone/>
            </a:pPr>
            <a:r>
              <a:rPr lang="en" sz="700" b="1">
                <a:latin typeface="Arial"/>
                <a:ea typeface="Arial"/>
                <a:cs typeface="Arial"/>
                <a:sym typeface="Arial"/>
              </a:rPr>
              <a:t>U1 HAS COVERAGE</a:t>
            </a:r>
            <a:endParaRPr sz="700">
              <a:latin typeface="Arial"/>
              <a:ea typeface="Arial"/>
              <a:cs typeface="Arial"/>
              <a:sym typeface="Arial"/>
            </a:endParaRPr>
          </a:p>
        </p:txBody>
      </p:sp>
      <p:pic>
        <p:nvPicPr>
          <p:cNvPr id="313" name="Google Shape;313;p24"/>
          <p:cNvPicPr preferRelativeResize="0"/>
          <p:nvPr/>
        </p:nvPicPr>
        <p:blipFill rotWithShape="1">
          <a:blip r:embed="rId6">
            <a:alphaModFix/>
          </a:blip>
          <a:srcRect/>
          <a:stretch/>
        </p:blipFill>
        <p:spPr>
          <a:xfrm>
            <a:off x="3805439" y="1567629"/>
            <a:ext cx="136817" cy="136829"/>
          </a:xfrm>
          <a:prstGeom prst="rect">
            <a:avLst/>
          </a:prstGeom>
          <a:noFill/>
          <a:ln>
            <a:noFill/>
          </a:ln>
        </p:spPr>
      </p:pic>
      <p:sp>
        <p:nvSpPr>
          <p:cNvPr id="314" name="Google Shape;314;p24"/>
          <p:cNvSpPr txBox="1"/>
          <p:nvPr/>
        </p:nvSpPr>
        <p:spPr>
          <a:xfrm>
            <a:off x="3819279" y="1566525"/>
            <a:ext cx="1710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315" name="Google Shape;315;p24"/>
          <p:cNvPicPr preferRelativeResize="0"/>
          <p:nvPr/>
        </p:nvPicPr>
        <p:blipFill rotWithShape="1">
          <a:blip r:embed="rId6">
            <a:alphaModFix/>
          </a:blip>
          <a:srcRect/>
          <a:stretch/>
        </p:blipFill>
        <p:spPr>
          <a:xfrm>
            <a:off x="3818896" y="3680204"/>
            <a:ext cx="136829" cy="136829"/>
          </a:xfrm>
          <a:prstGeom prst="rect">
            <a:avLst/>
          </a:prstGeom>
          <a:noFill/>
          <a:ln>
            <a:noFill/>
          </a:ln>
        </p:spPr>
      </p:pic>
      <p:sp>
        <p:nvSpPr>
          <p:cNvPr id="316" name="Google Shape;316;p24"/>
          <p:cNvSpPr txBox="1"/>
          <p:nvPr/>
        </p:nvSpPr>
        <p:spPr>
          <a:xfrm>
            <a:off x="3827250" y="3680225"/>
            <a:ext cx="1710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grpSp>
        <p:nvGrpSpPr>
          <p:cNvPr id="317" name="Google Shape;317;p24"/>
          <p:cNvGrpSpPr/>
          <p:nvPr/>
        </p:nvGrpSpPr>
        <p:grpSpPr>
          <a:xfrm>
            <a:off x="4572006" y="347221"/>
            <a:ext cx="3883025" cy="3653511"/>
            <a:chOff x="713231" y="1399946"/>
            <a:chExt cx="3883025" cy="3653511"/>
          </a:xfrm>
        </p:grpSpPr>
        <p:sp>
          <p:nvSpPr>
            <p:cNvPr id="318" name="Google Shape;318;p24"/>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9" name="Google Shape;319;p24"/>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0" name="Google Shape;320;p24"/>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21" name="Google Shape;321;p24"/>
          <p:cNvSpPr txBox="1"/>
          <p:nvPr/>
        </p:nvSpPr>
        <p:spPr>
          <a:xfrm>
            <a:off x="8057874" y="1108075"/>
            <a:ext cx="1644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pic>
        <p:nvPicPr>
          <p:cNvPr id="322" name="Google Shape;322;p24"/>
          <p:cNvPicPr preferRelativeResize="0"/>
          <p:nvPr/>
        </p:nvPicPr>
        <p:blipFill rotWithShape="1">
          <a:blip r:embed="rId7">
            <a:alphaModFix/>
          </a:blip>
          <a:srcRect/>
          <a:stretch/>
        </p:blipFill>
        <p:spPr>
          <a:xfrm>
            <a:off x="8069420" y="3634709"/>
            <a:ext cx="164439" cy="164426"/>
          </a:xfrm>
          <a:prstGeom prst="rect">
            <a:avLst/>
          </a:prstGeom>
          <a:noFill/>
          <a:ln>
            <a:noFill/>
          </a:ln>
        </p:spPr>
      </p:pic>
      <p:sp>
        <p:nvSpPr>
          <p:cNvPr id="323" name="Google Shape;323;p24"/>
          <p:cNvSpPr txBox="1"/>
          <p:nvPr/>
        </p:nvSpPr>
        <p:spPr>
          <a:xfrm>
            <a:off x="8082023" y="3637275"/>
            <a:ext cx="1977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grpSp>
        <p:nvGrpSpPr>
          <p:cNvPr id="328" name="Google Shape;328;p25"/>
          <p:cNvGrpSpPr/>
          <p:nvPr/>
        </p:nvGrpSpPr>
        <p:grpSpPr>
          <a:xfrm>
            <a:off x="4411486" y="434962"/>
            <a:ext cx="4140188" cy="3801316"/>
            <a:chOff x="716406" y="1402207"/>
            <a:chExt cx="3879850" cy="3651250"/>
          </a:xfrm>
        </p:grpSpPr>
        <p:sp>
          <p:nvSpPr>
            <p:cNvPr id="329" name="Google Shape;329;p25"/>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0" name="Google Shape;330;p25"/>
            <p:cNvSpPr/>
            <p:nvPr/>
          </p:nvSpPr>
          <p:spPr>
            <a:xfrm>
              <a:off x="716406" y="1402207"/>
              <a:ext cx="3696335" cy="3450590"/>
            </a:xfrm>
            <a:custGeom>
              <a:avLst/>
              <a:gdLst/>
              <a:ahLst/>
              <a:cxnLst/>
              <a:rect l="l" t="t" r="r" b="b"/>
              <a:pathLst>
                <a:path w="3696335" h="3450590" extrusionOk="0">
                  <a:moveTo>
                    <a:pt x="3686909" y="3226427"/>
                  </a:moveTo>
                  <a:lnTo>
                    <a:pt x="3118301" y="3226427"/>
                  </a:lnTo>
                  <a:lnTo>
                    <a:pt x="3133718" y="3272802"/>
                  </a:lnTo>
                  <a:lnTo>
                    <a:pt x="3156406" y="3315512"/>
                  </a:lnTo>
                  <a:lnTo>
                    <a:pt x="3185577" y="3353659"/>
                  </a:lnTo>
                  <a:lnTo>
                    <a:pt x="3220500" y="3386512"/>
                  </a:lnTo>
                  <a:lnTo>
                    <a:pt x="3260442" y="3413339"/>
                  </a:lnTo>
                  <a:lnTo>
                    <a:pt x="3304673" y="3433408"/>
                  </a:lnTo>
                  <a:lnTo>
                    <a:pt x="3352459" y="3445986"/>
                  </a:lnTo>
                  <a:lnTo>
                    <a:pt x="3403069" y="3450341"/>
                  </a:lnTo>
                  <a:lnTo>
                    <a:pt x="3450592" y="3446506"/>
                  </a:lnTo>
                  <a:lnTo>
                    <a:pt x="3495674" y="3435405"/>
                  </a:lnTo>
                  <a:lnTo>
                    <a:pt x="3537710" y="3417641"/>
                  </a:lnTo>
                  <a:lnTo>
                    <a:pt x="3576099" y="3393816"/>
                  </a:lnTo>
                  <a:lnTo>
                    <a:pt x="3610236" y="3364533"/>
                  </a:lnTo>
                  <a:lnTo>
                    <a:pt x="3639519" y="3330397"/>
                  </a:lnTo>
                  <a:lnTo>
                    <a:pt x="3663344" y="3292010"/>
                  </a:lnTo>
                  <a:lnTo>
                    <a:pt x="3681109" y="3249976"/>
                  </a:lnTo>
                  <a:lnTo>
                    <a:pt x="3686909" y="3226427"/>
                  </a:lnTo>
                  <a:close/>
                </a:path>
                <a:path w="3696335" h="3450590" extrusionOk="0">
                  <a:moveTo>
                    <a:pt x="589608" y="3087388"/>
                  </a:moveTo>
                  <a:lnTo>
                    <a:pt x="0" y="3087388"/>
                  </a:lnTo>
                  <a:lnTo>
                    <a:pt x="0" y="3226427"/>
                  </a:lnTo>
                  <a:lnTo>
                    <a:pt x="3118301" y="3226427"/>
                  </a:lnTo>
                  <a:lnTo>
                    <a:pt x="3118246" y="3226262"/>
                  </a:lnTo>
                  <a:lnTo>
                    <a:pt x="3686949" y="3226262"/>
                  </a:lnTo>
                  <a:lnTo>
                    <a:pt x="3692211" y="3204897"/>
                  </a:lnTo>
                  <a:lnTo>
                    <a:pt x="3696045" y="3157377"/>
                  </a:lnTo>
                  <a:lnTo>
                    <a:pt x="3691675" y="3106681"/>
                  </a:lnTo>
                  <a:lnTo>
                    <a:pt x="3687700" y="3091604"/>
                  </a:lnTo>
                  <a:lnTo>
                    <a:pt x="591314" y="3091604"/>
                  </a:lnTo>
                  <a:lnTo>
                    <a:pt x="589608" y="3087388"/>
                  </a:lnTo>
                  <a:close/>
                </a:path>
                <a:path w="3696335" h="3450590" extrusionOk="0">
                  <a:moveTo>
                    <a:pt x="2615228" y="188714"/>
                  </a:moveTo>
                  <a:lnTo>
                    <a:pt x="2403766" y="188714"/>
                  </a:lnTo>
                  <a:lnTo>
                    <a:pt x="2359117" y="191298"/>
                  </a:lnTo>
                  <a:lnTo>
                    <a:pt x="2311562" y="195104"/>
                  </a:lnTo>
                  <a:lnTo>
                    <a:pt x="2264314" y="199970"/>
                  </a:lnTo>
                  <a:lnTo>
                    <a:pt x="2217385" y="205884"/>
                  </a:lnTo>
                  <a:lnTo>
                    <a:pt x="2170786" y="212835"/>
                  </a:lnTo>
                  <a:lnTo>
                    <a:pt x="2124529" y="220811"/>
                  </a:lnTo>
                  <a:lnTo>
                    <a:pt x="2078628" y="229799"/>
                  </a:lnTo>
                  <a:lnTo>
                    <a:pt x="2033092" y="239787"/>
                  </a:lnTo>
                  <a:lnTo>
                    <a:pt x="1987936" y="250765"/>
                  </a:lnTo>
                  <a:lnTo>
                    <a:pt x="1943169" y="262719"/>
                  </a:lnTo>
                  <a:lnTo>
                    <a:pt x="1898805" y="275638"/>
                  </a:lnTo>
                  <a:lnTo>
                    <a:pt x="1854856" y="289510"/>
                  </a:lnTo>
                  <a:lnTo>
                    <a:pt x="1811333" y="304323"/>
                  </a:lnTo>
                  <a:lnTo>
                    <a:pt x="1768248" y="320064"/>
                  </a:lnTo>
                  <a:lnTo>
                    <a:pt x="1725613" y="336722"/>
                  </a:lnTo>
                  <a:lnTo>
                    <a:pt x="1683441" y="354286"/>
                  </a:lnTo>
                  <a:lnTo>
                    <a:pt x="1641743" y="372742"/>
                  </a:lnTo>
                  <a:lnTo>
                    <a:pt x="1600531" y="392079"/>
                  </a:lnTo>
                  <a:lnTo>
                    <a:pt x="1559817" y="412286"/>
                  </a:lnTo>
                  <a:lnTo>
                    <a:pt x="1519613" y="433349"/>
                  </a:lnTo>
                  <a:lnTo>
                    <a:pt x="1479931" y="455258"/>
                  </a:lnTo>
                  <a:lnTo>
                    <a:pt x="1440783" y="477999"/>
                  </a:lnTo>
                  <a:lnTo>
                    <a:pt x="1402182" y="501562"/>
                  </a:lnTo>
                  <a:lnTo>
                    <a:pt x="1364138" y="525934"/>
                  </a:lnTo>
                  <a:lnTo>
                    <a:pt x="1326664" y="551103"/>
                  </a:lnTo>
                  <a:lnTo>
                    <a:pt x="1289772" y="577058"/>
                  </a:lnTo>
                  <a:lnTo>
                    <a:pt x="1253474" y="603786"/>
                  </a:lnTo>
                  <a:lnTo>
                    <a:pt x="1217782" y="631275"/>
                  </a:lnTo>
                  <a:lnTo>
                    <a:pt x="1182707" y="659514"/>
                  </a:lnTo>
                  <a:lnTo>
                    <a:pt x="1148262" y="688490"/>
                  </a:lnTo>
                  <a:lnTo>
                    <a:pt x="1114459" y="718192"/>
                  </a:lnTo>
                  <a:lnTo>
                    <a:pt x="1081310" y="748607"/>
                  </a:lnTo>
                  <a:lnTo>
                    <a:pt x="1048826" y="779723"/>
                  </a:lnTo>
                  <a:lnTo>
                    <a:pt x="1017020" y="811529"/>
                  </a:lnTo>
                  <a:lnTo>
                    <a:pt x="985903" y="844013"/>
                  </a:lnTo>
                  <a:lnTo>
                    <a:pt x="955488" y="877162"/>
                  </a:lnTo>
                  <a:lnTo>
                    <a:pt x="925787" y="910966"/>
                  </a:lnTo>
                  <a:lnTo>
                    <a:pt x="896811" y="945410"/>
                  </a:lnTo>
                  <a:lnTo>
                    <a:pt x="868572" y="980485"/>
                  </a:lnTo>
                  <a:lnTo>
                    <a:pt x="841083" y="1016177"/>
                  </a:lnTo>
                  <a:lnTo>
                    <a:pt x="814355" y="1052475"/>
                  </a:lnTo>
                  <a:lnTo>
                    <a:pt x="788400" y="1089367"/>
                  </a:lnTo>
                  <a:lnTo>
                    <a:pt x="763231" y="1126841"/>
                  </a:lnTo>
                  <a:lnTo>
                    <a:pt x="738859" y="1164885"/>
                  </a:lnTo>
                  <a:lnTo>
                    <a:pt x="715296" y="1203487"/>
                  </a:lnTo>
                  <a:lnTo>
                    <a:pt x="692554" y="1242634"/>
                  </a:lnTo>
                  <a:lnTo>
                    <a:pt x="670646" y="1282316"/>
                  </a:lnTo>
                  <a:lnTo>
                    <a:pt x="649582" y="1322520"/>
                  </a:lnTo>
                  <a:lnTo>
                    <a:pt x="629376" y="1363234"/>
                  </a:lnTo>
                  <a:lnTo>
                    <a:pt x="610039" y="1404446"/>
                  </a:lnTo>
                  <a:lnTo>
                    <a:pt x="591583" y="1446144"/>
                  </a:lnTo>
                  <a:lnTo>
                    <a:pt x="574019" y="1488316"/>
                  </a:lnTo>
                  <a:lnTo>
                    <a:pt x="557361" y="1530951"/>
                  </a:lnTo>
                  <a:lnTo>
                    <a:pt x="541619" y="1574036"/>
                  </a:lnTo>
                  <a:lnTo>
                    <a:pt x="526807" y="1617559"/>
                  </a:lnTo>
                  <a:lnTo>
                    <a:pt x="512935" y="1661509"/>
                  </a:lnTo>
                  <a:lnTo>
                    <a:pt x="500016" y="1705873"/>
                  </a:lnTo>
                  <a:lnTo>
                    <a:pt x="488062" y="1750639"/>
                  </a:lnTo>
                  <a:lnTo>
                    <a:pt x="477084" y="1795796"/>
                  </a:lnTo>
                  <a:lnTo>
                    <a:pt x="467095" y="1841331"/>
                  </a:lnTo>
                  <a:lnTo>
                    <a:pt x="458107" y="1887233"/>
                  </a:lnTo>
                  <a:lnTo>
                    <a:pt x="450132" y="1933489"/>
                  </a:lnTo>
                  <a:lnTo>
                    <a:pt x="443181" y="1980088"/>
                  </a:lnTo>
                  <a:lnTo>
                    <a:pt x="437266" y="2027017"/>
                  </a:lnTo>
                  <a:lnTo>
                    <a:pt x="432401" y="2074266"/>
                  </a:lnTo>
                  <a:lnTo>
                    <a:pt x="428595" y="2121820"/>
                  </a:lnTo>
                  <a:lnTo>
                    <a:pt x="425862" y="2169670"/>
                  </a:lnTo>
                  <a:lnTo>
                    <a:pt x="424214" y="2217802"/>
                  </a:lnTo>
                  <a:lnTo>
                    <a:pt x="423661" y="2266206"/>
                  </a:lnTo>
                  <a:lnTo>
                    <a:pt x="424306" y="2318494"/>
                  </a:lnTo>
                  <a:lnTo>
                    <a:pt x="426225" y="2370323"/>
                  </a:lnTo>
                  <a:lnTo>
                    <a:pt x="429392" y="2421690"/>
                  </a:lnTo>
                  <a:lnTo>
                    <a:pt x="433785" y="2472596"/>
                  </a:lnTo>
                  <a:lnTo>
                    <a:pt x="439378" y="2523037"/>
                  </a:lnTo>
                  <a:lnTo>
                    <a:pt x="446148" y="2573013"/>
                  </a:lnTo>
                  <a:lnTo>
                    <a:pt x="454069" y="2622522"/>
                  </a:lnTo>
                  <a:lnTo>
                    <a:pt x="463119" y="2671563"/>
                  </a:lnTo>
                  <a:lnTo>
                    <a:pt x="473272" y="2720133"/>
                  </a:lnTo>
                  <a:lnTo>
                    <a:pt x="484505" y="2768233"/>
                  </a:lnTo>
                  <a:lnTo>
                    <a:pt x="496792" y="2815859"/>
                  </a:lnTo>
                  <a:lnTo>
                    <a:pt x="510111" y="2863011"/>
                  </a:lnTo>
                  <a:lnTo>
                    <a:pt x="524435" y="2909687"/>
                  </a:lnTo>
                  <a:lnTo>
                    <a:pt x="539742" y="2955886"/>
                  </a:lnTo>
                  <a:lnTo>
                    <a:pt x="556007" y="3001606"/>
                  </a:lnTo>
                  <a:lnTo>
                    <a:pt x="573206" y="3046846"/>
                  </a:lnTo>
                  <a:lnTo>
                    <a:pt x="591314" y="3091604"/>
                  </a:lnTo>
                  <a:lnTo>
                    <a:pt x="590514" y="3087388"/>
                  </a:lnTo>
                  <a:lnTo>
                    <a:pt x="3686588" y="3087388"/>
                  </a:lnTo>
                  <a:lnTo>
                    <a:pt x="3658920" y="3014526"/>
                  </a:lnTo>
                  <a:lnTo>
                    <a:pt x="3632007" y="2974540"/>
                  </a:lnTo>
                  <a:lnTo>
                    <a:pt x="3599051" y="2939597"/>
                  </a:lnTo>
                  <a:lnTo>
                    <a:pt x="3560787" y="2910434"/>
                  </a:lnTo>
                  <a:lnTo>
                    <a:pt x="3517952" y="2887786"/>
                  </a:lnTo>
                  <a:lnTo>
                    <a:pt x="3472397" y="2872758"/>
                  </a:lnTo>
                  <a:lnTo>
                    <a:pt x="3470264" y="2872758"/>
                  </a:lnTo>
                  <a:lnTo>
                    <a:pt x="3470385" y="2266206"/>
                  </a:lnTo>
                  <a:lnTo>
                    <a:pt x="3470506" y="1661509"/>
                  </a:lnTo>
                  <a:lnTo>
                    <a:pt x="3470627" y="1052475"/>
                  </a:lnTo>
                  <a:lnTo>
                    <a:pt x="3470751" y="433349"/>
                  </a:lnTo>
                  <a:lnTo>
                    <a:pt x="3470765" y="358805"/>
                  </a:lnTo>
                  <a:lnTo>
                    <a:pt x="3332152" y="358805"/>
                  </a:lnTo>
                  <a:lnTo>
                    <a:pt x="3332152" y="355386"/>
                  </a:lnTo>
                  <a:lnTo>
                    <a:pt x="3289654" y="337693"/>
                  </a:lnTo>
                  <a:lnTo>
                    <a:pt x="3242438" y="319068"/>
                  </a:lnTo>
                  <a:lnTo>
                    <a:pt x="3195641" y="301703"/>
                  </a:lnTo>
                  <a:lnTo>
                    <a:pt x="3149120" y="285589"/>
                  </a:lnTo>
                  <a:lnTo>
                    <a:pt x="3102729" y="270719"/>
                  </a:lnTo>
                  <a:lnTo>
                    <a:pt x="3056323" y="257084"/>
                  </a:lnTo>
                  <a:lnTo>
                    <a:pt x="3009758" y="244677"/>
                  </a:lnTo>
                  <a:lnTo>
                    <a:pt x="2962889" y="233490"/>
                  </a:lnTo>
                  <a:lnTo>
                    <a:pt x="2915571" y="223514"/>
                  </a:lnTo>
                  <a:lnTo>
                    <a:pt x="2867660" y="214742"/>
                  </a:lnTo>
                  <a:lnTo>
                    <a:pt x="2819010" y="207165"/>
                  </a:lnTo>
                  <a:lnTo>
                    <a:pt x="2769477" y="200776"/>
                  </a:lnTo>
                  <a:lnTo>
                    <a:pt x="2718917" y="195567"/>
                  </a:lnTo>
                  <a:lnTo>
                    <a:pt x="2667184" y="191529"/>
                  </a:lnTo>
                  <a:lnTo>
                    <a:pt x="2615228" y="188714"/>
                  </a:lnTo>
                  <a:close/>
                </a:path>
                <a:path w="3696335" h="3450590" extrusionOk="0">
                  <a:moveTo>
                    <a:pt x="3686588" y="3087388"/>
                  </a:moveTo>
                  <a:lnTo>
                    <a:pt x="590514" y="3087388"/>
                  </a:lnTo>
                  <a:lnTo>
                    <a:pt x="591314" y="3091604"/>
                  </a:lnTo>
                  <a:lnTo>
                    <a:pt x="3687700" y="3091604"/>
                  </a:lnTo>
                  <a:lnTo>
                    <a:pt x="3686588" y="3087388"/>
                  </a:lnTo>
                  <a:close/>
                </a:path>
                <a:path w="3696335" h="3450590" extrusionOk="0">
                  <a:moveTo>
                    <a:pt x="3471280" y="2872389"/>
                  </a:moveTo>
                  <a:lnTo>
                    <a:pt x="3470264" y="2872758"/>
                  </a:lnTo>
                  <a:lnTo>
                    <a:pt x="3472397" y="2872758"/>
                  </a:lnTo>
                  <a:lnTo>
                    <a:pt x="3471280" y="2872389"/>
                  </a:lnTo>
                  <a:close/>
                </a:path>
                <a:path w="3696335" h="3450590" extrusionOk="0">
                  <a:moveTo>
                    <a:pt x="3332152" y="355386"/>
                  </a:moveTo>
                  <a:lnTo>
                    <a:pt x="3332152" y="358805"/>
                  </a:lnTo>
                  <a:lnTo>
                    <a:pt x="3337435" y="357586"/>
                  </a:lnTo>
                  <a:lnTo>
                    <a:pt x="3332152" y="355386"/>
                  </a:lnTo>
                  <a:close/>
                </a:path>
                <a:path w="3696335" h="3450590" extrusionOk="0">
                  <a:moveTo>
                    <a:pt x="3470837" y="0"/>
                  </a:moveTo>
                  <a:lnTo>
                    <a:pt x="3332152" y="0"/>
                  </a:lnTo>
                  <a:lnTo>
                    <a:pt x="3332152" y="355386"/>
                  </a:lnTo>
                  <a:lnTo>
                    <a:pt x="3337435" y="357586"/>
                  </a:lnTo>
                  <a:lnTo>
                    <a:pt x="3332152" y="358805"/>
                  </a:lnTo>
                  <a:lnTo>
                    <a:pt x="3470765" y="358805"/>
                  </a:lnTo>
                  <a:lnTo>
                    <a:pt x="3470837" y="0"/>
                  </a:lnTo>
                  <a:close/>
                </a:path>
                <a:path w="3696335" h="3450590" extrusionOk="0">
                  <a:moveTo>
                    <a:pt x="2560823" y="186974"/>
                  </a:moveTo>
                  <a:lnTo>
                    <a:pt x="2453082" y="186974"/>
                  </a:lnTo>
                  <a:lnTo>
                    <a:pt x="2402647" y="188714"/>
                  </a:lnTo>
                  <a:lnTo>
                    <a:pt x="2616014" y="188714"/>
                  </a:lnTo>
                  <a:lnTo>
                    <a:pt x="2560823" y="186974"/>
                  </a:lnTo>
                  <a:close/>
                </a:path>
                <a:path w="3696335" h="3450590" extrusionOk="0">
                  <a:moveTo>
                    <a:pt x="2503502" y="186365"/>
                  </a:moveTo>
                  <a:lnTo>
                    <a:pt x="2450117" y="186974"/>
                  </a:lnTo>
                  <a:lnTo>
                    <a:pt x="2563345" y="186974"/>
                  </a:lnTo>
                  <a:lnTo>
                    <a:pt x="2503502" y="186365"/>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1" name="Google Shape;331;p25"/>
            <p:cNvSpPr/>
            <p:nvPr/>
          </p:nvSpPr>
          <p:spPr>
            <a:xfrm>
              <a:off x="2156079" y="4500702"/>
              <a:ext cx="59055" cy="59054"/>
            </a:xfrm>
            <a:custGeom>
              <a:avLst/>
              <a:gdLst/>
              <a:ahLst/>
              <a:cxnLst/>
              <a:rect l="l" t="t" r="r" b="b"/>
              <a:pathLst>
                <a:path w="59055" h="59054" extrusionOk="0">
                  <a:moveTo>
                    <a:pt x="58661" y="0"/>
                  </a:moveTo>
                  <a:lnTo>
                    <a:pt x="0" y="0"/>
                  </a:lnTo>
                  <a:lnTo>
                    <a:pt x="0" y="58674"/>
                  </a:lnTo>
                  <a:lnTo>
                    <a:pt x="58661" y="58674"/>
                  </a:lnTo>
                  <a:lnTo>
                    <a:pt x="5866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2" name="Google Shape;332;p25"/>
            <p:cNvSpPr/>
            <p:nvPr/>
          </p:nvSpPr>
          <p:spPr>
            <a:xfrm>
              <a:off x="2226086" y="2664853"/>
              <a:ext cx="1823720" cy="1826260"/>
            </a:xfrm>
            <a:custGeom>
              <a:avLst/>
              <a:gdLst/>
              <a:ahLst/>
              <a:cxnLst/>
              <a:rect l="l" t="t" r="r" b="b"/>
              <a:pathLst>
                <a:path w="1823720" h="1826260" extrusionOk="0">
                  <a:moveTo>
                    <a:pt x="1607388" y="1825675"/>
                  </a:moveTo>
                  <a:lnTo>
                    <a:pt x="1606890" y="1825675"/>
                  </a:lnTo>
                  <a:lnTo>
                    <a:pt x="1606753" y="1826094"/>
                  </a:lnTo>
                  <a:lnTo>
                    <a:pt x="1607388" y="1825675"/>
                  </a:lnTo>
                  <a:close/>
                </a:path>
                <a:path w="1823720" h="1826260" extrusionOk="0">
                  <a:moveTo>
                    <a:pt x="0" y="217830"/>
                  </a:moveTo>
                  <a:lnTo>
                    <a:pt x="0" y="1608357"/>
                  </a:lnTo>
                  <a:lnTo>
                    <a:pt x="44044" y="1622489"/>
                  </a:lnTo>
                  <a:lnTo>
                    <a:pt x="85350" y="1643459"/>
                  </a:lnTo>
                  <a:lnTo>
                    <a:pt x="122599" y="1670415"/>
                  </a:lnTo>
                  <a:lnTo>
                    <a:pt x="155158" y="1702725"/>
                  </a:lnTo>
                  <a:lnTo>
                    <a:pt x="182393" y="1739755"/>
                  </a:lnTo>
                  <a:lnTo>
                    <a:pt x="203673" y="1780873"/>
                  </a:lnTo>
                  <a:lnTo>
                    <a:pt x="218363" y="1825447"/>
                  </a:lnTo>
                  <a:lnTo>
                    <a:pt x="218363" y="1825675"/>
                  </a:lnTo>
                  <a:lnTo>
                    <a:pt x="1606890" y="1825675"/>
                  </a:lnTo>
                  <a:lnTo>
                    <a:pt x="1621168" y="1782142"/>
                  </a:lnTo>
                  <a:lnTo>
                    <a:pt x="1642028" y="1741558"/>
                  </a:lnTo>
                  <a:lnTo>
                    <a:pt x="1668720" y="1704954"/>
                  </a:lnTo>
                  <a:lnTo>
                    <a:pt x="1700630" y="1672946"/>
                  </a:lnTo>
                  <a:lnTo>
                    <a:pt x="1737147" y="1646146"/>
                  </a:lnTo>
                  <a:lnTo>
                    <a:pt x="1777657" y="1625168"/>
                  </a:lnTo>
                  <a:lnTo>
                    <a:pt x="1821548" y="1610626"/>
                  </a:lnTo>
                  <a:lnTo>
                    <a:pt x="1823402" y="1609648"/>
                  </a:lnTo>
                  <a:lnTo>
                    <a:pt x="1823402" y="220167"/>
                  </a:lnTo>
                  <a:lnTo>
                    <a:pt x="1822346" y="219697"/>
                  </a:lnTo>
                  <a:lnTo>
                    <a:pt x="228" y="219697"/>
                  </a:lnTo>
                  <a:lnTo>
                    <a:pt x="0" y="217830"/>
                  </a:lnTo>
                  <a:close/>
                </a:path>
                <a:path w="1823720" h="1826260" extrusionOk="0">
                  <a:moveTo>
                    <a:pt x="1611579" y="0"/>
                  </a:moveTo>
                  <a:lnTo>
                    <a:pt x="217424" y="393"/>
                  </a:lnTo>
                  <a:lnTo>
                    <a:pt x="217538" y="647"/>
                  </a:lnTo>
                  <a:lnTo>
                    <a:pt x="203186" y="45377"/>
                  </a:lnTo>
                  <a:lnTo>
                    <a:pt x="182216" y="86682"/>
                  </a:lnTo>
                  <a:lnTo>
                    <a:pt x="155260" y="123929"/>
                  </a:lnTo>
                  <a:lnTo>
                    <a:pt x="122950" y="156486"/>
                  </a:lnTo>
                  <a:lnTo>
                    <a:pt x="85920" y="183721"/>
                  </a:lnTo>
                  <a:lnTo>
                    <a:pt x="44802" y="205002"/>
                  </a:lnTo>
                  <a:lnTo>
                    <a:pt x="228" y="219697"/>
                  </a:lnTo>
                  <a:lnTo>
                    <a:pt x="1822346" y="219697"/>
                  </a:lnTo>
                  <a:lnTo>
                    <a:pt x="1821319" y="219240"/>
                  </a:lnTo>
                  <a:lnTo>
                    <a:pt x="1777159" y="204570"/>
                  </a:lnTo>
                  <a:lnTo>
                    <a:pt x="1737108" y="183355"/>
                  </a:lnTo>
                  <a:lnTo>
                    <a:pt x="1701536" y="156209"/>
                  </a:lnTo>
                  <a:lnTo>
                    <a:pt x="1670816" y="123749"/>
                  </a:lnTo>
                  <a:lnTo>
                    <a:pt x="1645381" y="86682"/>
                  </a:lnTo>
                  <a:lnTo>
                    <a:pt x="1625427" y="45377"/>
                  </a:lnTo>
                  <a:lnTo>
                    <a:pt x="1611477" y="647"/>
                  </a:lnTo>
                  <a:lnTo>
                    <a:pt x="1611579"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3" name="Google Shape;333;p25"/>
            <p:cNvSpPr/>
            <p:nvPr/>
          </p:nvSpPr>
          <p:spPr>
            <a:xfrm>
              <a:off x="3014428" y="3462929"/>
              <a:ext cx="409575" cy="409575"/>
            </a:xfrm>
            <a:custGeom>
              <a:avLst/>
              <a:gdLst/>
              <a:ahLst/>
              <a:cxnLst/>
              <a:rect l="l" t="t" r="r" b="b"/>
              <a:pathLst>
                <a:path w="409575" h="409575" extrusionOk="0">
                  <a:moveTo>
                    <a:pt x="204546" y="0"/>
                  </a:moveTo>
                  <a:lnTo>
                    <a:pt x="157646" y="5402"/>
                  </a:lnTo>
                  <a:lnTo>
                    <a:pt x="114592" y="20790"/>
                  </a:lnTo>
                  <a:lnTo>
                    <a:pt x="76613" y="44936"/>
                  </a:lnTo>
                  <a:lnTo>
                    <a:pt x="44936" y="76613"/>
                  </a:lnTo>
                  <a:lnTo>
                    <a:pt x="20790" y="114592"/>
                  </a:lnTo>
                  <a:lnTo>
                    <a:pt x="5402" y="157646"/>
                  </a:lnTo>
                  <a:lnTo>
                    <a:pt x="0" y="204546"/>
                  </a:lnTo>
                  <a:lnTo>
                    <a:pt x="5402" y="251447"/>
                  </a:lnTo>
                  <a:lnTo>
                    <a:pt x="20790" y="294502"/>
                  </a:lnTo>
                  <a:lnTo>
                    <a:pt x="44936" y="332483"/>
                  </a:lnTo>
                  <a:lnTo>
                    <a:pt x="76613" y="364163"/>
                  </a:lnTo>
                  <a:lnTo>
                    <a:pt x="114592" y="388312"/>
                  </a:lnTo>
                  <a:lnTo>
                    <a:pt x="157646" y="403702"/>
                  </a:lnTo>
                  <a:lnTo>
                    <a:pt x="204546" y="409105"/>
                  </a:lnTo>
                  <a:lnTo>
                    <a:pt x="251447" y="403702"/>
                  </a:lnTo>
                  <a:lnTo>
                    <a:pt x="294502" y="388312"/>
                  </a:lnTo>
                  <a:lnTo>
                    <a:pt x="332483" y="364163"/>
                  </a:lnTo>
                  <a:lnTo>
                    <a:pt x="364163" y="332483"/>
                  </a:lnTo>
                  <a:lnTo>
                    <a:pt x="388312" y="294502"/>
                  </a:lnTo>
                  <a:lnTo>
                    <a:pt x="403702" y="251447"/>
                  </a:lnTo>
                  <a:lnTo>
                    <a:pt x="409105" y="204546"/>
                  </a:lnTo>
                  <a:lnTo>
                    <a:pt x="403702" y="157646"/>
                  </a:lnTo>
                  <a:lnTo>
                    <a:pt x="388312" y="114592"/>
                  </a:lnTo>
                  <a:lnTo>
                    <a:pt x="364163" y="76613"/>
                  </a:lnTo>
                  <a:lnTo>
                    <a:pt x="332483" y="44936"/>
                  </a:lnTo>
                  <a:lnTo>
                    <a:pt x="294502" y="20790"/>
                  </a:lnTo>
                  <a:lnTo>
                    <a:pt x="251447" y="5402"/>
                  </a:lnTo>
                  <a:lnTo>
                    <a:pt x="204546"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4" name="Google Shape;334;p25"/>
            <p:cNvSpPr/>
            <p:nvPr/>
          </p:nvSpPr>
          <p:spPr>
            <a:xfrm>
              <a:off x="3149998" y="3597601"/>
              <a:ext cx="91439" cy="91439"/>
            </a:xfrm>
            <a:custGeom>
              <a:avLst/>
              <a:gdLst/>
              <a:ahLst/>
              <a:cxnLst/>
              <a:rect l="l" t="t" r="r" b="b"/>
              <a:pathLst>
                <a:path w="91439" h="91439" extrusionOk="0">
                  <a:moveTo>
                    <a:pt x="69938" y="0"/>
                  </a:moveTo>
                  <a:lnTo>
                    <a:pt x="0" y="69951"/>
                  </a:lnTo>
                  <a:lnTo>
                    <a:pt x="21120" y="91059"/>
                  </a:lnTo>
                  <a:lnTo>
                    <a:pt x="91058" y="21120"/>
                  </a:lnTo>
                  <a:lnTo>
                    <a:pt x="6993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5" name="Google Shape;335;p25"/>
            <p:cNvSpPr/>
            <p:nvPr/>
          </p:nvSpPr>
          <p:spPr>
            <a:xfrm>
              <a:off x="4119486" y="2571000"/>
              <a:ext cx="68579" cy="1047114"/>
            </a:xfrm>
            <a:custGeom>
              <a:avLst/>
              <a:gdLst/>
              <a:ahLst/>
              <a:cxnLst/>
              <a:rect l="l" t="t" r="r" b="b"/>
              <a:pathLst>
                <a:path w="68579" h="1047114" extrusionOk="0">
                  <a:moveTo>
                    <a:pt x="0" y="0"/>
                  </a:moveTo>
                  <a:lnTo>
                    <a:pt x="68122" y="0"/>
                  </a:lnTo>
                  <a:lnTo>
                    <a:pt x="68122" y="1047026"/>
                  </a:lnTo>
                  <a:lnTo>
                    <a:pt x="0" y="1047026"/>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6" name="Google Shape;336;p25"/>
            <p:cNvSpPr/>
            <p:nvPr/>
          </p:nvSpPr>
          <p:spPr>
            <a:xfrm>
              <a:off x="2129015" y="2569984"/>
              <a:ext cx="1989454" cy="86994"/>
            </a:xfrm>
            <a:custGeom>
              <a:avLst/>
              <a:gdLst/>
              <a:ahLst/>
              <a:cxnLst/>
              <a:rect l="l" t="t" r="r" b="b"/>
              <a:pathLst>
                <a:path w="1989454" h="86994" extrusionOk="0">
                  <a:moveTo>
                    <a:pt x="58661" y="0"/>
                  </a:moveTo>
                  <a:lnTo>
                    <a:pt x="0" y="0"/>
                  </a:lnTo>
                  <a:lnTo>
                    <a:pt x="0" y="58674"/>
                  </a:lnTo>
                  <a:lnTo>
                    <a:pt x="58661" y="58674"/>
                  </a:lnTo>
                  <a:lnTo>
                    <a:pt x="58661" y="0"/>
                  </a:lnTo>
                  <a:close/>
                </a:path>
                <a:path w="1989454" h="86994" extrusionOk="0">
                  <a:moveTo>
                    <a:pt x="1989378" y="27990"/>
                  </a:moveTo>
                  <a:lnTo>
                    <a:pt x="1930717" y="27990"/>
                  </a:lnTo>
                  <a:lnTo>
                    <a:pt x="1930717" y="86664"/>
                  </a:lnTo>
                  <a:lnTo>
                    <a:pt x="1989378" y="86664"/>
                  </a:lnTo>
                  <a:lnTo>
                    <a:pt x="1989378" y="2799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7" name="Google Shape;337;p25"/>
            <p:cNvSpPr/>
            <p:nvPr/>
          </p:nvSpPr>
          <p:spPr>
            <a:xfrm>
              <a:off x="716406" y="1402207"/>
              <a:ext cx="3403600" cy="3156585"/>
            </a:xfrm>
            <a:custGeom>
              <a:avLst/>
              <a:gdLst/>
              <a:ahLst/>
              <a:cxnLst/>
              <a:rect l="l" t="t" r="r" b="b"/>
              <a:pathLst>
                <a:path w="3403600" h="3156585" extrusionOk="0">
                  <a:moveTo>
                    <a:pt x="3401207" y="3156444"/>
                  </a:moveTo>
                  <a:lnTo>
                    <a:pt x="0" y="3156444"/>
                  </a:lnTo>
                </a:path>
                <a:path w="3403600" h="3156585" extrusionOk="0">
                  <a:moveTo>
                    <a:pt x="3403074" y="3135908"/>
                  </a:moveTo>
                  <a:lnTo>
                    <a:pt x="3403074"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8" name="Google Shape;338;p25"/>
            <p:cNvSpPr/>
            <p:nvPr/>
          </p:nvSpPr>
          <p:spPr>
            <a:xfrm>
              <a:off x="4038139" y="4479916"/>
              <a:ext cx="247650" cy="246379"/>
            </a:xfrm>
            <a:custGeom>
              <a:avLst/>
              <a:gdLst/>
              <a:ahLst/>
              <a:cxnLst/>
              <a:rect l="l" t="t" r="r" b="b"/>
              <a:pathLst>
                <a:path w="247650" h="246379" extrusionOk="0">
                  <a:moveTo>
                    <a:pt x="71259" y="0"/>
                  </a:moveTo>
                  <a:lnTo>
                    <a:pt x="0" y="71272"/>
                  </a:lnTo>
                  <a:lnTo>
                    <a:pt x="175895" y="246214"/>
                  </a:lnTo>
                  <a:lnTo>
                    <a:pt x="247154" y="174955"/>
                  </a:lnTo>
                  <a:lnTo>
                    <a:pt x="7125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9" name="Google Shape;339;p25"/>
            <p:cNvSpPr/>
            <p:nvPr/>
          </p:nvSpPr>
          <p:spPr>
            <a:xfrm>
              <a:off x="4038139" y="4479916"/>
              <a:ext cx="247650" cy="246379"/>
            </a:xfrm>
            <a:custGeom>
              <a:avLst/>
              <a:gdLst/>
              <a:ahLst/>
              <a:cxnLst/>
              <a:rect l="l" t="t" r="r" b="b"/>
              <a:pathLst>
                <a:path w="247650" h="246379" extrusionOk="0">
                  <a:moveTo>
                    <a:pt x="247154" y="174955"/>
                  </a:moveTo>
                  <a:lnTo>
                    <a:pt x="71259" y="0"/>
                  </a:lnTo>
                  <a:lnTo>
                    <a:pt x="0" y="71272"/>
                  </a:lnTo>
                  <a:lnTo>
                    <a:pt x="175895" y="246214"/>
                  </a:lnTo>
                  <a:lnTo>
                    <a:pt x="247154" y="174955"/>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40" name="Google Shape;340;p25"/>
            <p:cNvPicPr preferRelativeResize="0"/>
            <p:nvPr/>
          </p:nvPicPr>
          <p:blipFill rotWithShape="1">
            <a:blip r:embed="rId3">
              <a:alphaModFix/>
            </a:blip>
            <a:srcRect/>
            <a:stretch/>
          </p:blipFill>
          <p:spPr>
            <a:xfrm>
              <a:off x="3962554" y="4401536"/>
              <a:ext cx="290078" cy="291006"/>
            </a:xfrm>
            <a:prstGeom prst="rect">
              <a:avLst/>
            </a:prstGeom>
            <a:noFill/>
            <a:ln>
              <a:noFill/>
            </a:ln>
          </p:spPr>
        </p:pic>
        <p:sp>
          <p:nvSpPr>
            <p:cNvPr id="341" name="Google Shape;341;p25"/>
            <p:cNvSpPr/>
            <p:nvPr/>
          </p:nvSpPr>
          <p:spPr>
            <a:xfrm>
              <a:off x="716406" y="1402207"/>
              <a:ext cx="3461385" cy="3217545"/>
            </a:xfrm>
            <a:custGeom>
              <a:avLst/>
              <a:gdLst/>
              <a:ahLst/>
              <a:cxnLst/>
              <a:rect l="l" t="t" r="r" b="b"/>
              <a:pathLst>
                <a:path w="3461385" h="3217545" extrusionOk="0">
                  <a:moveTo>
                    <a:pt x="0" y="3098126"/>
                  </a:moveTo>
                  <a:lnTo>
                    <a:pt x="3338956" y="3098126"/>
                  </a:lnTo>
                  <a:lnTo>
                    <a:pt x="3338956" y="3217100"/>
                  </a:lnTo>
                  <a:lnTo>
                    <a:pt x="0" y="3217100"/>
                  </a:lnTo>
                </a:path>
                <a:path w="3461385" h="3217545" extrusionOk="0">
                  <a:moveTo>
                    <a:pt x="3461156" y="0"/>
                  </a:moveTo>
                  <a:lnTo>
                    <a:pt x="3461156" y="3077717"/>
                  </a:lnTo>
                  <a:lnTo>
                    <a:pt x="3342182" y="3077717"/>
                  </a:lnTo>
                  <a:lnTo>
                    <a:pt x="3342182"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42" name="Google Shape;342;p25"/>
            <p:cNvPicPr preferRelativeResize="0"/>
            <p:nvPr/>
          </p:nvPicPr>
          <p:blipFill rotWithShape="1">
            <a:blip r:embed="rId4">
              <a:alphaModFix/>
            </a:blip>
            <a:srcRect/>
            <a:stretch/>
          </p:blipFill>
          <p:spPr>
            <a:xfrm>
              <a:off x="3069509" y="2932568"/>
              <a:ext cx="160985" cy="161010"/>
            </a:xfrm>
            <a:prstGeom prst="rect">
              <a:avLst/>
            </a:prstGeom>
            <a:noFill/>
            <a:ln>
              <a:noFill/>
            </a:ln>
          </p:spPr>
        </p:pic>
      </p:grpSp>
      <p:grpSp>
        <p:nvGrpSpPr>
          <p:cNvPr id="343" name="Google Shape;343;p25"/>
          <p:cNvGrpSpPr/>
          <p:nvPr/>
        </p:nvGrpSpPr>
        <p:grpSpPr>
          <a:xfrm>
            <a:off x="314881" y="437107"/>
            <a:ext cx="3879850" cy="3803650"/>
            <a:chOff x="716406" y="1402207"/>
            <a:chExt cx="3879850" cy="3803650"/>
          </a:xfrm>
        </p:grpSpPr>
        <p:sp>
          <p:nvSpPr>
            <p:cNvPr id="344" name="Google Shape;344;p25"/>
            <p:cNvSpPr/>
            <p:nvPr/>
          </p:nvSpPr>
          <p:spPr>
            <a:xfrm>
              <a:off x="716406" y="1402207"/>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45" name="Google Shape;345;p25"/>
            <p:cNvSpPr/>
            <p:nvPr/>
          </p:nvSpPr>
          <p:spPr>
            <a:xfrm>
              <a:off x="716406" y="1402207"/>
              <a:ext cx="3766185" cy="3665854"/>
            </a:xfrm>
            <a:custGeom>
              <a:avLst/>
              <a:gdLst/>
              <a:ahLst/>
              <a:cxnLst/>
              <a:rect l="l" t="t" r="r" b="b"/>
              <a:pathLst>
                <a:path w="3766185" h="3665854" extrusionOk="0">
                  <a:moveTo>
                    <a:pt x="3758079" y="3477384"/>
                  </a:moveTo>
                  <a:lnTo>
                    <a:pt x="3280044" y="3477384"/>
                  </a:lnTo>
                  <a:lnTo>
                    <a:pt x="3295368" y="3521705"/>
                  </a:lnTo>
                  <a:lnTo>
                    <a:pt x="3318549" y="3561846"/>
                  </a:lnTo>
                  <a:lnTo>
                    <a:pt x="3348618" y="3596751"/>
                  </a:lnTo>
                  <a:lnTo>
                    <a:pt x="3384658" y="3625498"/>
                  </a:lnTo>
                  <a:lnTo>
                    <a:pt x="3425749" y="3647170"/>
                  </a:lnTo>
                  <a:lnTo>
                    <a:pt x="3470975" y="3660847"/>
                  </a:lnTo>
                  <a:lnTo>
                    <a:pt x="3519416" y="3665611"/>
                  </a:lnTo>
                  <a:lnTo>
                    <a:pt x="3569050" y="3660607"/>
                  </a:lnTo>
                  <a:lnTo>
                    <a:pt x="3615279" y="3646255"/>
                  </a:lnTo>
                  <a:lnTo>
                    <a:pt x="3657113" y="3623548"/>
                  </a:lnTo>
                  <a:lnTo>
                    <a:pt x="3693561" y="3593475"/>
                  </a:lnTo>
                  <a:lnTo>
                    <a:pt x="3723634" y="3557027"/>
                  </a:lnTo>
                  <a:lnTo>
                    <a:pt x="3746341" y="3515195"/>
                  </a:lnTo>
                  <a:lnTo>
                    <a:pt x="3758079" y="3477384"/>
                  </a:lnTo>
                  <a:close/>
                </a:path>
                <a:path w="3766185" h="3665854" extrusionOk="0">
                  <a:moveTo>
                    <a:pt x="1154458" y="3360506"/>
                  </a:moveTo>
                  <a:lnTo>
                    <a:pt x="0" y="3360506"/>
                  </a:lnTo>
                  <a:lnTo>
                    <a:pt x="0" y="3477384"/>
                  </a:lnTo>
                  <a:lnTo>
                    <a:pt x="3280044" y="3477384"/>
                  </a:lnTo>
                  <a:lnTo>
                    <a:pt x="3279995" y="3477244"/>
                  </a:lnTo>
                  <a:lnTo>
                    <a:pt x="3758122" y="3477244"/>
                  </a:lnTo>
                  <a:lnTo>
                    <a:pt x="3760691" y="3468971"/>
                  </a:lnTo>
                  <a:lnTo>
                    <a:pt x="3765694" y="3419345"/>
                  </a:lnTo>
                  <a:lnTo>
                    <a:pt x="3760915" y="3370821"/>
                  </a:lnTo>
                  <a:lnTo>
                    <a:pt x="3758863" y="3364049"/>
                  </a:lnTo>
                  <a:lnTo>
                    <a:pt x="1155882" y="3364049"/>
                  </a:lnTo>
                  <a:lnTo>
                    <a:pt x="1154458" y="3360506"/>
                  </a:lnTo>
                  <a:close/>
                </a:path>
                <a:path w="3766185" h="3665854" extrusionOk="0">
                  <a:moveTo>
                    <a:pt x="2763245" y="921941"/>
                  </a:moveTo>
                  <a:lnTo>
                    <a:pt x="2710774" y="922649"/>
                  </a:lnTo>
                  <a:lnTo>
                    <a:pt x="2712729" y="922649"/>
                  </a:lnTo>
                  <a:lnTo>
                    <a:pt x="2667323" y="924528"/>
                  </a:lnTo>
                  <a:lnTo>
                    <a:pt x="2619861" y="927736"/>
                  </a:lnTo>
                  <a:lnTo>
                    <a:pt x="2572754" y="932200"/>
                  </a:lnTo>
                  <a:lnTo>
                    <a:pt x="2526018" y="937901"/>
                  </a:lnTo>
                  <a:lnTo>
                    <a:pt x="2479669" y="944823"/>
                  </a:lnTo>
                  <a:lnTo>
                    <a:pt x="2433726" y="952950"/>
                  </a:lnTo>
                  <a:lnTo>
                    <a:pt x="2388203" y="962265"/>
                  </a:lnTo>
                  <a:lnTo>
                    <a:pt x="2343119" y="972752"/>
                  </a:lnTo>
                  <a:lnTo>
                    <a:pt x="2298489" y="984392"/>
                  </a:lnTo>
                  <a:lnTo>
                    <a:pt x="2254331" y="997171"/>
                  </a:lnTo>
                  <a:lnTo>
                    <a:pt x="2210660" y="1011071"/>
                  </a:lnTo>
                  <a:lnTo>
                    <a:pt x="2167494" y="1026076"/>
                  </a:lnTo>
                  <a:lnTo>
                    <a:pt x="2124850" y="1042168"/>
                  </a:lnTo>
                  <a:lnTo>
                    <a:pt x="2082743" y="1059332"/>
                  </a:lnTo>
                  <a:lnTo>
                    <a:pt x="2041191" y="1077551"/>
                  </a:lnTo>
                  <a:lnTo>
                    <a:pt x="2000210" y="1096807"/>
                  </a:lnTo>
                  <a:lnTo>
                    <a:pt x="1959817" y="1117085"/>
                  </a:lnTo>
                  <a:lnTo>
                    <a:pt x="1920029" y="1138367"/>
                  </a:lnTo>
                  <a:lnTo>
                    <a:pt x="1880862" y="1160637"/>
                  </a:lnTo>
                  <a:lnTo>
                    <a:pt x="1842333" y="1183879"/>
                  </a:lnTo>
                  <a:lnTo>
                    <a:pt x="1804459" y="1208075"/>
                  </a:lnTo>
                  <a:lnTo>
                    <a:pt x="1767256" y="1233209"/>
                  </a:lnTo>
                  <a:lnTo>
                    <a:pt x="1730741" y="1259264"/>
                  </a:lnTo>
                  <a:lnTo>
                    <a:pt x="1694930" y="1286224"/>
                  </a:lnTo>
                  <a:lnTo>
                    <a:pt x="1659841" y="1314072"/>
                  </a:lnTo>
                  <a:lnTo>
                    <a:pt x="1625490" y="1342791"/>
                  </a:lnTo>
                  <a:lnTo>
                    <a:pt x="1591893" y="1372365"/>
                  </a:lnTo>
                  <a:lnTo>
                    <a:pt x="1559068" y="1402776"/>
                  </a:lnTo>
                  <a:lnTo>
                    <a:pt x="1527030" y="1434009"/>
                  </a:lnTo>
                  <a:lnTo>
                    <a:pt x="1495797" y="1466047"/>
                  </a:lnTo>
                  <a:lnTo>
                    <a:pt x="1465386" y="1498873"/>
                  </a:lnTo>
                  <a:lnTo>
                    <a:pt x="1435812" y="1532469"/>
                  </a:lnTo>
                  <a:lnTo>
                    <a:pt x="1407093" y="1566821"/>
                  </a:lnTo>
                  <a:lnTo>
                    <a:pt x="1379245" y="1601910"/>
                  </a:lnTo>
                  <a:lnTo>
                    <a:pt x="1352286" y="1637721"/>
                  </a:lnTo>
                  <a:lnTo>
                    <a:pt x="1326230" y="1674236"/>
                  </a:lnTo>
                  <a:lnTo>
                    <a:pt x="1301096" y="1711440"/>
                  </a:lnTo>
                  <a:lnTo>
                    <a:pt x="1276900" y="1749314"/>
                  </a:lnTo>
                  <a:lnTo>
                    <a:pt x="1253659" y="1787844"/>
                  </a:lnTo>
                  <a:lnTo>
                    <a:pt x="1231389" y="1827011"/>
                  </a:lnTo>
                  <a:lnTo>
                    <a:pt x="1210107" y="1866799"/>
                  </a:lnTo>
                  <a:lnTo>
                    <a:pt x="1189829" y="1907192"/>
                  </a:lnTo>
                  <a:lnTo>
                    <a:pt x="1170573" y="1948174"/>
                  </a:lnTo>
                  <a:lnTo>
                    <a:pt x="1152354" y="1989726"/>
                  </a:lnTo>
                  <a:lnTo>
                    <a:pt x="1135191" y="2031833"/>
                  </a:lnTo>
                  <a:lnTo>
                    <a:pt x="1119098" y="2074478"/>
                  </a:lnTo>
                  <a:lnTo>
                    <a:pt x="1104093" y="2117644"/>
                  </a:lnTo>
                  <a:lnTo>
                    <a:pt x="1090193" y="2161315"/>
                  </a:lnTo>
                  <a:lnTo>
                    <a:pt x="1077415" y="2205474"/>
                  </a:lnTo>
                  <a:lnTo>
                    <a:pt x="1065774" y="2250104"/>
                  </a:lnTo>
                  <a:lnTo>
                    <a:pt x="1055288" y="2295189"/>
                  </a:lnTo>
                  <a:lnTo>
                    <a:pt x="1045973" y="2340712"/>
                  </a:lnTo>
                  <a:lnTo>
                    <a:pt x="1037846" y="2386656"/>
                  </a:lnTo>
                  <a:lnTo>
                    <a:pt x="1030923" y="2433005"/>
                  </a:lnTo>
                  <a:lnTo>
                    <a:pt x="1025222" y="2479742"/>
                  </a:lnTo>
                  <a:lnTo>
                    <a:pt x="1020759" y="2526850"/>
                  </a:lnTo>
                  <a:lnTo>
                    <a:pt x="1017550" y="2574313"/>
                  </a:lnTo>
                  <a:lnTo>
                    <a:pt x="1015613" y="2622113"/>
                  </a:lnTo>
                  <a:lnTo>
                    <a:pt x="1014963" y="2670235"/>
                  </a:lnTo>
                  <a:lnTo>
                    <a:pt x="1015761" y="2723555"/>
                  </a:lnTo>
                  <a:lnTo>
                    <a:pt x="1018131" y="2776306"/>
                  </a:lnTo>
                  <a:lnTo>
                    <a:pt x="1022036" y="2828484"/>
                  </a:lnTo>
                  <a:lnTo>
                    <a:pt x="1027440" y="2880089"/>
                  </a:lnTo>
                  <a:lnTo>
                    <a:pt x="1034307" y="2931117"/>
                  </a:lnTo>
                  <a:lnTo>
                    <a:pt x="1042599" y="2981566"/>
                  </a:lnTo>
                  <a:lnTo>
                    <a:pt x="1052280" y="3031434"/>
                  </a:lnTo>
                  <a:lnTo>
                    <a:pt x="1063315" y="3080719"/>
                  </a:lnTo>
                  <a:lnTo>
                    <a:pt x="1075665" y="3129419"/>
                  </a:lnTo>
                  <a:lnTo>
                    <a:pt x="1089295" y="3177530"/>
                  </a:lnTo>
                  <a:lnTo>
                    <a:pt x="1104168" y="3225051"/>
                  </a:lnTo>
                  <a:lnTo>
                    <a:pt x="1120248" y="3271979"/>
                  </a:lnTo>
                  <a:lnTo>
                    <a:pt x="1137498" y="3318313"/>
                  </a:lnTo>
                  <a:lnTo>
                    <a:pt x="1155882" y="3364049"/>
                  </a:lnTo>
                  <a:lnTo>
                    <a:pt x="1155209" y="3360506"/>
                  </a:lnTo>
                  <a:lnTo>
                    <a:pt x="3757789" y="3360506"/>
                  </a:lnTo>
                  <a:lnTo>
                    <a:pt x="3725449" y="3284379"/>
                  </a:lnTo>
                  <a:lnTo>
                    <a:pt x="3696610" y="3248308"/>
                  </a:lnTo>
                  <a:lnTo>
                    <a:pt x="3661599" y="3218236"/>
                  </a:lnTo>
                  <a:lnTo>
                    <a:pt x="3621340" y="3195087"/>
                  </a:lnTo>
                  <a:lnTo>
                    <a:pt x="3577644" y="3180090"/>
                  </a:lnTo>
                  <a:lnTo>
                    <a:pt x="3575893" y="3180090"/>
                  </a:lnTo>
                  <a:lnTo>
                    <a:pt x="3576015" y="2574313"/>
                  </a:lnTo>
                  <a:lnTo>
                    <a:pt x="3576141" y="1948174"/>
                  </a:lnTo>
                  <a:lnTo>
                    <a:pt x="3576263" y="1342791"/>
                  </a:lnTo>
                  <a:lnTo>
                    <a:pt x="3576318" y="1066898"/>
                  </a:lnTo>
                  <a:lnTo>
                    <a:pt x="3459802" y="1066898"/>
                  </a:lnTo>
                  <a:lnTo>
                    <a:pt x="3459802" y="1064029"/>
                  </a:lnTo>
                  <a:lnTo>
                    <a:pt x="3415542" y="1045703"/>
                  </a:lnTo>
                  <a:lnTo>
                    <a:pt x="3367498" y="1027106"/>
                  </a:lnTo>
                  <a:lnTo>
                    <a:pt x="3319898" y="1010066"/>
                  </a:lnTo>
                  <a:lnTo>
                    <a:pt x="3272523" y="994570"/>
                  </a:lnTo>
                  <a:lnTo>
                    <a:pt x="3225155" y="980608"/>
                  </a:lnTo>
                  <a:lnTo>
                    <a:pt x="3177578" y="968167"/>
                  </a:lnTo>
                  <a:lnTo>
                    <a:pt x="3129572" y="957234"/>
                  </a:lnTo>
                  <a:lnTo>
                    <a:pt x="3080920" y="947798"/>
                  </a:lnTo>
                  <a:lnTo>
                    <a:pt x="3031405" y="939847"/>
                  </a:lnTo>
                  <a:lnTo>
                    <a:pt x="2980807" y="933369"/>
                  </a:lnTo>
                  <a:lnTo>
                    <a:pt x="2928911" y="928351"/>
                  </a:lnTo>
                  <a:lnTo>
                    <a:pt x="2875497" y="924782"/>
                  </a:lnTo>
                  <a:lnTo>
                    <a:pt x="2820347" y="922649"/>
                  </a:lnTo>
                  <a:lnTo>
                    <a:pt x="2763245" y="921941"/>
                  </a:lnTo>
                  <a:close/>
                </a:path>
                <a:path w="3766185" h="3665854" extrusionOk="0">
                  <a:moveTo>
                    <a:pt x="3757789" y="3360506"/>
                  </a:moveTo>
                  <a:lnTo>
                    <a:pt x="1155209" y="3360506"/>
                  </a:lnTo>
                  <a:lnTo>
                    <a:pt x="1155882" y="3364049"/>
                  </a:lnTo>
                  <a:lnTo>
                    <a:pt x="3758863" y="3364049"/>
                  </a:lnTo>
                  <a:lnTo>
                    <a:pt x="3757789" y="3360506"/>
                  </a:lnTo>
                  <a:close/>
                </a:path>
                <a:path w="3766185" h="3665854" extrusionOk="0">
                  <a:moveTo>
                    <a:pt x="3576756" y="3179785"/>
                  </a:moveTo>
                  <a:lnTo>
                    <a:pt x="3575893" y="3180090"/>
                  </a:lnTo>
                  <a:lnTo>
                    <a:pt x="3577644" y="3180090"/>
                  </a:lnTo>
                  <a:lnTo>
                    <a:pt x="3576756" y="3179785"/>
                  </a:lnTo>
                  <a:close/>
                </a:path>
                <a:path w="3766185" h="3665854" extrusionOk="0">
                  <a:moveTo>
                    <a:pt x="3459802" y="1064029"/>
                  </a:moveTo>
                  <a:lnTo>
                    <a:pt x="3459802" y="1066898"/>
                  </a:lnTo>
                  <a:lnTo>
                    <a:pt x="3464247" y="1065870"/>
                  </a:lnTo>
                  <a:lnTo>
                    <a:pt x="3459802" y="1064029"/>
                  </a:lnTo>
                  <a:close/>
                </a:path>
                <a:path w="3766185" h="3665854" extrusionOk="0">
                  <a:moveTo>
                    <a:pt x="3576533" y="0"/>
                  </a:moveTo>
                  <a:lnTo>
                    <a:pt x="3459802" y="0"/>
                  </a:lnTo>
                  <a:lnTo>
                    <a:pt x="3459802" y="1064029"/>
                  </a:lnTo>
                  <a:lnTo>
                    <a:pt x="3464247" y="1065870"/>
                  </a:lnTo>
                  <a:lnTo>
                    <a:pt x="3459802" y="1066898"/>
                  </a:lnTo>
                  <a:lnTo>
                    <a:pt x="3576318" y="1066898"/>
                  </a:lnTo>
                  <a:lnTo>
                    <a:pt x="357653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46" name="Google Shape;346;p25"/>
            <p:cNvSpPr/>
            <p:nvPr/>
          </p:nvSpPr>
          <p:spPr>
            <a:xfrm>
              <a:off x="2585415" y="4772050"/>
              <a:ext cx="49530" cy="49529"/>
            </a:xfrm>
            <a:custGeom>
              <a:avLst/>
              <a:gdLst/>
              <a:ahLst/>
              <a:cxnLst/>
              <a:rect l="l" t="t" r="r" b="b"/>
              <a:pathLst>
                <a:path w="49530" h="49529" extrusionOk="0">
                  <a:moveTo>
                    <a:pt x="49314" y="0"/>
                  </a:moveTo>
                  <a:lnTo>
                    <a:pt x="0" y="0"/>
                  </a:lnTo>
                  <a:lnTo>
                    <a:pt x="0" y="49314"/>
                  </a:lnTo>
                  <a:lnTo>
                    <a:pt x="49314" y="49314"/>
                  </a:lnTo>
                  <a:lnTo>
                    <a:pt x="4931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47" name="Google Shape;347;p25"/>
            <p:cNvSpPr/>
            <p:nvPr/>
          </p:nvSpPr>
          <p:spPr>
            <a:xfrm>
              <a:off x="2644261" y="3228856"/>
              <a:ext cx="1532889" cy="1535429"/>
            </a:xfrm>
            <a:custGeom>
              <a:avLst/>
              <a:gdLst/>
              <a:ahLst/>
              <a:cxnLst/>
              <a:rect l="l" t="t" r="r" b="b"/>
              <a:pathLst>
                <a:path w="1532889" h="1535429" extrusionOk="0">
                  <a:moveTo>
                    <a:pt x="1351140" y="1534642"/>
                  </a:moveTo>
                  <a:lnTo>
                    <a:pt x="1350741" y="1534642"/>
                  </a:lnTo>
                  <a:lnTo>
                    <a:pt x="1350619" y="1534998"/>
                  </a:lnTo>
                  <a:lnTo>
                    <a:pt x="1351140" y="1534642"/>
                  </a:lnTo>
                  <a:close/>
                </a:path>
                <a:path w="1532889" h="1535429" extrusionOk="0">
                  <a:moveTo>
                    <a:pt x="0" y="183108"/>
                  </a:moveTo>
                  <a:lnTo>
                    <a:pt x="0" y="1351979"/>
                  </a:lnTo>
                  <a:lnTo>
                    <a:pt x="43024" y="1366418"/>
                  </a:lnTo>
                  <a:lnTo>
                    <a:pt x="82583" y="1388499"/>
                  </a:lnTo>
                  <a:lnTo>
                    <a:pt x="117260" y="1417188"/>
                  </a:lnTo>
                  <a:lnTo>
                    <a:pt x="146211" y="1451639"/>
                  </a:lnTo>
                  <a:lnTo>
                    <a:pt x="168590" y="1491008"/>
                  </a:lnTo>
                  <a:lnTo>
                    <a:pt x="183553" y="1534452"/>
                  </a:lnTo>
                  <a:lnTo>
                    <a:pt x="183553" y="1534642"/>
                  </a:lnTo>
                  <a:lnTo>
                    <a:pt x="1350741" y="1534642"/>
                  </a:lnTo>
                  <a:lnTo>
                    <a:pt x="1365296" y="1492153"/>
                  </a:lnTo>
                  <a:lnTo>
                    <a:pt x="1387230" y="1453281"/>
                  </a:lnTo>
                  <a:lnTo>
                    <a:pt x="1415603" y="1419199"/>
                  </a:lnTo>
                  <a:lnTo>
                    <a:pt x="1449597" y="1390727"/>
                  </a:lnTo>
                  <a:lnTo>
                    <a:pt x="1488394" y="1368682"/>
                  </a:lnTo>
                  <a:lnTo>
                    <a:pt x="1531175" y="1353883"/>
                  </a:lnTo>
                  <a:lnTo>
                    <a:pt x="1532737" y="1353058"/>
                  </a:lnTo>
                  <a:lnTo>
                    <a:pt x="1532737" y="185077"/>
                  </a:lnTo>
                  <a:lnTo>
                    <a:pt x="1531854" y="184683"/>
                  </a:lnTo>
                  <a:lnTo>
                    <a:pt x="190" y="184683"/>
                  </a:lnTo>
                  <a:lnTo>
                    <a:pt x="0" y="183108"/>
                  </a:lnTo>
                  <a:close/>
                </a:path>
                <a:path w="1532889" h="1535429" extrusionOk="0">
                  <a:moveTo>
                    <a:pt x="1354670" y="0"/>
                  </a:moveTo>
                  <a:lnTo>
                    <a:pt x="182765" y="330"/>
                  </a:lnTo>
                  <a:lnTo>
                    <a:pt x="182854" y="546"/>
                  </a:lnTo>
                  <a:lnTo>
                    <a:pt x="168225" y="44147"/>
                  </a:lnTo>
                  <a:lnTo>
                    <a:pt x="146145" y="83709"/>
                  </a:lnTo>
                  <a:lnTo>
                    <a:pt x="117459" y="118389"/>
                  </a:lnTo>
                  <a:lnTo>
                    <a:pt x="83009" y="147341"/>
                  </a:lnTo>
                  <a:lnTo>
                    <a:pt x="43638" y="169720"/>
                  </a:lnTo>
                  <a:lnTo>
                    <a:pt x="190" y="184683"/>
                  </a:lnTo>
                  <a:lnTo>
                    <a:pt x="1531854" y="184683"/>
                  </a:lnTo>
                  <a:lnTo>
                    <a:pt x="1530972" y="184289"/>
                  </a:lnTo>
                  <a:lnTo>
                    <a:pt x="1487993" y="169356"/>
                  </a:lnTo>
                  <a:lnTo>
                    <a:pt x="1449786" y="147049"/>
                  </a:lnTo>
                  <a:lnTo>
                    <a:pt x="1416846" y="118192"/>
                  </a:lnTo>
                  <a:lnTo>
                    <a:pt x="1389751" y="83709"/>
                  </a:lnTo>
                  <a:lnTo>
                    <a:pt x="1368770" y="44147"/>
                  </a:lnTo>
                  <a:lnTo>
                    <a:pt x="1354594" y="546"/>
                  </a:lnTo>
                  <a:lnTo>
                    <a:pt x="135467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48" name="Google Shape;348;p25"/>
            <p:cNvSpPr/>
            <p:nvPr/>
          </p:nvSpPr>
          <p:spPr>
            <a:xfrm>
              <a:off x="3306926" y="3899710"/>
              <a:ext cx="344170" cy="344170"/>
            </a:xfrm>
            <a:custGeom>
              <a:avLst/>
              <a:gdLst/>
              <a:ahLst/>
              <a:cxnLst/>
              <a:rect l="l" t="t" r="r" b="b"/>
              <a:pathLst>
                <a:path w="344170" h="344170" extrusionOk="0">
                  <a:moveTo>
                    <a:pt x="171945" y="0"/>
                  </a:moveTo>
                  <a:lnTo>
                    <a:pt x="126237" y="6142"/>
                  </a:lnTo>
                  <a:lnTo>
                    <a:pt x="85163" y="23476"/>
                  </a:lnTo>
                  <a:lnTo>
                    <a:pt x="50363" y="50363"/>
                  </a:lnTo>
                  <a:lnTo>
                    <a:pt x="23476" y="85163"/>
                  </a:lnTo>
                  <a:lnTo>
                    <a:pt x="6142" y="126237"/>
                  </a:lnTo>
                  <a:lnTo>
                    <a:pt x="0" y="171945"/>
                  </a:lnTo>
                  <a:lnTo>
                    <a:pt x="6142" y="217653"/>
                  </a:lnTo>
                  <a:lnTo>
                    <a:pt x="23476" y="258727"/>
                  </a:lnTo>
                  <a:lnTo>
                    <a:pt x="50363" y="293527"/>
                  </a:lnTo>
                  <a:lnTo>
                    <a:pt x="85163" y="320413"/>
                  </a:lnTo>
                  <a:lnTo>
                    <a:pt x="126237" y="337748"/>
                  </a:lnTo>
                  <a:lnTo>
                    <a:pt x="171945" y="343890"/>
                  </a:lnTo>
                  <a:lnTo>
                    <a:pt x="217653" y="337748"/>
                  </a:lnTo>
                  <a:lnTo>
                    <a:pt x="258727" y="320413"/>
                  </a:lnTo>
                  <a:lnTo>
                    <a:pt x="293527" y="293527"/>
                  </a:lnTo>
                  <a:lnTo>
                    <a:pt x="320413" y="258727"/>
                  </a:lnTo>
                  <a:lnTo>
                    <a:pt x="337748" y="217653"/>
                  </a:lnTo>
                  <a:lnTo>
                    <a:pt x="343890" y="171945"/>
                  </a:lnTo>
                  <a:lnTo>
                    <a:pt x="337748" y="126237"/>
                  </a:lnTo>
                  <a:lnTo>
                    <a:pt x="320413" y="85163"/>
                  </a:lnTo>
                  <a:lnTo>
                    <a:pt x="293527" y="50363"/>
                  </a:lnTo>
                  <a:lnTo>
                    <a:pt x="258727" y="23476"/>
                  </a:lnTo>
                  <a:lnTo>
                    <a:pt x="217653" y="6142"/>
                  </a:lnTo>
                  <a:lnTo>
                    <a:pt x="171945"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49" name="Google Shape;349;p25"/>
            <p:cNvSpPr/>
            <p:nvPr/>
          </p:nvSpPr>
          <p:spPr>
            <a:xfrm>
              <a:off x="3420890" y="4012914"/>
              <a:ext cx="76835" cy="76835"/>
            </a:xfrm>
            <a:custGeom>
              <a:avLst/>
              <a:gdLst/>
              <a:ahLst/>
              <a:cxnLst/>
              <a:rect l="l" t="t" r="r" b="b"/>
              <a:pathLst>
                <a:path w="76835" h="76835" extrusionOk="0">
                  <a:moveTo>
                    <a:pt x="58788" y="0"/>
                  </a:moveTo>
                  <a:lnTo>
                    <a:pt x="0" y="58801"/>
                  </a:lnTo>
                  <a:lnTo>
                    <a:pt x="17754" y="76542"/>
                  </a:lnTo>
                  <a:lnTo>
                    <a:pt x="76542" y="17754"/>
                  </a:lnTo>
                  <a:lnTo>
                    <a:pt x="5878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50" name="Google Shape;350;p25"/>
            <p:cNvSpPr/>
            <p:nvPr/>
          </p:nvSpPr>
          <p:spPr>
            <a:xfrm>
              <a:off x="4235830" y="3149968"/>
              <a:ext cx="57785" cy="880110"/>
            </a:xfrm>
            <a:custGeom>
              <a:avLst/>
              <a:gdLst/>
              <a:ahLst/>
              <a:cxnLst/>
              <a:rect l="l" t="t" r="r" b="b"/>
              <a:pathLst>
                <a:path w="57785" h="880110" extrusionOk="0">
                  <a:moveTo>
                    <a:pt x="0" y="0"/>
                  </a:moveTo>
                  <a:lnTo>
                    <a:pt x="57264" y="0"/>
                  </a:lnTo>
                  <a:lnTo>
                    <a:pt x="57264" y="880110"/>
                  </a:lnTo>
                  <a:lnTo>
                    <a:pt x="0" y="88011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51" name="Google Shape;351;p25"/>
            <p:cNvSpPr/>
            <p:nvPr/>
          </p:nvSpPr>
          <p:spPr>
            <a:xfrm>
              <a:off x="2562656" y="3149117"/>
              <a:ext cx="1672589" cy="73025"/>
            </a:xfrm>
            <a:custGeom>
              <a:avLst/>
              <a:gdLst/>
              <a:ahLst/>
              <a:cxnLst/>
              <a:rect l="l" t="t" r="r" b="b"/>
              <a:pathLst>
                <a:path w="1672589" h="73025" extrusionOk="0">
                  <a:moveTo>
                    <a:pt x="49314" y="0"/>
                  </a:moveTo>
                  <a:lnTo>
                    <a:pt x="0" y="0"/>
                  </a:lnTo>
                  <a:lnTo>
                    <a:pt x="0" y="49314"/>
                  </a:lnTo>
                  <a:lnTo>
                    <a:pt x="49314" y="49314"/>
                  </a:lnTo>
                  <a:lnTo>
                    <a:pt x="49314" y="0"/>
                  </a:lnTo>
                  <a:close/>
                </a:path>
                <a:path w="1672589" h="73025" extrusionOk="0">
                  <a:moveTo>
                    <a:pt x="1672259" y="23533"/>
                  </a:moveTo>
                  <a:lnTo>
                    <a:pt x="1622945" y="23533"/>
                  </a:lnTo>
                  <a:lnTo>
                    <a:pt x="1622945" y="72847"/>
                  </a:lnTo>
                  <a:lnTo>
                    <a:pt x="1672259" y="72847"/>
                  </a:lnTo>
                  <a:lnTo>
                    <a:pt x="1672259" y="2353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52" name="Google Shape;352;p25"/>
            <p:cNvSpPr/>
            <p:nvPr/>
          </p:nvSpPr>
          <p:spPr>
            <a:xfrm>
              <a:off x="716406" y="1402207"/>
              <a:ext cx="3519804" cy="3418840"/>
            </a:xfrm>
            <a:custGeom>
              <a:avLst/>
              <a:gdLst/>
              <a:ahLst/>
              <a:cxnLst/>
              <a:rect l="l" t="t" r="r" b="b"/>
              <a:pathLst>
                <a:path w="3519804" h="3418840" extrusionOk="0">
                  <a:moveTo>
                    <a:pt x="3517849" y="3418554"/>
                  </a:moveTo>
                  <a:lnTo>
                    <a:pt x="0" y="3418554"/>
                  </a:lnTo>
                </a:path>
                <a:path w="3519804" h="3418840" extrusionOk="0">
                  <a:moveTo>
                    <a:pt x="3519424" y="3401294"/>
                  </a:moveTo>
                  <a:lnTo>
                    <a:pt x="3519424"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53" name="Google Shape;353;p25"/>
            <p:cNvPicPr preferRelativeResize="0"/>
            <p:nvPr/>
          </p:nvPicPr>
          <p:blipFill rotWithShape="1">
            <a:blip r:embed="rId5">
              <a:alphaModFix/>
            </a:blip>
            <a:srcRect/>
            <a:stretch/>
          </p:blipFill>
          <p:spPr>
            <a:xfrm>
              <a:off x="4103917" y="4688694"/>
              <a:ext cx="274424" cy="275992"/>
            </a:xfrm>
            <a:prstGeom prst="rect">
              <a:avLst/>
            </a:prstGeom>
            <a:noFill/>
            <a:ln>
              <a:noFill/>
            </a:ln>
          </p:spPr>
        </p:pic>
        <p:sp>
          <p:nvSpPr>
            <p:cNvPr id="354" name="Google Shape;354;p25"/>
            <p:cNvSpPr/>
            <p:nvPr/>
          </p:nvSpPr>
          <p:spPr>
            <a:xfrm>
              <a:off x="716406" y="1402207"/>
              <a:ext cx="2585720" cy="2450465"/>
            </a:xfrm>
            <a:custGeom>
              <a:avLst/>
              <a:gdLst/>
              <a:ahLst/>
              <a:cxnLst/>
              <a:rect l="l" t="t" r="r" b="b"/>
              <a:pathLst>
                <a:path w="2585720" h="2450465" extrusionOk="0">
                  <a:moveTo>
                    <a:pt x="996800" y="2446466"/>
                  </a:moveTo>
                  <a:lnTo>
                    <a:pt x="1003470" y="2398523"/>
                  </a:lnTo>
                  <a:lnTo>
                    <a:pt x="1011406" y="2350996"/>
                  </a:lnTo>
                  <a:lnTo>
                    <a:pt x="1020590" y="2303904"/>
                  </a:lnTo>
                  <a:lnTo>
                    <a:pt x="1031004" y="2257263"/>
                  </a:lnTo>
                  <a:lnTo>
                    <a:pt x="1042630" y="2211092"/>
                  </a:lnTo>
                  <a:lnTo>
                    <a:pt x="1055452" y="2165408"/>
                  </a:lnTo>
                  <a:lnTo>
                    <a:pt x="1069450" y="2120229"/>
                  </a:lnTo>
                  <a:lnTo>
                    <a:pt x="1084609" y="2075573"/>
                  </a:lnTo>
                  <a:lnTo>
                    <a:pt x="1100909" y="2031456"/>
                  </a:lnTo>
                  <a:lnTo>
                    <a:pt x="1118333" y="1987898"/>
                  </a:lnTo>
                  <a:lnTo>
                    <a:pt x="1136864" y="1944915"/>
                  </a:lnTo>
                  <a:lnTo>
                    <a:pt x="1156484" y="1902525"/>
                  </a:lnTo>
                  <a:lnTo>
                    <a:pt x="1177175" y="1860746"/>
                  </a:lnTo>
                  <a:lnTo>
                    <a:pt x="1198920" y="1819595"/>
                  </a:lnTo>
                  <a:lnTo>
                    <a:pt x="1221701" y="1779091"/>
                  </a:lnTo>
                  <a:lnTo>
                    <a:pt x="1245500" y="1739250"/>
                  </a:lnTo>
                  <a:lnTo>
                    <a:pt x="1270299" y="1700091"/>
                  </a:lnTo>
                  <a:lnTo>
                    <a:pt x="1296082" y="1661631"/>
                  </a:lnTo>
                  <a:lnTo>
                    <a:pt x="1322830" y="1623888"/>
                  </a:lnTo>
                  <a:lnTo>
                    <a:pt x="1350525" y="1586879"/>
                  </a:lnTo>
                  <a:lnTo>
                    <a:pt x="1379151" y="1550622"/>
                  </a:lnTo>
                  <a:lnTo>
                    <a:pt x="1408689" y="1515136"/>
                  </a:lnTo>
                  <a:lnTo>
                    <a:pt x="1439122" y="1480436"/>
                  </a:lnTo>
                  <a:lnTo>
                    <a:pt x="1470431" y="1446542"/>
                  </a:lnTo>
                  <a:lnTo>
                    <a:pt x="1502600" y="1413470"/>
                  </a:lnTo>
                  <a:lnTo>
                    <a:pt x="1535611" y="1381239"/>
                  </a:lnTo>
                  <a:lnTo>
                    <a:pt x="1569445" y="1349865"/>
                  </a:lnTo>
                  <a:lnTo>
                    <a:pt x="1604087" y="1319368"/>
                  </a:lnTo>
                  <a:lnTo>
                    <a:pt x="1639516" y="1289764"/>
                  </a:lnTo>
                  <a:lnTo>
                    <a:pt x="1675717" y="1261071"/>
                  </a:lnTo>
                  <a:lnTo>
                    <a:pt x="1712672" y="1233306"/>
                  </a:lnTo>
                  <a:lnTo>
                    <a:pt x="1750362" y="1206488"/>
                  </a:lnTo>
                  <a:lnTo>
                    <a:pt x="1788770" y="1180634"/>
                  </a:lnTo>
                  <a:lnTo>
                    <a:pt x="1827878" y="1155762"/>
                  </a:lnTo>
                  <a:lnTo>
                    <a:pt x="1867669" y="1131889"/>
                  </a:lnTo>
                  <a:lnTo>
                    <a:pt x="1908126" y="1109033"/>
                  </a:lnTo>
                  <a:lnTo>
                    <a:pt x="1949230" y="1087211"/>
                  </a:lnTo>
                  <a:lnTo>
                    <a:pt x="1990963" y="1066442"/>
                  </a:lnTo>
                  <a:lnTo>
                    <a:pt x="2033309" y="1046743"/>
                  </a:lnTo>
                  <a:lnTo>
                    <a:pt x="2076249" y="1028132"/>
                  </a:lnTo>
                  <a:lnTo>
                    <a:pt x="2119766" y="1010626"/>
                  </a:lnTo>
                  <a:lnTo>
                    <a:pt x="2163842" y="994243"/>
                  </a:lnTo>
                  <a:lnTo>
                    <a:pt x="2208460" y="979000"/>
                  </a:lnTo>
                  <a:lnTo>
                    <a:pt x="2253601" y="964916"/>
                  </a:lnTo>
                  <a:lnTo>
                    <a:pt x="2299249" y="952008"/>
                  </a:lnTo>
                  <a:lnTo>
                    <a:pt x="2345385" y="940293"/>
                  </a:lnTo>
                  <a:lnTo>
                    <a:pt x="2391992" y="929789"/>
                  </a:lnTo>
                  <a:lnTo>
                    <a:pt x="2439052" y="920515"/>
                  </a:lnTo>
                  <a:lnTo>
                    <a:pt x="2486548" y="912487"/>
                  </a:lnTo>
                  <a:lnTo>
                    <a:pt x="2534462" y="905723"/>
                  </a:lnTo>
                  <a:lnTo>
                    <a:pt x="2582776" y="900241"/>
                  </a:lnTo>
                </a:path>
                <a:path w="2585720" h="2450465" extrusionOk="0">
                  <a:moveTo>
                    <a:pt x="2585595" y="900153"/>
                  </a:moveTo>
                  <a:lnTo>
                    <a:pt x="2515012" y="0"/>
                  </a:lnTo>
                </a:path>
                <a:path w="2585720" h="2450465" extrusionOk="0">
                  <a:moveTo>
                    <a:pt x="997943" y="2450137"/>
                  </a:moveTo>
                  <a:lnTo>
                    <a:pt x="0" y="2347356"/>
                  </a:lnTo>
                </a:path>
              </a:pathLst>
            </a:custGeom>
            <a:noFill/>
            <a:ln w="12525"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55" name="Google Shape;355;p25"/>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Fly Ball and Fair/Foul with Runners on Base 2 Umpires</a:t>
            </a:r>
            <a:endParaRPr/>
          </a:p>
        </p:txBody>
      </p:sp>
      <p:grpSp>
        <p:nvGrpSpPr>
          <p:cNvPr id="356" name="Google Shape;356;p25"/>
          <p:cNvGrpSpPr/>
          <p:nvPr/>
        </p:nvGrpSpPr>
        <p:grpSpPr>
          <a:xfrm>
            <a:off x="4408098" y="432608"/>
            <a:ext cx="4143576" cy="3803670"/>
            <a:chOff x="713231" y="1399946"/>
            <a:chExt cx="3883025" cy="3653511"/>
          </a:xfrm>
        </p:grpSpPr>
        <p:sp>
          <p:nvSpPr>
            <p:cNvPr id="357" name="Google Shape;357;p25"/>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58" name="Google Shape;358;p25"/>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59" name="Google Shape;359;p25"/>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60" name="Google Shape;360;p25"/>
          <p:cNvSpPr txBox="1"/>
          <p:nvPr/>
        </p:nvSpPr>
        <p:spPr>
          <a:xfrm>
            <a:off x="6955663" y="2029201"/>
            <a:ext cx="171900" cy="1386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800" b="1">
                <a:solidFill>
                  <a:srgbClr val="FFFFFF"/>
                </a:solidFill>
                <a:latin typeface="Arial"/>
                <a:ea typeface="Arial"/>
                <a:cs typeface="Arial"/>
                <a:sym typeface="Arial"/>
              </a:rPr>
              <a:t>U1</a:t>
            </a:r>
            <a:endParaRPr sz="800">
              <a:latin typeface="Arial"/>
              <a:ea typeface="Arial"/>
              <a:cs typeface="Arial"/>
              <a:sym typeface="Arial"/>
            </a:endParaRPr>
          </a:p>
        </p:txBody>
      </p:sp>
      <p:pic>
        <p:nvPicPr>
          <p:cNvPr id="361" name="Google Shape;361;p25"/>
          <p:cNvPicPr preferRelativeResize="0"/>
          <p:nvPr/>
        </p:nvPicPr>
        <p:blipFill rotWithShape="1">
          <a:blip r:embed="rId6">
            <a:alphaModFix/>
          </a:blip>
          <a:srcRect/>
          <a:stretch/>
        </p:blipFill>
        <p:spPr>
          <a:xfrm>
            <a:off x="8094967" y="3772809"/>
            <a:ext cx="171795" cy="167613"/>
          </a:xfrm>
          <a:prstGeom prst="rect">
            <a:avLst/>
          </a:prstGeom>
          <a:noFill/>
          <a:ln>
            <a:noFill/>
          </a:ln>
        </p:spPr>
      </p:pic>
      <p:sp>
        <p:nvSpPr>
          <p:cNvPr id="362" name="Google Shape;362;p25"/>
          <p:cNvSpPr txBox="1"/>
          <p:nvPr/>
        </p:nvSpPr>
        <p:spPr>
          <a:xfrm>
            <a:off x="8107860" y="3775168"/>
            <a:ext cx="179700" cy="1386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 sz="800" b="1">
                <a:solidFill>
                  <a:srgbClr val="FFFFFF"/>
                </a:solidFill>
                <a:latin typeface="Arial"/>
                <a:ea typeface="Arial"/>
                <a:cs typeface="Arial"/>
                <a:sym typeface="Arial"/>
              </a:rPr>
              <a:t>PU</a:t>
            </a:r>
            <a:endParaRPr sz="800">
              <a:latin typeface="Arial"/>
              <a:ea typeface="Arial"/>
              <a:cs typeface="Arial"/>
              <a:sym typeface="Arial"/>
            </a:endParaRPr>
          </a:p>
        </p:txBody>
      </p:sp>
      <p:pic>
        <p:nvPicPr>
          <p:cNvPr id="363" name="Google Shape;363;p25"/>
          <p:cNvPicPr preferRelativeResize="0"/>
          <p:nvPr/>
        </p:nvPicPr>
        <p:blipFill rotWithShape="1">
          <a:blip r:embed="rId7">
            <a:alphaModFix/>
          </a:blip>
          <a:srcRect/>
          <a:stretch/>
        </p:blipFill>
        <p:spPr>
          <a:xfrm>
            <a:off x="7741479" y="1564076"/>
            <a:ext cx="179750" cy="175402"/>
          </a:xfrm>
          <a:prstGeom prst="rect">
            <a:avLst/>
          </a:prstGeom>
          <a:noFill/>
          <a:ln>
            <a:noFill/>
          </a:ln>
        </p:spPr>
      </p:pic>
      <p:sp>
        <p:nvSpPr>
          <p:cNvPr id="364" name="Google Shape;364;p25"/>
          <p:cNvSpPr txBox="1"/>
          <p:nvPr/>
        </p:nvSpPr>
        <p:spPr>
          <a:xfrm>
            <a:off x="7778778" y="1568959"/>
            <a:ext cx="171900" cy="1386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800" b="1">
                <a:latin typeface="Arial"/>
                <a:ea typeface="Arial"/>
                <a:cs typeface="Arial"/>
                <a:sym typeface="Arial"/>
              </a:rPr>
              <a:t>R1</a:t>
            </a:r>
            <a:endParaRPr sz="800">
              <a:latin typeface="Arial"/>
              <a:ea typeface="Arial"/>
              <a:cs typeface="Arial"/>
              <a:sym typeface="Arial"/>
            </a:endParaRPr>
          </a:p>
        </p:txBody>
      </p:sp>
      <p:grpSp>
        <p:nvGrpSpPr>
          <p:cNvPr id="365" name="Google Shape;365;p25"/>
          <p:cNvGrpSpPr/>
          <p:nvPr/>
        </p:nvGrpSpPr>
        <p:grpSpPr>
          <a:xfrm>
            <a:off x="311706" y="434846"/>
            <a:ext cx="3883025" cy="3805911"/>
            <a:chOff x="713231" y="1399946"/>
            <a:chExt cx="3883025" cy="3805911"/>
          </a:xfrm>
        </p:grpSpPr>
        <p:sp>
          <p:nvSpPr>
            <p:cNvPr id="366" name="Google Shape;366;p25"/>
            <p:cNvSpPr/>
            <p:nvPr/>
          </p:nvSpPr>
          <p:spPr>
            <a:xfrm>
              <a:off x="716406" y="1402207"/>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67" name="Google Shape;367;p25"/>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68" name="Google Shape;368;p25"/>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69" name="Google Shape;369;p25"/>
          <p:cNvSpPr txBox="1"/>
          <p:nvPr/>
        </p:nvSpPr>
        <p:spPr>
          <a:xfrm>
            <a:off x="3140375" y="537000"/>
            <a:ext cx="651900" cy="227100"/>
          </a:xfrm>
          <a:prstGeom prst="rect">
            <a:avLst/>
          </a:prstGeom>
          <a:noFill/>
          <a:ln>
            <a:noFill/>
          </a:ln>
        </p:spPr>
        <p:txBody>
          <a:bodyPr spcFirstLastPara="1" wrap="square" lIns="0" tIns="11425" rIns="0" bIns="0" anchor="t" anchorCtr="0">
            <a:spAutoFit/>
          </a:bodyPr>
          <a:lstStyle/>
          <a:p>
            <a:pPr marL="0" marR="5080" lvl="0" indent="172085" algn="l" rtl="0">
              <a:lnSpc>
                <a:spcPct val="100000"/>
              </a:lnSpc>
              <a:spcBef>
                <a:spcPts val="0"/>
              </a:spcBef>
              <a:spcAft>
                <a:spcPts val="0"/>
              </a:spcAft>
              <a:buNone/>
            </a:pPr>
            <a:r>
              <a:rPr lang="en" sz="700" b="1">
                <a:latin typeface="Arial"/>
                <a:ea typeface="Arial"/>
                <a:cs typeface="Arial"/>
                <a:sym typeface="Arial"/>
              </a:rPr>
              <a:t>PU COVERAGE</a:t>
            </a:r>
            <a:endParaRPr sz="700">
              <a:latin typeface="Arial"/>
              <a:ea typeface="Arial"/>
              <a:cs typeface="Arial"/>
              <a:sym typeface="Arial"/>
            </a:endParaRPr>
          </a:p>
        </p:txBody>
      </p:sp>
      <p:sp>
        <p:nvSpPr>
          <p:cNvPr id="370" name="Google Shape;370;p25"/>
          <p:cNvSpPr txBox="1"/>
          <p:nvPr/>
        </p:nvSpPr>
        <p:spPr>
          <a:xfrm>
            <a:off x="655175" y="3188000"/>
            <a:ext cx="555900" cy="227100"/>
          </a:xfrm>
          <a:prstGeom prst="rect">
            <a:avLst/>
          </a:prstGeom>
          <a:noFill/>
          <a:ln>
            <a:noFill/>
          </a:ln>
        </p:spPr>
        <p:txBody>
          <a:bodyPr spcFirstLastPara="1" wrap="square" lIns="0" tIns="11425" rIns="0" bIns="0" anchor="t" anchorCtr="0">
            <a:spAutoFit/>
          </a:bodyPr>
          <a:lstStyle/>
          <a:p>
            <a:pPr marL="0" marR="5080" lvl="0" indent="184150" algn="l" rtl="0">
              <a:lnSpc>
                <a:spcPct val="100000"/>
              </a:lnSpc>
              <a:spcBef>
                <a:spcPts val="0"/>
              </a:spcBef>
              <a:spcAft>
                <a:spcPts val="0"/>
              </a:spcAft>
              <a:buNone/>
            </a:pPr>
            <a:r>
              <a:rPr lang="en" sz="700" b="1">
                <a:latin typeface="Arial"/>
                <a:ea typeface="Arial"/>
                <a:cs typeface="Arial"/>
                <a:sym typeface="Arial"/>
              </a:rPr>
              <a:t>PU COVERAGE</a:t>
            </a:r>
            <a:endParaRPr sz="700">
              <a:latin typeface="Arial"/>
              <a:ea typeface="Arial"/>
              <a:cs typeface="Arial"/>
              <a:sym typeface="Arial"/>
            </a:endParaRPr>
          </a:p>
        </p:txBody>
      </p:sp>
      <p:pic>
        <p:nvPicPr>
          <p:cNvPr id="371" name="Google Shape;371;p25"/>
          <p:cNvPicPr preferRelativeResize="0"/>
          <p:nvPr/>
        </p:nvPicPr>
        <p:blipFill rotWithShape="1">
          <a:blip r:embed="rId8">
            <a:alphaModFix/>
          </a:blip>
          <a:srcRect/>
          <a:stretch/>
        </p:blipFill>
        <p:spPr>
          <a:xfrm>
            <a:off x="2829995" y="2475789"/>
            <a:ext cx="135331" cy="135343"/>
          </a:xfrm>
          <a:prstGeom prst="rect">
            <a:avLst/>
          </a:prstGeom>
          <a:noFill/>
          <a:ln>
            <a:noFill/>
          </a:ln>
        </p:spPr>
      </p:pic>
      <p:sp>
        <p:nvSpPr>
          <p:cNvPr id="372" name="Google Shape;372;p25"/>
          <p:cNvSpPr txBox="1"/>
          <p:nvPr/>
        </p:nvSpPr>
        <p:spPr>
          <a:xfrm>
            <a:off x="2856226" y="2474575"/>
            <a:ext cx="171300" cy="1194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373" name="Google Shape;373;p25"/>
          <p:cNvPicPr preferRelativeResize="0"/>
          <p:nvPr/>
        </p:nvPicPr>
        <p:blipFill rotWithShape="1">
          <a:blip r:embed="rId9">
            <a:alphaModFix/>
          </a:blip>
          <a:srcRect/>
          <a:stretch/>
        </p:blipFill>
        <p:spPr>
          <a:xfrm>
            <a:off x="3869793" y="3897406"/>
            <a:ext cx="135343" cy="135331"/>
          </a:xfrm>
          <a:prstGeom prst="rect">
            <a:avLst/>
          </a:prstGeom>
          <a:noFill/>
          <a:ln>
            <a:noFill/>
          </a:ln>
        </p:spPr>
      </p:pic>
      <p:sp>
        <p:nvSpPr>
          <p:cNvPr id="374" name="Google Shape;374;p25"/>
          <p:cNvSpPr txBox="1"/>
          <p:nvPr/>
        </p:nvSpPr>
        <p:spPr>
          <a:xfrm>
            <a:off x="3877925" y="3897275"/>
            <a:ext cx="171300" cy="1194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375" name="Google Shape;375;p25"/>
          <p:cNvPicPr preferRelativeResize="0"/>
          <p:nvPr/>
        </p:nvPicPr>
        <p:blipFill rotWithShape="1">
          <a:blip r:embed="rId10">
            <a:alphaModFix/>
          </a:blip>
          <a:srcRect/>
          <a:stretch/>
        </p:blipFill>
        <p:spPr>
          <a:xfrm>
            <a:off x="3658838" y="2161393"/>
            <a:ext cx="141604" cy="141617"/>
          </a:xfrm>
          <a:prstGeom prst="rect">
            <a:avLst/>
          </a:prstGeom>
          <a:noFill/>
          <a:ln>
            <a:noFill/>
          </a:ln>
        </p:spPr>
      </p:pic>
      <p:sp>
        <p:nvSpPr>
          <p:cNvPr id="376" name="Google Shape;376;p25"/>
          <p:cNvSpPr txBox="1"/>
          <p:nvPr/>
        </p:nvSpPr>
        <p:spPr>
          <a:xfrm>
            <a:off x="3688197" y="2163300"/>
            <a:ext cx="171300" cy="1194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pic>
        <p:nvPicPr>
          <p:cNvPr id="377" name="Google Shape;377;p25"/>
          <p:cNvPicPr preferRelativeResize="0"/>
          <p:nvPr/>
        </p:nvPicPr>
        <p:blipFill rotWithShape="1">
          <a:blip r:embed="rId11">
            <a:alphaModFix/>
          </a:blip>
          <a:srcRect/>
          <a:stretch/>
        </p:blipFill>
        <p:spPr>
          <a:xfrm>
            <a:off x="2680547" y="596482"/>
            <a:ext cx="126085" cy="126098"/>
          </a:xfrm>
          <a:prstGeom prst="rect">
            <a:avLst/>
          </a:prstGeom>
          <a:noFill/>
          <a:ln>
            <a:noFill/>
          </a:ln>
        </p:spPr>
      </p:pic>
      <p:sp>
        <p:nvSpPr>
          <p:cNvPr id="378" name="Google Shape;378;p25"/>
          <p:cNvSpPr txBox="1"/>
          <p:nvPr/>
        </p:nvSpPr>
        <p:spPr>
          <a:xfrm>
            <a:off x="2700305" y="595450"/>
            <a:ext cx="141600" cy="1116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pic>
        <p:nvPicPr>
          <p:cNvPr id="379" name="Google Shape;379;p25"/>
          <p:cNvPicPr preferRelativeResize="0"/>
          <p:nvPr/>
        </p:nvPicPr>
        <p:blipFill rotWithShape="1">
          <a:blip r:embed="rId12">
            <a:alphaModFix/>
          </a:blip>
          <a:srcRect/>
          <a:stretch/>
        </p:blipFill>
        <p:spPr>
          <a:xfrm>
            <a:off x="954028" y="944834"/>
            <a:ext cx="126098" cy="126098"/>
          </a:xfrm>
          <a:prstGeom prst="rect">
            <a:avLst/>
          </a:prstGeom>
          <a:noFill/>
          <a:ln>
            <a:noFill/>
          </a:ln>
        </p:spPr>
      </p:pic>
      <p:sp>
        <p:nvSpPr>
          <p:cNvPr id="380" name="Google Shape;380;p25"/>
          <p:cNvSpPr txBox="1"/>
          <p:nvPr/>
        </p:nvSpPr>
        <p:spPr>
          <a:xfrm>
            <a:off x="973772" y="943800"/>
            <a:ext cx="856200" cy="5277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a:p>
            <a:pPr marL="0" lvl="0" indent="0" algn="l" rtl="0">
              <a:lnSpc>
                <a:spcPct val="100000"/>
              </a:lnSpc>
              <a:spcBef>
                <a:spcPts val="0"/>
              </a:spcBef>
              <a:spcAft>
                <a:spcPts val="0"/>
              </a:spcAft>
              <a:buNone/>
            </a:pPr>
            <a:endParaRPr sz="650">
              <a:latin typeface="Arial"/>
              <a:ea typeface="Arial"/>
              <a:cs typeface="Arial"/>
              <a:sym typeface="Arial"/>
            </a:endParaRPr>
          </a:p>
          <a:p>
            <a:pPr marL="0" lvl="0" indent="0" algn="l" rtl="0">
              <a:lnSpc>
                <a:spcPct val="100000"/>
              </a:lnSpc>
              <a:spcBef>
                <a:spcPts val="5"/>
              </a:spcBef>
              <a:spcAft>
                <a:spcPts val="0"/>
              </a:spcAft>
              <a:buNone/>
            </a:pPr>
            <a:endParaRPr sz="650">
              <a:latin typeface="Arial"/>
              <a:ea typeface="Arial"/>
              <a:cs typeface="Arial"/>
              <a:sym typeface="Arial"/>
            </a:endParaRPr>
          </a:p>
          <a:p>
            <a:pPr marL="142240" marR="5080" lvl="0" indent="177165" algn="l" rtl="0">
              <a:lnSpc>
                <a:spcPct val="100000"/>
              </a:lnSpc>
              <a:spcBef>
                <a:spcPts val="0"/>
              </a:spcBef>
              <a:spcAft>
                <a:spcPts val="0"/>
              </a:spcAft>
              <a:buNone/>
            </a:pPr>
            <a:r>
              <a:rPr lang="en" sz="700" b="1">
                <a:latin typeface="Arial"/>
                <a:ea typeface="Arial"/>
                <a:cs typeface="Arial"/>
                <a:sym typeface="Arial"/>
              </a:rPr>
              <a:t>U1 COVERAGE</a:t>
            </a:r>
            <a:endParaRPr sz="700">
              <a:latin typeface="Arial"/>
              <a:ea typeface="Arial"/>
              <a:cs typeface="Arial"/>
              <a:sym typeface="Arial"/>
            </a:endParaRPr>
          </a:p>
        </p:txBody>
      </p:sp>
      <p:pic>
        <p:nvPicPr>
          <p:cNvPr id="381" name="Google Shape;381;p25"/>
          <p:cNvPicPr preferRelativeResize="0"/>
          <p:nvPr/>
        </p:nvPicPr>
        <p:blipFill rotWithShape="1">
          <a:blip r:embed="rId13">
            <a:alphaModFix/>
          </a:blip>
          <a:srcRect/>
          <a:stretch/>
        </p:blipFill>
        <p:spPr>
          <a:xfrm>
            <a:off x="654855" y="2661274"/>
            <a:ext cx="126098" cy="126098"/>
          </a:xfrm>
          <a:prstGeom prst="rect">
            <a:avLst/>
          </a:prstGeom>
          <a:noFill/>
          <a:ln>
            <a:noFill/>
          </a:ln>
        </p:spPr>
      </p:pic>
      <p:sp>
        <p:nvSpPr>
          <p:cNvPr id="382" name="Google Shape;382;p25"/>
          <p:cNvSpPr txBox="1"/>
          <p:nvPr/>
        </p:nvSpPr>
        <p:spPr>
          <a:xfrm>
            <a:off x="678668" y="2660250"/>
            <a:ext cx="295200" cy="1116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grpSp>
        <p:nvGrpSpPr>
          <p:cNvPr id="387" name="Google Shape;387;p26"/>
          <p:cNvGrpSpPr/>
          <p:nvPr/>
        </p:nvGrpSpPr>
        <p:grpSpPr>
          <a:xfrm>
            <a:off x="4737907" y="489963"/>
            <a:ext cx="3876746" cy="3496371"/>
            <a:chOff x="487807" y="1402206"/>
            <a:chExt cx="3879850" cy="3346450"/>
          </a:xfrm>
        </p:grpSpPr>
        <p:sp>
          <p:nvSpPr>
            <p:cNvPr id="388" name="Google Shape;388;p26"/>
            <p:cNvSpPr/>
            <p:nvPr/>
          </p:nvSpPr>
          <p:spPr>
            <a:xfrm>
              <a:off x="487807" y="1402206"/>
              <a:ext cx="3879850" cy="3346450"/>
            </a:xfrm>
            <a:custGeom>
              <a:avLst/>
              <a:gdLst/>
              <a:ahLst/>
              <a:cxnLst/>
              <a:rect l="l" t="t" r="r" b="b"/>
              <a:pathLst>
                <a:path w="3879850" h="3346450" extrusionOk="0">
                  <a:moveTo>
                    <a:pt x="3879850" y="0"/>
                  </a:moveTo>
                  <a:lnTo>
                    <a:pt x="0" y="0"/>
                  </a:lnTo>
                  <a:lnTo>
                    <a:pt x="0" y="3346450"/>
                  </a:lnTo>
                  <a:lnTo>
                    <a:pt x="3879850" y="3346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89" name="Google Shape;389;p26"/>
            <p:cNvSpPr/>
            <p:nvPr/>
          </p:nvSpPr>
          <p:spPr>
            <a:xfrm>
              <a:off x="487807" y="1402206"/>
              <a:ext cx="3582670" cy="3225800"/>
            </a:xfrm>
            <a:custGeom>
              <a:avLst/>
              <a:gdLst/>
              <a:ahLst/>
              <a:cxnLst/>
              <a:rect l="l" t="t" r="r" b="b"/>
              <a:pathLst>
                <a:path w="3582670" h="3225800" extrusionOk="0">
                  <a:moveTo>
                    <a:pt x="3574127" y="3023872"/>
                  </a:moveTo>
                  <a:lnTo>
                    <a:pt x="3062041" y="3023872"/>
                  </a:lnTo>
                  <a:lnTo>
                    <a:pt x="3078459" y="3071362"/>
                  </a:lnTo>
                  <a:lnTo>
                    <a:pt x="3103296" y="3114376"/>
                  </a:lnTo>
                  <a:lnTo>
                    <a:pt x="3135517" y="3151777"/>
                  </a:lnTo>
                  <a:lnTo>
                    <a:pt x="3174137" y="3182581"/>
                  </a:lnTo>
                  <a:lnTo>
                    <a:pt x="3218171" y="3205802"/>
                  </a:lnTo>
                  <a:lnTo>
                    <a:pt x="3266633" y="3220457"/>
                  </a:lnTo>
                  <a:lnTo>
                    <a:pt x="3318541" y="3225561"/>
                  </a:lnTo>
                  <a:lnTo>
                    <a:pt x="3365977" y="3221309"/>
                  </a:lnTo>
                  <a:lnTo>
                    <a:pt x="3410622" y="3209050"/>
                  </a:lnTo>
                  <a:lnTo>
                    <a:pt x="3451734" y="3189529"/>
                  </a:lnTo>
                  <a:lnTo>
                    <a:pt x="3488565" y="3163493"/>
                  </a:lnTo>
                  <a:lnTo>
                    <a:pt x="3520370" y="3131686"/>
                  </a:lnTo>
                  <a:lnTo>
                    <a:pt x="3546406" y="3094854"/>
                  </a:lnTo>
                  <a:lnTo>
                    <a:pt x="3565925" y="3053744"/>
                  </a:lnTo>
                  <a:lnTo>
                    <a:pt x="3574127" y="3023872"/>
                  </a:lnTo>
                  <a:close/>
                </a:path>
                <a:path w="3582670" h="3225800" extrusionOk="0">
                  <a:moveTo>
                    <a:pt x="784347" y="2898625"/>
                  </a:moveTo>
                  <a:lnTo>
                    <a:pt x="0" y="2898625"/>
                  </a:lnTo>
                  <a:lnTo>
                    <a:pt x="0" y="3023872"/>
                  </a:lnTo>
                  <a:lnTo>
                    <a:pt x="3062041" y="3023872"/>
                  </a:lnTo>
                  <a:lnTo>
                    <a:pt x="3061988" y="3023720"/>
                  </a:lnTo>
                  <a:lnTo>
                    <a:pt x="3574169" y="3023720"/>
                  </a:lnTo>
                  <a:lnTo>
                    <a:pt x="3578183" y="3009100"/>
                  </a:lnTo>
                  <a:lnTo>
                    <a:pt x="3582434" y="2961668"/>
                  </a:lnTo>
                  <a:lnTo>
                    <a:pt x="3577314" y="2909673"/>
                  </a:lnTo>
                  <a:lnTo>
                    <a:pt x="3575121" y="2902435"/>
                  </a:lnTo>
                  <a:lnTo>
                    <a:pt x="785882" y="2902435"/>
                  </a:lnTo>
                  <a:lnTo>
                    <a:pt x="784347" y="2898625"/>
                  </a:lnTo>
                  <a:close/>
                </a:path>
                <a:path w="3582670" h="3225800" extrusionOk="0">
                  <a:moveTo>
                    <a:pt x="2508268" y="285575"/>
                  </a:moveTo>
                  <a:lnTo>
                    <a:pt x="2456037" y="286235"/>
                  </a:lnTo>
                  <a:lnTo>
                    <a:pt x="2457778" y="286235"/>
                  </a:lnTo>
                  <a:lnTo>
                    <a:pt x="2411865" y="288012"/>
                  </a:lnTo>
                  <a:lnTo>
                    <a:pt x="2364131" y="291037"/>
                  </a:lnTo>
                  <a:lnTo>
                    <a:pt x="2316728" y="295247"/>
                  </a:lnTo>
                  <a:lnTo>
                    <a:pt x="2269670" y="300626"/>
                  </a:lnTo>
                  <a:lnTo>
                    <a:pt x="2222973" y="307160"/>
                  </a:lnTo>
                  <a:lnTo>
                    <a:pt x="2176651" y="314835"/>
                  </a:lnTo>
                  <a:lnTo>
                    <a:pt x="2130719" y="323636"/>
                  </a:lnTo>
                  <a:lnTo>
                    <a:pt x="2085192" y="333547"/>
                  </a:lnTo>
                  <a:lnTo>
                    <a:pt x="2040084" y="344555"/>
                  </a:lnTo>
                  <a:lnTo>
                    <a:pt x="1995410" y="356644"/>
                  </a:lnTo>
                  <a:lnTo>
                    <a:pt x="1951185" y="369800"/>
                  </a:lnTo>
                  <a:lnTo>
                    <a:pt x="1907423" y="384008"/>
                  </a:lnTo>
                  <a:lnTo>
                    <a:pt x="1864140" y="399253"/>
                  </a:lnTo>
                  <a:lnTo>
                    <a:pt x="1821349" y="415521"/>
                  </a:lnTo>
                  <a:lnTo>
                    <a:pt x="1779066" y="432797"/>
                  </a:lnTo>
                  <a:lnTo>
                    <a:pt x="1737306" y="451066"/>
                  </a:lnTo>
                  <a:lnTo>
                    <a:pt x="1696083" y="470313"/>
                  </a:lnTo>
                  <a:lnTo>
                    <a:pt x="1655411" y="490525"/>
                  </a:lnTo>
                  <a:lnTo>
                    <a:pt x="1615306" y="511685"/>
                  </a:lnTo>
                  <a:lnTo>
                    <a:pt x="1575782" y="533780"/>
                  </a:lnTo>
                  <a:lnTo>
                    <a:pt x="1536854" y="556795"/>
                  </a:lnTo>
                  <a:lnTo>
                    <a:pt x="1498536" y="580714"/>
                  </a:lnTo>
                  <a:lnTo>
                    <a:pt x="1460844" y="605524"/>
                  </a:lnTo>
                  <a:lnTo>
                    <a:pt x="1423793" y="631209"/>
                  </a:lnTo>
                  <a:lnTo>
                    <a:pt x="1387395" y="657755"/>
                  </a:lnTo>
                  <a:lnTo>
                    <a:pt x="1351668" y="685147"/>
                  </a:lnTo>
                  <a:lnTo>
                    <a:pt x="1316624" y="713370"/>
                  </a:lnTo>
                  <a:lnTo>
                    <a:pt x="1282280" y="742410"/>
                  </a:lnTo>
                  <a:lnTo>
                    <a:pt x="1248649" y="772252"/>
                  </a:lnTo>
                  <a:lnTo>
                    <a:pt x="1215746" y="802881"/>
                  </a:lnTo>
                  <a:lnTo>
                    <a:pt x="1183587" y="834283"/>
                  </a:lnTo>
                  <a:lnTo>
                    <a:pt x="1152185" y="866442"/>
                  </a:lnTo>
                  <a:lnTo>
                    <a:pt x="1121556" y="899345"/>
                  </a:lnTo>
                  <a:lnTo>
                    <a:pt x="1091714" y="932976"/>
                  </a:lnTo>
                  <a:lnTo>
                    <a:pt x="1062674" y="967320"/>
                  </a:lnTo>
                  <a:lnTo>
                    <a:pt x="1034451" y="1002363"/>
                  </a:lnTo>
                  <a:lnTo>
                    <a:pt x="1007059" y="1038091"/>
                  </a:lnTo>
                  <a:lnTo>
                    <a:pt x="980513" y="1074488"/>
                  </a:lnTo>
                  <a:lnTo>
                    <a:pt x="954828" y="1111540"/>
                  </a:lnTo>
                  <a:lnTo>
                    <a:pt x="930018" y="1149232"/>
                  </a:lnTo>
                  <a:lnTo>
                    <a:pt x="906099" y="1187550"/>
                  </a:lnTo>
                  <a:lnTo>
                    <a:pt x="883084" y="1226478"/>
                  </a:lnTo>
                  <a:lnTo>
                    <a:pt x="860990" y="1266001"/>
                  </a:lnTo>
                  <a:lnTo>
                    <a:pt x="839829" y="1306107"/>
                  </a:lnTo>
                  <a:lnTo>
                    <a:pt x="819618" y="1346778"/>
                  </a:lnTo>
                  <a:lnTo>
                    <a:pt x="800370" y="1388002"/>
                  </a:lnTo>
                  <a:lnTo>
                    <a:pt x="782101" y="1429762"/>
                  </a:lnTo>
                  <a:lnTo>
                    <a:pt x="764825" y="1472045"/>
                  </a:lnTo>
                  <a:lnTo>
                    <a:pt x="748557" y="1514835"/>
                  </a:lnTo>
                  <a:lnTo>
                    <a:pt x="733312" y="1558119"/>
                  </a:lnTo>
                  <a:lnTo>
                    <a:pt x="719104" y="1601880"/>
                  </a:lnTo>
                  <a:lnTo>
                    <a:pt x="705948" y="1646106"/>
                  </a:lnTo>
                  <a:lnTo>
                    <a:pt x="693859" y="1690779"/>
                  </a:lnTo>
                  <a:lnTo>
                    <a:pt x="682851" y="1735887"/>
                  </a:lnTo>
                  <a:lnTo>
                    <a:pt x="672940" y="1781415"/>
                  </a:lnTo>
                  <a:lnTo>
                    <a:pt x="664140" y="1827347"/>
                  </a:lnTo>
                  <a:lnTo>
                    <a:pt x="656465" y="1873669"/>
                  </a:lnTo>
                  <a:lnTo>
                    <a:pt x="649930" y="1920366"/>
                  </a:lnTo>
                  <a:lnTo>
                    <a:pt x="644551" y="1967423"/>
                  </a:lnTo>
                  <a:lnTo>
                    <a:pt x="640342" y="2014827"/>
                  </a:lnTo>
                  <a:lnTo>
                    <a:pt x="637316" y="2062561"/>
                  </a:lnTo>
                  <a:lnTo>
                    <a:pt x="635491" y="2110612"/>
                  </a:lnTo>
                  <a:lnTo>
                    <a:pt x="634879" y="2158964"/>
                  </a:lnTo>
                  <a:lnTo>
                    <a:pt x="635624" y="2212311"/>
                  </a:lnTo>
                  <a:lnTo>
                    <a:pt x="637839" y="2265125"/>
                  </a:lnTo>
                  <a:lnTo>
                    <a:pt x="641492" y="2317406"/>
                  </a:lnTo>
                  <a:lnTo>
                    <a:pt x="646550" y="2369151"/>
                  </a:lnTo>
                  <a:lnTo>
                    <a:pt x="652982" y="2420358"/>
                  </a:lnTo>
                  <a:lnTo>
                    <a:pt x="660757" y="2471026"/>
                  </a:lnTo>
                  <a:lnTo>
                    <a:pt x="669842" y="2521152"/>
                  </a:lnTo>
                  <a:lnTo>
                    <a:pt x="680206" y="2570734"/>
                  </a:lnTo>
                  <a:lnTo>
                    <a:pt x="691817" y="2619772"/>
                  </a:lnTo>
                  <a:lnTo>
                    <a:pt x="704642" y="2668261"/>
                  </a:lnTo>
                  <a:lnTo>
                    <a:pt x="718651" y="2716202"/>
                  </a:lnTo>
                  <a:lnTo>
                    <a:pt x="733811" y="2763592"/>
                  </a:lnTo>
                  <a:lnTo>
                    <a:pt x="750091" y="2810429"/>
                  </a:lnTo>
                  <a:lnTo>
                    <a:pt x="767458" y="2856710"/>
                  </a:lnTo>
                  <a:lnTo>
                    <a:pt x="785882" y="2902435"/>
                  </a:lnTo>
                  <a:lnTo>
                    <a:pt x="785171" y="2898625"/>
                  </a:lnTo>
                  <a:lnTo>
                    <a:pt x="3573967" y="2898625"/>
                  </a:lnTo>
                  <a:lnTo>
                    <a:pt x="3562610" y="2861137"/>
                  </a:lnTo>
                  <a:lnTo>
                    <a:pt x="3539314" y="2817050"/>
                  </a:lnTo>
                  <a:lnTo>
                    <a:pt x="3508414" y="2778401"/>
                  </a:lnTo>
                  <a:lnTo>
                    <a:pt x="3470899" y="2746179"/>
                  </a:lnTo>
                  <a:lnTo>
                    <a:pt x="3427760" y="2721374"/>
                  </a:lnTo>
                  <a:lnTo>
                    <a:pt x="3380946" y="2705306"/>
                  </a:lnTo>
                  <a:lnTo>
                    <a:pt x="3379057" y="2705306"/>
                  </a:lnTo>
                  <a:lnTo>
                    <a:pt x="3379176" y="2110612"/>
                  </a:lnTo>
                  <a:lnTo>
                    <a:pt x="3379295" y="1514835"/>
                  </a:lnTo>
                  <a:lnTo>
                    <a:pt x="3379418" y="899345"/>
                  </a:lnTo>
                  <a:lnTo>
                    <a:pt x="3379510" y="440908"/>
                  </a:lnTo>
                  <a:lnTo>
                    <a:pt x="3254660" y="440908"/>
                  </a:lnTo>
                  <a:lnTo>
                    <a:pt x="3254660" y="437827"/>
                  </a:lnTo>
                  <a:lnTo>
                    <a:pt x="3210688" y="419582"/>
                  </a:lnTo>
                  <a:lnTo>
                    <a:pt x="3162584" y="400826"/>
                  </a:lnTo>
                  <a:lnTo>
                    <a:pt x="3114921" y="383525"/>
                  </a:lnTo>
                  <a:lnTo>
                    <a:pt x="3067509" y="367668"/>
                  </a:lnTo>
                  <a:lnTo>
                    <a:pt x="3020158" y="353246"/>
                  </a:lnTo>
                  <a:lnTo>
                    <a:pt x="2972679" y="340246"/>
                  </a:lnTo>
                  <a:lnTo>
                    <a:pt x="2924882" y="328660"/>
                  </a:lnTo>
                  <a:lnTo>
                    <a:pt x="2876577" y="318476"/>
                  </a:lnTo>
                  <a:lnTo>
                    <a:pt x="2827574" y="309684"/>
                  </a:lnTo>
                  <a:lnTo>
                    <a:pt x="2777683" y="302274"/>
                  </a:lnTo>
                  <a:lnTo>
                    <a:pt x="2726714" y="296234"/>
                  </a:lnTo>
                  <a:lnTo>
                    <a:pt x="2674478" y="291555"/>
                  </a:lnTo>
                  <a:lnTo>
                    <a:pt x="2620785" y="288225"/>
                  </a:lnTo>
                  <a:lnTo>
                    <a:pt x="2565445" y="286235"/>
                  </a:lnTo>
                  <a:lnTo>
                    <a:pt x="2508268" y="285575"/>
                  </a:lnTo>
                  <a:close/>
                </a:path>
                <a:path w="3582670" h="3225800" extrusionOk="0">
                  <a:moveTo>
                    <a:pt x="3573967" y="2898625"/>
                  </a:moveTo>
                  <a:lnTo>
                    <a:pt x="785171" y="2898625"/>
                  </a:lnTo>
                  <a:lnTo>
                    <a:pt x="785882" y="2902435"/>
                  </a:lnTo>
                  <a:lnTo>
                    <a:pt x="3575121" y="2902435"/>
                  </a:lnTo>
                  <a:lnTo>
                    <a:pt x="3573967" y="2898625"/>
                  </a:lnTo>
                  <a:close/>
                </a:path>
                <a:path w="3582670" h="3225800" extrusionOk="0">
                  <a:moveTo>
                    <a:pt x="3379984" y="2704975"/>
                  </a:moveTo>
                  <a:lnTo>
                    <a:pt x="3379057" y="2705306"/>
                  </a:lnTo>
                  <a:lnTo>
                    <a:pt x="3380946" y="2705306"/>
                  </a:lnTo>
                  <a:lnTo>
                    <a:pt x="3379984" y="2704975"/>
                  </a:lnTo>
                  <a:close/>
                </a:path>
                <a:path w="3582670" h="3225800" extrusionOk="0">
                  <a:moveTo>
                    <a:pt x="3254660" y="437827"/>
                  </a:moveTo>
                  <a:lnTo>
                    <a:pt x="3254660" y="440908"/>
                  </a:lnTo>
                  <a:lnTo>
                    <a:pt x="3259423" y="439803"/>
                  </a:lnTo>
                  <a:lnTo>
                    <a:pt x="3254660" y="437827"/>
                  </a:lnTo>
                  <a:close/>
                </a:path>
                <a:path w="3582670" h="3225800" extrusionOk="0">
                  <a:moveTo>
                    <a:pt x="3379598" y="0"/>
                  </a:moveTo>
                  <a:lnTo>
                    <a:pt x="3254660" y="0"/>
                  </a:lnTo>
                  <a:lnTo>
                    <a:pt x="3254660" y="437827"/>
                  </a:lnTo>
                  <a:lnTo>
                    <a:pt x="3259423" y="439803"/>
                  </a:lnTo>
                  <a:lnTo>
                    <a:pt x="3254660" y="440908"/>
                  </a:lnTo>
                  <a:lnTo>
                    <a:pt x="3379510" y="440908"/>
                  </a:lnTo>
                  <a:lnTo>
                    <a:pt x="337959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0" name="Google Shape;390;p26"/>
            <p:cNvSpPr/>
            <p:nvPr/>
          </p:nvSpPr>
          <p:spPr>
            <a:xfrm>
              <a:off x="2037842" y="4310837"/>
              <a:ext cx="53339" cy="53339"/>
            </a:xfrm>
            <a:custGeom>
              <a:avLst/>
              <a:gdLst/>
              <a:ahLst/>
              <a:cxnLst/>
              <a:rect l="l" t="t" r="r" b="b"/>
              <a:pathLst>
                <a:path w="53339" h="53339" extrusionOk="0">
                  <a:moveTo>
                    <a:pt x="52844" y="0"/>
                  </a:moveTo>
                  <a:lnTo>
                    <a:pt x="0" y="0"/>
                  </a:lnTo>
                  <a:lnTo>
                    <a:pt x="0" y="52844"/>
                  </a:lnTo>
                  <a:lnTo>
                    <a:pt x="52844" y="52844"/>
                  </a:lnTo>
                  <a:lnTo>
                    <a:pt x="5284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1" name="Google Shape;391;p26"/>
            <p:cNvSpPr/>
            <p:nvPr/>
          </p:nvSpPr>
          <p:spPr>
            <a:xfrm>
              <a:off x="2100901" y="2657232"/>
              <a:ext cx="1642745" cy="1645285"/>
            </a:xfrm>
            <a:custGeom>
              <a:avLst/>
              <a:gdLst/>
              <a:ahLst/>
              <a:cxnLst/>
              <a:rect l="l" t="t" r="r" b="b"/>
              <a:pathLst>
                <a:path w="1642745" h="1645285" extrusionOk="0">
                  <a:moveTo>
                    <a:pt x="1447825" y="1644446"/>
                  </a:moveTo>
                  <a:lnTo>
                    <a:pt x="1447397" y="1644446"/>
                  </a:lnTo>
                  <a:lnTo>
                    <a:pt x="1447266" y="1644827"/>
                  </a:lnTo>
                  <a:lnTo>
                    <a:pt x="1447825" y="1644446"/>
                  </a:lnTo>
                  <a:close/>
                </a:path>
                <a:path w="1642745" h="1645285" extrusionOk="0">
                  <a:moveTo>
                    <a:pt x="0" y="196202"/>
                  </a:moveTo>
                  <a:lnTo>
                    <a:pt x="0" y="1448719"/>
                  </a:lnTo>
                  <a:lnTo>
                    <a:pt x="46099" y="1464184"/>
                  </a:lnTo>
                  <a:lnTo>
                    <a:pt x="88493" y="1487843"/>
                  </a:lnTo>
                  <a:lnTo>
                    <a:pt x="125653" y="1518581"/>
                  </a:lnTo>
                  <a:lnTo>
                    <a:pt x="156676" y="1555496"/>
                  </a:lnTo>
                  <a:lnTo>
                    <a:pt x="180654" y="1597680"/>
                  </a:lnTo>
                  <a:lnTo>
                    <a:pt x="196684" y="1644230"/>
                  </a:lnTo>
                  <a:lnTo>
                    <a:pt x="196684" y="1644446"/>
                  </a:lnTo>
                  <a:lnTo>
                    <a:pt x="1447397" y="1644446"/>
                  </a:lnTo>
                  <a:lnTo>
                    <a:pt x="1462992" y="1598917"/>
                  </a:lnTo>
                  <a:lnTo>
                    <a:pt x="1486495" y="1557262"/>
                  </a:lnTo>
                  <a:lnTo>
                    <a:pt x="1516897" y="1520740"/>
                  </a:lnTo>
                  <a:lnTo>
                    <a:pt x="1553321" y="1490229"/>
                  </a:lnTo>
                  <a:lnTo>
                    <a:pt x="1594890" y="1466605"/>
                  </a:lnTo>
                  <a:lnTo>
                    <a:pt x="1640725" y="1450746"/>
                  </a:lnTo>
                  <a:lnTo>
                    <a:pt x="1642402" y="1449870"/>
                  </a:lnTo>
                  <a:lnTo>
                    <a:pt x="1642402" y="198310"/>
                  </a:lnTo>
                  <a:lnTo>
                    <a:pt x="1641433" y="197878"/>
                  </a:lnTo>
                  <a:lnTo>
                    <a:pt x="203" y="197878"/>
                  </a:lnTo>
                  <a:lnTo>
                    <a:pt x="0" y="196202"/>
                  </a:lnTo>
                  <a:close/>
                </a:path>
                <a:path w="1642745" h="1645285" extrusionOk="0">
                  <a:moveTo>
                    <a:pt x="1451610" y="0"/>
                  </a:moveTo>
                  <a:lnTo>
                    <a:pt x="195846" y="355"/>
                  </a:lnTo>
                  <a:lnTo>
                    <a:pt x="195935" y="584"/>
                  </a:lnTo>
                  <a:lnTo>
                    <a:pt x="180262" y="47300"/>
                  </a:lnTo>
                  <a:lnTo>
                    <a:pt x="156603" y="89690"/>
                  </a:lnTo>
                  <a:lnTo>
                    <a:pt x="125863" y="126849"/>
                  </a:lnTo>
                  <a:lnTo>
                    <a:pt x="88947" y="157870"/>
                  </a:lnTo>
                  <a:lnTo>
                    <a:pt x="46758" y="181848"/>
                  </a:lnTo>
                  <a:lnTo>
                    <a:pt x="203" y="197878"/>
                  </a:lnTo>
                  <a:lnTo>
                    <a:pt x="1641433" y="197878"/>
                  </a:lnTo>
                  <a:lnTo>
                    <a:pt x="1640522" y="197472"/>
                  </a:lnTo>
                  <a:lnTo>
                    <a:pt x="1594469" y="181468"/>
                  </a:lnTo>
                  <a:lnTo>
                    <a:pt x="1553529" y="157563"/>
                  </a:lnTo>
                  <a:lnTo>
                    <a:pt x="1518232" y="126641"/>
                  </a:lnTo>
                  <a:lnTo>
                    <a:pt x="1489196" y="89690"/>
                  </a:lnTo>
                  <a:lnTo>
                    <a:pt x="1466713" y="47300"/>
                  </a:lnTo>
                  <a:lnTo>
                    <a:pt x="1451521" y="584"/>
                  </a:lnTo>
                  <a:lnTo>
                    <a:pt x="145161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2" name="Google Shape;392;p26"/>
            <p:cNvSpPr/>
            <p:nvPr/>
          </p:nvSpPr>
          <p:spPr>
            <a:xfrm>
              <a:off x="2810980" y="3376073"/>
              <a:ext cx="368935" cy="368935"/>
            </a:xfrm>
            <a:custGeom>
              <a:avLst/>
              <a:gdLst/>
              <a:ahLst/>
              <a:cxnLst/>
              <a:rect l="l" t="t" r="r" b="b"/>
              <a:pathLst>
                <a:path w="368935" h="368935" extrusionOk="0">
                  <a:moveTo>
                    <a:pt x="184251" y="0"/>
                  </a:moveTo>
                  <a:lnTo>
                    <a:pt x="135272" y="6582"/>
                  </a:lnTo>
                  <a:lnTo>
                    <a:pt x="91259" y="25157"/>
                  </a:lnTo>
                  <a:lnTo>
                    <a:pt x="53968" y="53968"/>
                  </a:lnTo>
                  <a:lnTo>
                    <a:pt x="25157" y="91259"/>
                  </a:lnTo>
                  <a:lnTo>
                    <a:pt x="6582" y="135272"/>
                  </a:lnTo>
                  <a:lnTo>
                    <a:pt x="0" y="184251"/>
                  </a:lnTo>
                  <a:lnTo>
                    <a:pt x="6582" y="233230"/>
                  </a:lnTo>
                  <a:lnTo>
                    <a:pt x="25157" y="277243"/>
                  </a:lnTo>
                  <a:lnTo>
                    <a:pt x="53968" y="314534"/>
                  </a:lnTo>
                  <a:lnTo>
                    <a:pt x="91259" y="343345"/>
                  </a:lnTo>
                  <a:lnTo>
                    <a:pt x="135272" y="361921"/>
                  </a:lnTo>
                  <a:lnTo>
                    <a:pt x="184251" y="368503"/>
                  </a:lnTo>
                  <a:lnTo>
                    <a:pt x="233230" y="361921"/>
                  </a:lnTo>
                  <a:lnTo>
                    <a:pt x="277243" y="343345"/>
                  </a:lnTo>
                  <a:lnTo>
                    <a:pt x="314534" y="314534"/>
                  </a:lnTo>
                  <a:lnTo>
                    <a:pt x="343345" y="277243"/>
                  </a:lnTo>
                  <a:lnTo>
                    <a:pt x="361921" y="233230"/>
                  </a:lnTo>
                  <a:lnTo>
                    <a:pt x="368503" y="184251"/>
                  </a:lnTo>
                  <a:lnTo>
                    <a:pt x="361921" y="135272"/>
                  </a:lnTo>
                  <a:lnTo>
                    <a:pt x="343345" y="91259"/>
                  </a:lnTo>
                  <a:lnTo>
                    <a:pt x="314534" y="53968"/>
                  </a:lnTo>
                  <a:lnTo>
                    <a:pt x="277243" y="25157"/>
                  </a:lnTo>
                  <a:lnTo>
                    <a:pt x="233230" y="6582"/>
                  </a:lnTo>
                  <a:lnTo>
                    <a:pt x="18425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3" name="Google Shape;393;p26"/>
            <p:cNvSpPr/>
            <p:nvPr/>
          </p:nvSpPr>
          <p:spPr>
            <a:xfrm>
              <a:off x="2933105" y="3497384"/>
              <a:ext cx="82550" cy="82550"/>
            </a:xfrm>
            <a:custGeom>
              <a:avLst/>
              <a:gdLst/>
              <a:ahLst/>
              <a:cxnLst/>
              <a:rect l="l" t="t" r="r" b="b"/>
              <a:pathLst>
                <a:path w="82550" h="82550" extrusionOk="0">
                  <a:moveTo>
                    <a:pt x="62991" y="0"/>
                  </a:moveTo>
                  <a:lnTo>
                    <a:pt x="0" y="63004"/>
                  </a:lnTo>
                  <a:lnTo>
                    <a:pt x="19011" y="82029"/>
                  </a:lnTo>
                  <a:lnTo>
                    <a:pt x="82016" y="19024"/>
                  </a:lnTo>
                  <a:lnTo>
                    <a:pt x="6299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4" name="Google Shape;394;p26"/>
            <p:cNvSpPr/>
            <p:nvPr/>
          </p:nvSpPr>
          <p:spPr>
            <a:xfrm>
              <a:off x="3806342" y="2572689"/>
              <a:ext cx="61595" cy="943610"/>
            </a:xfrm>
            <a:custGeom>
              <a:avLst/>
              <a:gdLst/>
              <a:ahLst/>
              <a:cxnLst/>
              <a:rect l="l" t="t" r="r" b="b"/>
              <a:pathLst>
                <a:path w="61595" h="943610" extrusionOk="0">
                  <a:moveTo>
                    <a:pt x="0" y="0"/>
                  </a:moveTo>
                  <a:lnTo>
                    <a:pt x="61353" y="0"/>
                  </a:lnTo>
                  <a:lnTo>
                    <a:pt x="61353" y="943089"/>
                  </a:lnTo>
                  <a:lnTo>
                    <a:pt x="0" y="94308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5" name="Google Shape;395;p26"/>
            <p:cNvSpPr/>
            <p:nvPr/>
          </p:nvSpPr>
          <p:spPr>
            <a:xfrm>
              <a:off x="2013458" y="2571775"/>
              <a:ext cx="1791970" cy="78105"/>
            </a:xfrm>
            <a:custGeom>
              <a:avLst/>
              <a:gdLst/>
              <a:ahLst/>
              <a:cxnLst/>
              <a:rect l="l" t="t" r="r" b="b"/>
              <a:pathLst>
                <a:path w="1791970" h="78105" extrusionOk="0">
                  <a:moveTo>
                    <a:pt x="52844" y="0"/>
                  </a:moveTo>
                  <a:lnTo>
                    <a:pt x="0" y="0"/>
                  </a:lnTo>
                  <a:lnTo>
                    <a:pt x="0" y="52844"/>
                  </a:lnTo>
                  <a:lnTo>
                    <a:pt x="52844" y="52844"/>
                  </a:lnTo>
                  <a:lnTo>
                    <a:pt x="52844" y="0"/>
                  </a:lnTo>
                  <a:close/>
                </a:path>
                <a:path w="1791970" h="78105" extrusionOk="0">
                  <a:moveTo>
                    <a:pt x="1791919" y="25209"/>
                  </a:moveTo>
                  <a:lnTo>
                    <a:pt x="1739074" y="25209"/>
                  </a:lnTo>
                  <a:lnTo>
                    <a:pt x="1739074" y="78054"/>
                  </a:lnTo>
                  <a:lnTo>
                    <a:pt x="1791919" y="78054"/>
                  </a:lnTo>
                  <a:lnTo>
                    <a:pt x="1791919" y="25209"/>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6" name="Google Shape;396;p26"/>
            <p:cNvSpPr/>
            <p:nvPr/>
          </p:nvSpPr>
          <p:spPr>
            <a:xfrm>
              <a:off x="487807" y="1402206"/>
              <a:ext cx="3319145" cy="2961004"/>
            </a:xfrm>
            <a:custGeom>
              <a:avLst/>
              <a:gdLst/>
              <a:ahLst/>
              <a:cxnLst/>
              <a:rect l="l" t="t" r="r" b="b"/>
              <a:pathLst>
                <a:path w="3319145" h="2961004" extrusionOk="0">
                  <a:moveTo>
                    <a:pt x="3316860" y="2960829"/>
                  </a:moveTo>
                  <a:lnTo>
                    <a:pt x="0" y="2960829"/>
                  </a:lnTo>
                </a:path>
                <a:path w="3319145" h="2961004" extrusionOk="0">
                  <a:moveTo>
                    <a:pt x="3318536" y="2942338"/>
                  </a:moveTo>
                  <a:lnTo>
                    <a:pt x="3318536"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7" name="Google Shape;397;p26"/>
            <p:cNvSpPr/>
            <p:nvPr/>
          </p:nvSpPr>
          <p:spPr>
            <a:xfrm>
              <a:off x="3733083" y="4292125"/>
              <a:ext cx="222885" cy="222250"/>
            </a:xfrm>
            <a:custGeom>
              <a:avLst/>
              <a:gdLst/>
              <a:ahLst/>
              <a:cxnLst/>
              <a:rect l="l" t="t" r="r" b="b"/>
              <a:pathLst>
                <a:path w="222885" h="222250" extrusionOk="0">
                  <a:moveTo>
                    <a:pt x="64185" y="0"/>
                  </a:moveTo>
                  <a:lnTo>
                    <a:pt x="0" y="64185"/>
                  </a:lnTo>
                  <a:lnTo>
                    <a:pt x="158432" y="221767"/>
                  </a:lnTo>
                  <a:lnTo>
                    <a:pt x="222618" y="157581"/>
                  </a:lnTo>
                  <a:lnTo>
                    <a:pt x="64185"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8" name="Google Shape;398;p26"/>
            <p:cNvSpPr/>
            <p:nvPr/>
          </p:nvSpPr>
          <p:spPr>
            <a:xfrm>
              <a:off x="3733083" y="4292125"/>
              <a:ext cx="222885" cy="222250"/>
            </a:xfrm>
            <a:custGeom>
              <a:avLst/>
              <a:gdLst/>
              <a:ahLst/>
              <a:cxnLst/>
              <a:rect l="l" t="t" r="r" b="b"/>
              <a:pathLst>
                <a:path w="222885" h="222250" extrusionOk="0">
                  <a:moveTo>
                    <a:pt x="222618" y="157581"/>
                  </a:moveTo>
                  <a:lnTo>
                    <a:pt x="64185" y="0"/>
                  </a:lnTo>
                  <a:lnTo>
                    <a:pt x="0" y="64185"/>
                  </a:lnTo>
                  <a:lnTo>
                    <a:pt x="158432" y="221767"/>
                  </a:lnTo>
                  <a:lnTo>
                    <a:pt x="222618" y="157581"/>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99" name="Google Shape;399;p26"/>
            <p:cNvSpPr/>
            <p:nvPr/>
          </p:nvSpPr>
          <p:spPr>
            <a:xfrm>
              <a:off x="3668355" y="4323217"/>
              <a:ext cx="156845" cy="157479"/>
            </a:xfrm>
            <a:custGeom>
              <a:avLst/>
              <a:gdLst/>
              <a:ahLst/>
              <a:cxnLst/>
              <a:rect l="l" t="t" r="r" b="b"/>
              <a:pathLst>
                <a:path w="156845" h="157479" extrusionOk="0">
                  <a:moveTo>
                    <a:pt x="61671" y="0"/>
                  </a:moveTo>
                  <a:lnTo>
                    <a:pt x="0" y="61671"/>
                  </a:lnTo>
                  <a:lnTo>
                    <a:pt x="94551" y="157060"/>
                  </a:lnTo>
                  <a:lnTo>
                    <a:pt x="156222" y="95389"/>
                  </a:lnTo>
                  <a:lnTo>
                    <a:pt x="6167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0" name="Google Shape;400;p26"/>
            <p:cNvSpPr/>
            <p:nvPr/>
          </p:nvSpPr>
          <p:spPr>
            <a:xfrm>
              <a:off x="3668355" y="4323217"/>
              <a:ext cx="156845" cy="157479"/>
            </a:xfrm>
            <a:custGeom>
              <a:avLst/>
              <a:gdLst/>
              <a:ahLst/>
              <a:cxnLst/>
              <a:rect l="l" t="t" r="r" b="b"/>
              <a:pathLst>
                <a:path w="156845" h="157479" extrusionOk="0">
                  <a:moveTo>
                    <a:pt x="156222" y="95389"/>
                  </a:moveTo>
                  <a:lnTo>
                    <a:pt x="61671" y="0"/>
                  </a:lnTo>
                  <a:lnTo>
                    <a:pt x="0" y="61671"/>
                  </a:lnTo>
                  <a:lnTo>
                    <a:pt x="94551" y="157060"/>
                  </a:lnTo>
                  <a:lnTo>
                    <a:pt x="156222" y="95389"/>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1" name="Google Shape;401;p26"/>
            <p:cNvSpPr/>
            <p:nvPr/>
          </p:nvSpPr>
          <p:spPr>
            <a:xfrm>
              <a:off x="3747510" y="4304624"/>
              <a:ext cx="57785" cy="59054"/>
            </a:xfrm>
            <a:custGeom>
              <a:avLst/>
              <a:gdLst/>
              <a:ahLst/>
              <a:cxnLst/>
              <a:rect l="l" t="t" r="r" b="b"/>
              <a:pathLst>
                <a:path w="57785" h="59054" extrusionOk="0">
                  <a:moveTo>
                    <a:pt x="36563" y="0"/>
                  </a:moveTo>
                  <a:lnTo>
                    <a:pt x="0" y="36982"/>
                  </a:lnTo>
                  <a:lnTo>
                    <a:pt x="21856" y="58839"/>
                  </a:lnTo>
                  <a:lnTo>
                    <a:pt x="57581" y="58839"/>
                  </a:lnTo>
                  <a:lnTo>
                    <a:pt x="57581" y="21005"/>
                  </a:lnTo>
                  <a:lnTo>
                    <a:pt x="3656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2" name="Google Shape;402;p26"/>
            <p:cNvSpPr/>
            <p:nvPr/>
          </p:nvSpPr>
          <p:spPr>
            <a:xfrm>
              <a:off x="3766698" y="4224874"/>
              <a:ext cx="156845" cy="157479"/>
            </a:xfrm>
            <a:custGeom>
              <a:avLst/>
              <a:gdLst/>
              <a:ahLst/>
              <a:cxnLst/>
              <a:rect l="l" t="t" r="r" b="b"/>
              <a:pathLst>
                <a:path w="156845" h="157479" extrusionOk="0">
                  <a:moveTo>
                    <a:pt x="61671" y="0"/>
                  </a:moveTo>
                  <a:lnTo>
                    <a:pt x="0" y="61671"/>
                  </a:lnTo>
                  <a:lnTo>
                    <a:pt x="94551" y="157060"/>
                  </a:lnTo>
                  <a:lnTo>
                    <a:pt x="156222" y="95389"/>
                  </a:lnTo>
                  <a:lnTo>
                    <a:pt x="6167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3" name="Google Shape;403;p26"/>
            <p:cNvSpPr/>
            <p:nvPr/>
          </p:nvSpPr>
          <p:spPr>
            <a:xfrm>
              <a:off x="3766698" y="4224874"/>
              <a:ext cx="156845" cy="157479"/>
            </a:xfrm>
            <a:custGeom>
              <a:avLst/>
              <a:gdLst/>
              <a:ahLst/>
              <a:cxnLst/>
              <a:rect l="l" t="t" r="r" b="b"/>
              <a:pathLst>
                <a:path w="156845" h="157479" extrusionOk="0">
                  <a:moveTo>
                    <a:pt x="156222" y="95389"/>
                  </a:moveTo>
                  <a:lnTo>
                    <a:pt x="61671" y="0"/>
                  </a:lnTo>
                  <a:lnTo>
                    <a:pt x="0" y="61671"/>
                  </a:lnTo>
                  <a:lnTo>
                    <a:pt x="94551" y="157060"/>
                  </a:lnTo>
                  <a:lnTo>
                    <a:pt x="156222" y="95389"/>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4" name="Google Shape;404;p26"/>
            <p:cNvSpPr/>
            <p:nvPr/>
          </p:nvSpPr>
          <p:spPr>
            <a:xfrm>
              <a:off x="3677358" y="2377443"/>
              <a:ext cx="59054" cy="102869"/>
            </a:xfrm>
            <a:custGeom>
              <a:avLst/>
              <a:gdLst/>
              <a:ahLst/>
              <a:cxnLst/>
              <a:rect l="l" t="t" r="r" b="b"/>
              <a:pathLst>
                <a:path w="59054" h="102869" extrusionOk="0">
                  <a:moveTo>
                    <a:pt x="26949" y="0"/>
                  </a:moveTo>
                  <a:lnTo>
                    <a:pt x="0" y="102400"/>
                  </a:lnTo>
                  <a:lnTo>
                    <a:pt x="58724" y="102209"/>
                  </a:lnTo>
                  <a:lnTo>
                    <a:pt x="2694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5" name="Google Shape;405;p26"/>
            <p:cNvSpPr/>
            <p:nvPr/>
          </p:nvSpPr>
          <p:spPr>
            <a:xfrm>
              <a:off x="3703244" y="2463851"/>
              <a:ext cx="635" cy="188594"/>
            </a:xfrm>
            <a:custGeom>
              <a:avLst/>
              <a:gdLst/>
              <a:ahLst/>
              <a:cxnLst/>
              <a:rect l="l" t="t" r="r" b="b"/>
              <a:pathLst>
                <a:path w="635" h="188594" extrusionOk="0">
                  <a:moveTo>
                    <a:pt x="0" y="188264"/>
                  </a:moveTo>
                  <a:lnTo>
                    <a:pt x="495" y="0"/>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6" name="Google Shape;406;p26"/>
            <p:cNvSpPr/>
            <p:nvPr/>
          </p:nvSpPr>
          <p:spPr>
            <a:xfrm>
              <a:off x="3880652" y="2652923"/>
              <a:ext cx="102870" cy="59055"/>
            </a:xfrm>
            <a:custGeom>
              <a:avLst/>
              <a:gdLst/>
              <a:ahLst/>
              <a:cxnLst/>
              <a:rect l="l" t="t" r="r" b="b"/>
              <a:pathLst>
                <a:path w="102870" h="59055" extrusionOk="0">
                  <a:moveTo>
                    <a:pt x="266" y="0"/>
                  </a:moveTo>
                  <a:lnTo>
                    <a:pt x="0" y="58712"/>
                  </a:lnTo>
                  <a:lnTo>
                    <a:pt x="102463" y="27724"/>
                  </a:lnTo>
                  <a:lnTo>
                    <a:pt x="26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7" name="Google Shape;407;p26"/>
            <p:cNvSpPr/>
            <p:nvPr/>
          </p:nvSpPr>
          <p:spPr>
            <a:xfrm>
              <a:off x="3708449" y="2677473"/>
              <a:ext cx="188595" cy="2539"/>
            </a:xfrm>
            <a:custGeom>
              <a:avLst/>
              <a:gdLst/>
              <a:ahLst/>
              <a:cxnLst/>
              <a:rect l="l" t="t" r="r" b="b"/>
              <a:pathLst>
                <a:path w="188595" h="2539" extrusionOk="0">
                  <a:moveTo>
                    <a:pt x="0" y="0"/>
                  </a:moveTo>
                  <a:lnTo>
                    <a:pt x="188264" y="1943"/>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8" name="Google Shape;408;p26"/>
            <p:cNvSpPr/>
            <p:nvPr/>
          </p:nvSpPr>
          <p:spPr>
            <a:xfrm>
              <a:off x="2488100" y="1676598"/>
              <a:ext cx="59055" cy="102869"/>
            </a:xfrm>
            <a:custGeom>
              <a:avLst/>
              <a:gdLst/>
              <a:ahLst/>
              <a:cxnLst/>
              <a:rect l="l" t="t" r="r" b="b"/>
              <a:pathLst>
                <a:path w="59055" h="102869" extrusionOk="0">
                  <a:moveTo>
                    <a:pt x="26708" y="0"/>
                  </a:moveTo>
                  <a:lnTo>
                    <a:pt x="0" y="102463"/>
                  </a:lnTo>
                  <a:lnTo>
                    <a:pt x="58712" y="102146"/>
                  </a:lnTo>
                  <a:lnTo>
                    <a:pt x="2670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09" name="Google Shape;409;p26"/>
            <p:cNvSpPr/>
            <p:nvPr/>
          </p:nvSpPr>
          <p:spPr>
            <a:xfrm>
              <a:off x="2514351" y="1763001"/>
              <a:ext cx="635" cy="188594"/>
            </a:xfrm>
            <a:custGeom>
              <a:avLst/>
              <a:gdLst/>
              <a:ahLst/>
              <a:cxnLst/>
              <a:rect l="l" t="t" r="r" b="b"/>
              <a:pathLst>
                <a:path w="635" h="188594" extrusionOk="0">
                  <a:moveTo>
                    <a:pt x="0" y="188277"/>
                  </a:moveTo>
                  <a:lnTo>
                    <a:pt x="88" y="0"/>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0" name="Google Shape;410;p26"/>
            <p:cNvSpPr/>
            <p:nvPr/>
          </p:nvSpPr>
          <p:spPr>
            <a:xfrm>
              <a:off x="2479662" y="2165011"/>
              <a:ext cx="59055" cy="102869"/>
            </a:xfrm>
            <a:custGeom>
              <a:avLst/>
              <a:gdLst/>
              <a:ahLst/>
              <a:cxnLst/>
              <a:rect l="l" t="t" r="r" b="b"/>
              <a:pathLst>
                <a:path w="59055" h="102869" extrusionOk="0">
                  <a:moveTo>
                    <a:pt x="58712" y="88"/>
                  </a:moveTo>
                  <a:lnTo>
                    <a:pt x="0" y="0"/>
                  </a:lnTo>
                  <a:lnTo>
                    <a:pt x="31292" y="102362"/>
                  </a:lnTo>
                  <a:lnTo>
                    <a:pt x="58712" y="8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1" name="Google Shape;411;p26"/>
            <p:cNvSpPr/>
            <p:nvPr/>
          </p:nvSpPr>
          <p:spPr>
            <a:xfrm>
              <a:off x="2511925" y="1992699"/>
              <a:ext cx="1905" cy="188594"/>
            </a:xfrm>
            <a:custGeom>
              <a:avLst/>
              <a:gdLst/>
              <a:ahLst/>
              <a:cxnLst/>
              <a:rect l="l" t="t" r="r" b="b"/>
              <a:pathLst>
                <a:path w="1905" h="188594" extrusionOk="0">
                  <a:moveTo>
                    <a:pt x="1397" y="0"/>
                  </a:moveTo>
                  <a:lnTo>
                    <a:pt x="0" y="18827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2" name="Google Shape;412;p26"/>
            <p:cNvSpPr/>
            <p:nvPr/>
          </p:nvSpPr>
          <p:spPr>
            <a:xfrm>
              <a:off x="3666841" y="2897399"/>
              <a:ext cx="59054" cy="102869"/>
            </a:xfrm>
            <a:custGeom>
              <a:avLst/>
              <a:gdLst/>
              <a:ahLst/>
              <a:cxnLst/>
              <a:rect l="l" t="t" r="r" b="b"/>
              <a:pathLst>
                <a:path w="59054" h="102869" extrusionOk="0">
                  <a:moveTo>
                    <a:pt x="58712" y="88"/>
                  </a:moveTo>
                  <a:lnTo>
                    <a:pt x="0" y="0"/>
                  </a:lnTo>
                  <a:lnTo>
                    <a:pt x="31292" y="102362"/>
                  </a:lnTo>
                  <a:lnTo>
                    <a:pt x="58712" y="8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3" name="Google Shape;413;p26"/>
            <p:cNvSpPr/>
            <p:nvPr/>
          </p:nvSpPr>
          <p:spPr>
            <a:xfrm>
              <a:off x="3699097" y="2725088"/>
              <a:ext cx="1904" cy="188594"/>
            </a:xfrm>
            <a:custGeom>
              <a:avLst/>
              <a:gdLst/>
              <a:ahLst/>
              <a:cxnLst/>
              <a:rect l="l" t="t" r="r" b="b"/>
              <a:pathLst>
                <a:path w="1904" h="188594" extrusionOk="0">
                  <a:moveTo>
                    <a:pt x="1397" y="0"/>
                  </a:moveTo>
                  <a:lnTo>
                    <a:pt x="0" y="18827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4" name="Google Shape;414;p26"/>
            <p:cNvSpPr/>
            <p:nvPr/>
          </p:nvSpPr>
          <p:spPr>
            <a:xfrm>
              <a:off x="1284004" y="3289184"/>
              <a:ext cx="59055" cy="102870"/>
            </a:xfrm>
            <a:custGeom>
              <a:avLst/>
              <a:gdLst/>
              <a:ahLst/>
              <a:cxnLst/>
              <a:rect l="l" t="t" r="r" b="b"/>
              <a:pathLst>
                <a:path w="59055" h="102870" extrusionOk="0">
                  <a:moveTo>
                    <a:pt x="58724" y="88"/>
                  </a:moveTo>
                  <a:lnTo>
                    <a:pt x="0" y="0"/>
                  </a:lnTo>
                  <a:lnTo>
                    <a:pt x="31292" y="102362"/>
                  </a:lnTo>
                  <a:lnTo>
                    <a:pt x="58724" y="8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5" name="Google Shape;415;p26"/>
            <p:cNvSpPr/>
            <p:nvPr/>
          </p:nvSpPr>
          <p:spPr>
            <a:xfrm>
              <a:off x="1316267" y="3116872"/>
              <a:ext cx="1905" cy="188595"/>
            </a:xfrm>
            <a:custGeom>
              <a:avLst/>
              <a:gdLst/>
              <a:ahLst/>
              <a:cxnLst/>
              <a:rect l="l" t="t" r="r" b="b"/>
              <a:pathLst>
                <a:path w="1905" h="188595" extrusionOk="0">
                  <a:moveTo>
                    <a:pt x="1396" y="0"/>
                  </a:moveTo>
                  <a:lnTo>
                    <a:pt x="0" y="18827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6" name="Google Shape;416;p26"/>
            <p:cNvSpPr/>
            <p:nvPr/>
          </p:nvSpPr>
          <p:spPr>
            <a:xfrm>
              <a:off x="1359771" y="3986846"/>
              <a:ext cx="102869" cy="59054"/>
            </a:xfrm>
            <a:custGeom>
              <a:avLst/>
              <a:gdLst/>
              <a:ahLst/>
              <a:cxnLst/>
              <a:rect l="l" t="t" r="r" b="b"/>
              <a:pathLst>
                <a:path w="102869" h="59054" extrusionOk="0">
                  <a:moveTo>
                    <a:pt x="102133" y="0"/>
                  </a:moveTo>
                  <a:lnTo>
                    <a:pt x="0" y="32042"/>
                  </a:lnTo>
                  <a:lnTo>
                    <a:pt x="102476" y="58712"/>
                  </a:lnTo>
                  <a:lnTo>
                    <a:pt x="10213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7" name="Google Shape;417;p26"/>
            <p:cNvSpPr/>
            <p:nvPr/>
          </p:nvSpPr>
          <p:spPr>
            <a:xfrm>
              <a:off x="1446174" y="4019231"/>
              <a:ext cx="188594" cy="0"/>
            </a:xfrm>
            <a:custGeom>
              <a:avLst/>
              <a:gdLst/>
              <a:ahLst/>
              <a:cxnLst/>
              <a:rect l="l" t="t" r="r" b="b"/>
              <a:pathLst>
                <a:path w="188594" h="120000" extrusionOk="0">
                  <a:moveTo>
                    <a:pt x="188277" y="0"/>
                  </a:moveTo>
                  <a:lnTo>
                    <a:pt x="0" y="0"/>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8" name="Google Shape;418;p26"/>
            <p:cNvSpPr/>
            <p:nvPr/>
          </p:nvSpPr>
          <p:spPr>
            <a:xfrm>
              <a:off x="1611650" y="4205206"/>
              <a:ext cx="59055" cy="102870"/>
            </a:xfrm>
            <a:custGeom>
              <a:avLst/>
              <a:gdLst/>
              <a:ahLst/>
              <a:cxnLst/>
              <a:rect l="l" t="t" r="r" b="b"/>
              <a:pathLst>
                <a:path w="59055" h="102870" extrusionOk="0">
                  <a:moveTo>
                    <a:pt x="58724" y="0"/>
                  </a:moveTo>
                  <a:lnTo>
                    <a:pt x="0" y="622"/>
                  </a:lnTo>
                  <a:lnTo>
                    <a:pt x="32524" y="102603"/>
                  </a:lnTo>
                  <a:lnTo>
                    <a:pt x="58724"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19" name="Google Shape;419;p26"/>
            <p:cNvSpPr/>
            <p:nvPr/>
          </p:nvSpPr>
          <p:spPr>
            <a:xfrm>
              <a:off x="1643246" y="4033130"/>
              <a:ext cx="1269" cy="188595"/>
            </a:xfrm>
            <a:custGeom>
              <a:avLst/>
              <a:gdLst/>
              <a:ahLst/>
              <a:cxnLst/>
              <a:rect l="l" t="t" r="r" b="b"/>
              <a:pathLst>
                <a:path w="1269" h="188595" extrusionOk="0">
                  <a:moveTo>
                    <a:pt x="0" y="0"/>
                  </a:moveTo>
                  <a:lnTo>
                    <a:pt x="863" y="18827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0" name="Google Shape;420;p26"/>
            <p:cNvSpPr/>
            <p:nvPr/>
          </p:nvSpPr>
          <p:spPr>
            <a:xfrm>
              <a:off x="1291177" y="2749120"/>
              <a:ext cx="59055" cy="102869"/>
            </a:xfrm>
            <a:custGeom>
              <a:avLst/>
              <a:gdLst/>
              <a:ahLst/>
              <a:cxnLst/>
              <a:rect l="l" t="t" r="r" b="b"/>
              <a:pathLst>
                <a:path w="59055" h="102869" extrusionOk="0">
                  <a:moveTo>
                    <a:pt x="26708" y="0"/>
                  </a:moveTo>
                  <a:lnTo>
                    <a:pt x="0" y="102463"/>
                  </a:lnTo>
                  <a:lnTo>
                    <a:pt x="58712" y="102146"/>
                  </a:lnTo>
                  <a:lnTo>
                    <a:pt x="2670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1" name="Google Shape;421;p26"/>
            <p:cNvSpPr/>
            <p:nvPr/>
          </p:nvSpPr>
          <p:spPr>
            <a:xfrm>
              <a:off x="1317428" y="2835523"/>
              <a:ext cx="636" cy="188594"/>
            </a:xfrm>
            <a:custGeom>
              <a:avLst/>
              <a:gdLst/>
              <a:ahLst/>
              <a:cxnLst/>
              <a:rect l="l" t="t" r="r" b="b"/>
              <a:pathLst>
                <a:path w="634" h="188594" extrusionOk="0">
                  <a:moveTo>
                    <a:pt x="0" y="188277"/>
                  </a:moveTo>
                  <a:lnTo>
                    <a:pt x="88" y="0"/>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2" name="Google Shape;422;p26"/>
            <p:cNvSpPr/>
            <p:nvPr/>
          </p:nvSpPr>
          <p:spPr>
            <a:xfrm>
              <a:off x="1516414" y="3029595"/>
              <a:ext cx="102869" cy="59055"/>
            </a:xfrm>
            <a:custGeom>
              <a:avLst/>
              <a:gdLst/>
              <a:ahLst/>
              <a:cxnLst/>
              <a:rect l="l" t="t" r="r" b="b"/>
              <a:pathLst>
                <a:path w="102869" h="59055" extrusionOk="0">
                  <a:moveTo>
                    <a:pt x="0" y="0"/>
                  </a:moveTo>
                  <a:lnTo>
                    <a:pt x="292" y="58724"/>
                  </a:lnTo>
                  <a:lnTo>
                    <a:pt x="102450" y="26758"/>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3" name="Google Shape;423;p26"/>
            <p:cNvSpPr/>
            <p:nvPr/>
          </p:nvSpPr>
          <p:spPr>
            <a:xfrm>
              <a:off x="1344178" y="3055768"/>
              <a:ext cx="188594" cy="635"/>
            </a:xfrm>
            <a:custGeom>
              <a:avLst/>
              <a:gdLst/>
              <a:ahLst/>
              <a:cxnLst/>
              <a:rect l="l" t="t" r="r" b="b"/>
              <a:pathLst>
                <a:path w="188594" h="635" extrusionOk="0">
                  <a:moveTo>
                    <a:pt x="0" y="0"/>
                  </a:moveTo>
                  <a:lnTo>
                    <a:pt x="188277" y="17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4" name="Google Shape;424;p26"/>
            <p:cNvSpPr/>
            <p:nvPr/>
          </p:nvSpPr>
          <p:spPr>
            <a:xfrm>
              <a:off x="1875141" y="3994939"/>
              <a:ext cx="102869" cy="59054"/>
            </a:xfrm>
            <a:custGeom>
              <a:avLst/>
              <a:gdLst/>
              <a:ahLst/>
              <a:cxnLst/>
              <a:rect l="l" t="t" r="r" b="b"/>
              <a:pathLst>
                <a:path w="102869" h="59054" extrusionOk="0">
                  <a:moveTo>
                    <a:pt x="0" y="0"/>
                  </a:moveTo>
                  <a:lnTo>
                    <a:pt x="304" y="58724"/>
                  </a:lnTo>
                  <a:lnTo>
                    <a:pt x="102463" y="26758"/>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5" name="Google Shape;425;p26"/>
            <p:cNvSpPr/>
            <p:nvPr/>
          </p:nvSpPr>
          <p:spPr>
            <a:xfrm>
              <a:off x="1702917" y="4021113"/>
              <a:ext cx="188594" cy="635"/>
            </a:xfrm>
            <a:custGeom>
              <a:avLst/>
              <a:gdLst/>
              <a:ahLst/>
              <a:cxnLst/>
              <a:rect l="l" t="t" r="r" b="b"/>
              <a:pathLst>
                <a:path w="188594" h="635" extrusionOk="0">
                  <a:moveTo>
                    <a:pt x="0" y="0"/>
                  </a:moveTo>
                  <a:lnTo>
                    <a:pt x="188277" y="17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6" name="Google Shape;426;p26"/>
            <p:cNvSpPr/>
            <p:nvPr/>
          </p:nvSpPr>
          <p:spPr>
            <a:xfrm>
              <a:off x="2752661" y="1940670"/>
              <a:ext cx="102869" cy="59055"/>
            </a:xfrm>
            <a:custGeom>
              <a:avLst/>
              <a:gdLst/>
              <a:ahLst/>
              <a:cxnLst/>
              <a:rect l="l" t="t" r="r" b="b"/>
              <a:pathLst>
                <a:path w="102869" h="59055" extrusionOk="0">
                  <a:moveTo>
                    <a:pt x="0" y="0"/>
                  </a:moveTo>
                  <a:lnTo>
                    <a:pt x="304" y="58724"/>
                  </a:lnTo>
                  <a:lnTo>
                    <a:pt x="102463" y="26758"/>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7" name="Google Shape;427;p26"/>
            <p:cNvSpPr/>
            <p:nvPr/>
          </p:nvSpPr>
          <p:spPr>
            <a:xfrm>
              <a:off x="2580438" y="1966845"/>
              <a:ext cx="188594" cy="635"/>
            </a:xfrm>
            <a:custGeom>
              <a:avLst/>
              <a:gdLst/>
              <a:ahLst/>
              <a:cxnLst/>
              <a:rect l="l" t="t" r="r" b="b"/>
              <a:pathLst>
                <a:path w="188594" h="635" extrusionOk="0">
                  <a:moveTo>
                    <a:pt x="0" y="0"/>
                  </a:moveTo>
                  <a:lnTo>
                    <a:pt x="188277" y="17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8" name="Google Shape;428;p26"/>
            <p:cNvSpPr/>
            <p:nvPr/>
          </p:nvSpPr>
          <p:spPr>
            <a:xfrm>
              <a:off x="1011332" y="3030517"/>
              <a:ext cx="102869" cy="59055"/>
            </a:xfrm>
            <a:custGeom>
              <a:avLst/>
              <a:gdLst/>
              <a:ahLst/>
              <a:cxnLst/>
              <a:rect l="l" t="t" r="r" b="b"/>
              <a:pathLst>
                <a:path w="102869" h="59055" extrusionOk="0">
                  <a:moveTo>
                    <a:pt x="101727" y="0"/>
                  </a:moveTo>
                  <a:lnTo>
                    <a:pt x="0" y="33274"/>
                  </a:lnTo>
                  <a:lnTo>
                    <a:pt x="102793" y="58699"/>
                  </a:lnTo>
                  <a:lnTo>
                    <a:pt x="10172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29" name="Google Shape;429;p26"/>
            <p:cNvSpPr/>
            <p:nvPr/>
          </p:nvSpPr>
          <p:spPr>
            <a:xfrm>
              <a:off x="1097734" y="3060819"/>
              <a:ext cx="188594" cy="2539"/>
            </a:xfrm>
            <a:custGeom>
              <a:avLst/>
              <a:gdLst/>
              <a:ahLst/>
              <a:cxnLst/>
              <a:rect l="l" t="t" r="r" b="b"/>
              <a:pathLst>
                <a:path w="188594" h="2539" extrusionOk="0">
                  <a:moveTo>
                    <a:pt x="188264" y="0"/>
                  </a:moveTo>
                  <a:lnTo>
                    <a:pt x="0" y="2260"/>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0" name="Google Shape;430;p26"/>
            <p:cNvSpPr/>
            <p:nvPr/>
          </p:nvSpPr>
          <p:spPr>
            <a:xfrm>
              <a:off x="2208672" y="1935212"/>
              <a:ext cx="102869" cy="59055"/>
            </a:xfrm>
            <a:custGeom>
              <a:avLst/>
              <a:gdLst/>
              <a:ahLst/>
              <a:cxnLst/>
              <a:rect l="l" t="t" r="r" b="b"/>
              <a:pathLst>
                <a:path w="102869" h="59055" extrusionOk="0">
                  <a:moveTo>
                    <a:pt x="101739" y="0"/>
                  </a:moveTo>
                  <a:lnTo>
                    <a:pt x="0" y="33274"/>
                  </a:lnTo>
                  <a:lnTo>
                    <a:pt x="102793" y="58699"/>
                  </a:lnTo>
                  <a:lnTo>
                    <a:pt x="10173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1" name="Google Shape;431;p26"/>
            <p:cNvSpPr/>
            <p:nvPr/>
          </p:nvSpPr>
          <p:spPr>
            <a:xfrm>
              <a:off x="2295067" y="1965520"/>
              <a:ext cx="188594" cy="2539"/>
            </a:xfrm>
            <a:custGeom>
              <a:avLst/>
              <a:gdLst/>
              <a:ahLst/>
              <a:cxnLst/>
              <a:rect l="l" t="t" r="r" b="b"/>
              <a:pathLst>
                <a:path w="188594" h="2539" extrusionOk="0">
                  <a:moveTo>
                    <a:pt x="188277" y="0"/>
                  </a:moveTo>
                  <a:lnTo>
                    <a:pt x="0" y="224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2" name="Google Shape;432;p26"/>
            <p:cNvSpPr/>
            <p:nvPr/>
          </p:nvSpPr>
          <p:spPr>
            <a:xfrm>
              <a:off x="3407611" y="2648820"/>
              <a:ext cx="102870" cy="59055"/>
            </a:xfrm>
            <a:custGeom>
              <a:avLst/>
              <a:gdLst/>
              <a:ahLst/>
              <a:cxnLst/>
              <a:rect l="l" t="t" r="r" b="b"/>
              <a:pathLst>
                <a:path w="102870" h="59055" extrusionOk="0">
                  <a:moveTo>
                    <a:pt x="101739" y="0"/>
                  </a:moveTo>
                  <a:lnTo>
                    <a:pt x="0" y="33274"/>
                  </a:lnTo>
                  <a:lnTo>
                    <a:pt x="102793" y="58699"/>
                  </a:lnTo>
                  <a:lnTo>
                    <a:pt x="10173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3" name="Google Shape;433;p26"/>
            <p:cNvSpPr/>
            <p:nvPr/>
          </p:nvSpPr>
          <p:spPr>
            <a:xfrm>
              <a:off x="3494013" y="2679128"/>
              <a:ext cx="188595" cy="2539"/>
            </a:xfrm>
            <a:custGeom>
              <a:avLst/>
              <a:gdLst/>
              <a:ahLst/>
              <a:cxnLst/>
              <a:rect l="l" t="t" r="r" b="b"/>
              <a:pathLst>
                <a:path w="188595" h="2539" extrusionOk="0">
                  <a:moveTo>
                    <a:pt x="188264" y="0"/>
                  </a:moveTo>
                  <a:lnTo>
                    <a:pt x="0" y="2247"/>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4" name="Google Shape;434;p26"/>
            <p:cNvSpPr/>
            <p:nvPr/>
          </p:nvSpPr>
          <p:spPr>
            <a:xfrm>
              <a:off x="1613942" y="3687159"/>
              <a:ext cx="59055" cy="102870"/>
            </a:xfrm>
            <a:custGeom>
              <a:avLst/>
              <a:gdLst/>
              <a:ahLst/>
              <a:cxnLst/>
              <a:rect l="l" t="t" r="r" b="b"/>
              <a:pathLst>
                <a:path w="59055" h="102870" extrusionOk="0">
                  <a:moveTo>
                    <a:pt x="26708" y="0"/>
                  </a:moveTo>
                  <a:lnTo>
                    <a:pt x="0" y="102463"/>
                  </a:lnTo>
                  <a:lnTo>
                    <a:pt x="58712" y="102146"/>
                  </a:lnTo>
                  <a:lnTo>
                    <a:pt x="2670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5" name="Google Shape;435;p26"/>
            <p:cNvSpPr/>
            <p:nvPr/>
          </p:nvSpPr>
          <p:spPr>
            <a:xfrm>
              <a:off x="1640193" y="3773562"/>
              <a:ext cx="635" cy="188595"/>
            </a:xfrm>
            <a:custGeom>
              <a:avLst/>
              <a:gdLst/>
              <a:ahLst/>
              <a:cxnLst/>
              <a:rect l="l" t="t" r="r" b="b"/>
              <a:pathLst>
                <a:path w="635" h="188595" extrusionOk="0">
                  <a:moveTo>
                    <a:pt x="0" y="188277"/>
                  </a:moveTo>
                  <a:lnTo>
                    <a:pt x="88" y="0"/>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6" name="Google Shape;436;p26"/>
            <p:cNvSpPr/>
            <p:nvPr/>
          </p:nvSpPr>
          <p:spPr>
            <a:xfrm>
              <a:off x="3128619" y="3709438"/>
              <a:ext cx="95250" cy="91439"/>
            </a:xfrm>
            <a:custGeom>
              <a:avLst/>
              <a:gdLst/>
              <a:ahLst/>
              <a:cxnLst/>
              <a:rect l="l" t="t" r="r" b="b"/>
              <a:pathLst>
                <a:path w="95250" h="91439" extrusionOk="0">
                  <a:moveTo>
                    <a:pt x="41097" y="0"/>
                  </a:moveTo>
                  <a:lnTo>
                    <a:pt x="0" y="41960"/>
                  </a:lnTo>
                  <a:lnTo>
                    <a:pt x="95110" y="91071"/>
                  </a:lnTo>
                  <a:lnTo>
                    <a:pt x="4109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7" name="Google Shape;437;p26"/>
            <p:cNvSpPr/>
            <p:nvPr/>
          </p:nvSpPr>
          <p:spPr>
            <a:xfrm>
              <a:off x="3028853" y="3606938"/>
              <a:ext cx="133985" cy="132714"/>
            </a:xfrm>
            <a:custGeom>
              <a:avLst/>
              <a:gdLst/>
              <a:ahLst/>
              <a:cxnLst/>
              <a:rect l="l" t="t" r="r" b="b"/>
              <a:pathLst>
                <a:path w="133985" h="132714" extrusionOk="0">
                  <a:moveTo>
                    <a:pt x="0" y="0"/>
                  </a:moveTo>
                  <a:lnTo>
                    <a:pt x="133743" y="132511"/>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8" name="Google Shape;438;p26"/>
            <p:cNvSpPr/>
            <p:nvPr/>
          </p:nvSpPr>
          <p:spPr>
            <a:xfrm>
              <a:off x="3160021" y="3361024"/>
              <a:ext cx="92075" cy="94614"/>
            </a:xfrm>
            <a:custGeom>
              <a:avLst/>
              <a:gdLst/>
              <a:ahLst/>
              <a:cxnLst/>
              <a:rect l="l" t="t" r="r" b="b"/>
              <a:pathLst>
                <a:path w="92075" h="94614" extrusionOk="0">
                  <a:moveTo>
                    <a:pt x="91922" y="0"/>
                  </a:moveTo>
                  <a:lnTo>
                    <a:pt x="0" y="52539"/>
                  </a:lnTo>
                  <a:lnTo>
                    <a:pt x="41287" y="94297"/>
                  </a:lnTo>
                  <a:lnTo>
                    <a:pt x="9192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39" name="Google Shape;439;p26"/>
            <p:cNvSpPr/>
            <p:nvPr/>
          </p:nvSpPr>
          <p:spPr>
            <a:xfrm>
              <a:off x="3055265" y="3421170"/>
              <a:ext cx="135255" cy="132079"/>
            </a:xfrm>
            <a:custGeom>
              <a:avLst/>
              <a:gdLst/>
              <a:ahLst/>
              <a:cxnLst/>
              <a:rect l="l" t="t" r="r" b="b"/>
              <a:pathLst>
                <a:path w="135255" h="132079" extrusionOk="0">
                  <a:moveTo>
                    <a:pt x="0" y="131597"/>
                  </a:moveTo>
                  <a:lnTo>
                    <a:pt x="134658" y="0"/>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0" name="Google Shape;440;p26"/>
            <p:cNvSpPr/>
            <p:nvPr/>
          </p:nvSpPr>
          <p:spPr>
            <a:xfrm>
              <a:off x="2780074" y="3724642"/>
              <a:ext cx="92710" cy="93979"/>
            </a:xfrm>
            <a:custGeom>
              <a:avLst/>
              <a:gdLst/>
              <a:ahLst/>
              <a:cxnLst/>
              <a:rect l="l" t="t" r="r" b="b"/>
              <a:pathLst>
                <a:path w="92710" h="93979" extrusionOk="0">
                  <a:moveTo>
                    <a:pt x="51765" y="0"/>
                  </a:moveTo>
                  <a:lnTo>
                    <a:pt x="0" y="93687"/>
                  </a:lnTo>
                  <a:lnTo>
                    <a:pt x="92557" y="42252"/>
                  </a:lnTo>
                  <a:lnTo>
                    <a:pt x="5176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1" name="Google Shape;441;p26"/>
            <p:cNvSpPr/>
            <p:nvPr/>
          </p:nvSpPr>
          <p:spPr>
            <a:xfrm>
              <a:off x="2842813" y="3628980"/>
              <a:ext cx="136525" cy="130175"/>
            </a:xfrm>
            <a:custGeom>
              <a:avLst/>
              <a:gdLst/>
              <a:ahLst/>
              <a:cxnLst/>
              <a:rect l="l" t="t" r="r" b="b"/>
              <a:pathLst>
                <a:path w="136525" h="130175" extrusionOk="0">
                  <a:moveTo>
                    <a:pt x="136245" y="0"/>
                  </a:moveTo>
                  <a:lnTo>
                    <a:pt x="0" y="129959"/>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2" name="Google Shape;442;p26"/>
            <p:cNvSpPr/>
            <p:nvPr/>
          </p:nvSpPr>
          <p:spPr>
            <a:xfrm>
              <a:off x="2805553" y="3380041"/>
              <a:ext cx="95250" cy="91439"/>
            </a:xfrm>
            <a:custGeom>
              <a:avLst/>
              <a:gdLst/>
              <a:ahLst/>
              <a:cxnLst/>
              <a:rect l="l" t="t" r="r" b="b"/>
              <a:pathLst>
                <a:path w="95250" h="91439" extrusionOk="0">
                  <a:moveTo>
                    <a:pt x="0" y="0"/>
                  </a:moveTo>
                  <a:lnTo>
                    <a:pt x="53555" y="91338"/>
                  </a:lnTo>
                  <a:lnTo>
                    <a:pt x="94856" y="4959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3" name="Google Shape;443;p26"/>
            <p:cNvSpPr/>
            <p:nvPr/>
          </p:nvSpPr>
          <p:spPr>
            <a:xfrm>
              <a:off x="2866371" y="3441409"/>
              <a:ext cx="133350" cy="133350"/>
            </a:xfrm>
            <a:custGeom>
              <a:avLst/>
              <a:gdLst/>
              <a:ahLst/>
              <a:cxnLst/>
              <a:rect l="l" t="t" r="r" b="b"/>
              <a:pathLst>
                <a:path w="133350" h="133350" extrusionOk="0">
                  <a:moveTo>
                    <a:pt x="133083" y="133184"/>
                  </a:moveTo>
                  <a:lnTo>
                    <a:pt x="0" y="0"/>
                  </a:lnTo>
                </a:path>
              </a:pathLst>
            </a:custGeom>
            <a:noFill/>
            <a:ln w="1342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4" name="Google Shape;444;p26"/>
            <p:cNvSpPr/>
            <p:nvPr/>
          </p:nvSpPr>
          <p:spPr>
            <a:xfrm>
              <a:off x="3635280" y="2613932"/>
              <a:ext cx="127635" cy="127635"/>
            </a:xfrm>
            <a:custGeom>
              <a:avLst/>
              <a:gdLst/>
              <a:ahLst/>
              <a:cxnLst/>
              <a:rect l="l" t="t" r="r" b="b"/>
              <a:pathLst>
                <a:path w="127635" h="127635" extrusionOk="0">
                  <a:moveTo>
                    <a:pt x="63626" y="0"/>
                  </a:moveTo>
                  <a:lnTo>
                    <a:pt x="38854" y="5000"/>
                  </a:lnTo>
                  <a:lnTo>
                    <a:pt x="18630" y="18635"/>
                  </a:lnTo>
                  <a:lnTo>
                    <a:pt x="4998" y="38860"/>
                  </a:lnTo>
                  <a:lnTo>
                    <a:pt x="0" y="63626"/>
                  </a:lnTo>
                  <a:lnTo>
                    <a:pt x="4998" y="88393"/>
                  </a:lnTo>
                  <a:lnTo>
                    <a:pt x="18630" y="108618"/>
                  </a:lnTo>
                  <a:lnTo>
                    <a:pt x="38854" y="122253"/>
                  </a:lnTo>
                  <a:lnTo>
                    <a:pt x="63626" y="127253"/>
                  </a:lnTo>
                  <a:lnTo>
                    <a:pt x="88399" y="122253"/>
                  </a:lnTo>
                  <a:lnTo>
                    <a:pt x="108623" y="108618"/>
                  </a:lnTo>
                  <a:lnTo>
                    <a:pt x="122255" y="88393"/>
                  </a:lnTo>
                  <a:lnTo>
                    <a:pt x="127253" y="63626"/>
                  </a:lnTo>
                  <a:lnTo>
                    <a:pt x="122255" y="38860"/>
                  </a:lnTo>
                  <a:lnTo>
                    <a:pt x="108623" y="18635"/>
                  </a:lnTo>
                  <a:lnTo>
                    <a:pt x="88399" y="5000"/>
                  </a:lnTo>
                  <a:lnTo>
                    <a:pt x="636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5" name="Google Shape;445;p26"/>
            <p:cNvSpPr/>
            <p:nvPr/>
          </p:nvSpPr>
          <p:spPr>
            <a:xfrm>
              <a:off x="3635280" y="2613932"/>
              <a:ext cx="127635" cy="127635"/>
            </a:xfrm>
            <a:custGeom>
              <a:avLst/>
              <a:gdLst/>
              <a:ahLst/>
              <a:cxnLst/>
              <a:rect l="l" t="t" r="r" b="b"/>
              <a:pathLst>
                <a:path w="127635" h="127635" extrusionOk="0">
                  <a:moveTo>
                    <a:pt x="63626" y="127253"/>
                  </a:moveTo>
                  <a:lnTo>
                    <a:pt x="88399" y="122253"/>
                  </a:lnTo>
                  <a:lnTo>
                    <a:pt x="108623" y="108618"/>
                  </a:lnTo>
                  <a:lnTo>
                    <a:pt x="122255" y="88393"/>
                  </a:lnTo>
                  <a:lnTo>
                    <a:pt x="127253" y="63626"/>
                  </a:lnTo>
                  <a:lnTo>
                    <a:pt x="122255" y="38860"/>
                  </a:lnTo>
                  <a:lnTo>
                    <a:pt x="108623" y="18635"/>
                  </a:lnTo>
                  <a:lnTo>
                    <a:pt x="88399" y="5000"/>
                  </a:lnTo>
                  <a:lnTo>
                    <a:pt x="63626" y="0"/>
                  </a:lnTo>
                  <a:lnTo>
                    <a:pt x="38854" y="5000"/>
                  </a:lnTo>
                  <a:lnTo>
                    <a:pt x="18630" y="18635"/>
                  </a:lnTo>
                  <a:lnTo>
                    <a:pt x="4998" y="38860"/>
                  </a:lnTo>
                  <a:lnTo>
                    <a:pt x="0" y="63626"/>
                  </a:lnTo>
                  <a:lnTo>
                    <a:pt x="4998" y="88393"/>
                  </a:lnTo>
                  <a:lnTo>
                    <a:pt x="18630" y="108618"/>
                  </a:lnTo>
                  <a:lnTo>
                    <a:pt x="38854" y="122253"/>
                  </a:lnTo>
                  <a:lnTo>
                    <a:pt x="63626" y="12725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446" name="Google Shape;446;p26"/>
          <p:cNvGrpSpPr/>
          <p:nvPr/>
        </p:nvGrpSpPr>
        <p:grpSpPr>
          <a:xfrm>
            <a:off x="361982" y="489906"/>
            <a:ext cx="3879850" cy="3498850"/>
            <a:chOff x="487807" y="1402206"/>
            <a:chExt cx="3879850" cy="3498850"/>
          </a:xfrm>
        </p:grpSpPr>
        <p:sp>
          <p:nvSpPr>
            <p:cNvPr id="447" name="Google Shape;447;p26"/>
            <p:cNvSpPr/>
            <p:nvPr/>
          </p:nvSpPr>
          <p:spPr>
            <a:xfrm>
              <a:off x="487807" y="1402206"/>
              <a:ext cx="3879850" cy="3498850"/>
            </a:xfrm>
            <a:custGeom>
              <a:avLst/>
              <a:gdLst/>
              <a:ahLst/>
              <a:cxnLst/>
              <a:rect l="l" t="t" r="r" b="b"/>
              <a:pathLst>
                <a:path w="3879850" h="3498850" extrusionOk="0">
                  <a:moveTo>
                    <a:pt x="3879850" y="0"/>
                  </a:moveTo>
                  <a:lnTo>
                    <a:pt x="0" y="0"/>
                  </a:lnTo>
                  <a:lnTo>
                    <a:pt x="0" y="3498850"/>
                  </a:lnTo>
                  <a:lnTo>
                    <a:pt x="3879850" y="34988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8" name="Google Shape;448;p26"/>
            <p:cNvSpPr/>
            <p:nvPr/>
          </p:nvSpPr>
          <p:spPr>
            <a:xfrm>
              <a:off x="487807" y="1402206"/>
              <a:ext cx="3748404" cy="3423920"/>
            </a:xfrm>
            <a:custGeom>
              <a:avLst/>
              <a:gdLst/>
              <a:ahLst/>
              <a:cxnLst/>
              <a:rect l="l" t="t" r="r" b="b"/>
              <a:pathLst>
                <a:path w="3748404" h="3423920" extrusionOk="0">
                  <a:moveTo>
                    <a:pt x="3739200" y="3214083"/>
                  </a:moveTo>
                  <a:lnTo>
                    <a:pt x="3206956" y="3214083"/>
                  </a:lnTo>
                  <a:lnTo>
                    <a:pt x="3221381" y="3257492"/>
                  </a:lnTo>
                  <a:lnTo>
                    <a:pt x="3242618" y="3297479"/>
                  </a:lnTo>
                  <a:lnTo>
                    <a:pt x="3269926" y="3333194"/>
                  </a:lnTo>
                  <a:lnTo>
                    <a:pt x="3302621" y="3363952"/>
                  </a:lnTo>
                  <a:lnTo>
                    <a:pt x="3340016" y="3389068"/>
                  </a:lnTo>
                  <a:lnTo>
                    <a:pt x="3381426" y="3407856"/>
                  </a:lnTo>
                  <a:lnTo>
                    <a:pt x="3426166" y="3419632"/>
                  </a:lnTo>
                  <a:lnTo>
                    <a:pt x="3473550" y="3423709"/>
                  </a:lnTo>
                  <a:lnTo>
                    <a:pt x="3522854" y="3419290"/>
                  </a:lnTo>
                  <a:lnTo>
                    <a:pt x="3569257" y="3406550"/>
                  </a:lnTo>
                  <a:lnTo>
                    <a:pt x="3611987" y="3386263"/>
                  </a:lnTo>
                  <a:lnTo>
                    <a:pt x="3650268" y="3359204"/>
                  </a:lnTo>
                  <a:lnTo>
                    <a:pt x="3683325" y="3326147"/>
                  </a:lnTo>
                  <a:lnTo>
                    <a:pt x="3710385" y="3287868"/>
                  </a:lnTo>
                  <a:lnTo>
                    <a:pt x="3730673" y="3245140"/>
                  </a:lnTo>
                  <a:lnTo>
                    <a:pt x="3739200" y="3214083"/>
                  </a:lnTo>
                  <a:close/>
                </a:path>
                <a:path w="3748404" h="3423920" extrusionOk="0">
                  <a:moveTo>
                    <a:pt x="839563" y="3083908"/>
                  </a:moveTo>
                  <a:lnTo>
                    <a:pt x="0" y="3083908"/>
                  </a:lnTo>
                  <a:lnTo>
                    <a:pt x="0" y="3214083"/>
                  </a:lnTo>
                  <a:lnTo>
                    <a:pt x="3206956" y="3214083"/>
                  </a:lnTo>
                  <a:lnTo>
                    <a:pt x="3206901" y="3213918"/>
                  </a:lnTo>
                  <a:lnTo>
                    <a:pt x="3739245" y="3213918"/>
                  </a:lnTo>
                  <a:lnTo>
                    <a:pt x="3743413" y="3198739"/>
                  </a:lnTo>
                  <a:lnTo>
                    <a:pt x="3747832" y="3149440"/>
                  </a:lnTo>
                  <a:lnTo>
                    <a:pt x="3743740" y="3101974"/>
                  </a:lnTo>
                  <a:lnTo>
                    <a:pt x="3740018" y="3087857"/>
                  </a:lnTo>
                  <a:lnTo>
                    <a:pt x="841157" y="3087857"/>
                  </a:lnTo>
                  <a:lnTo>
                    <a:pt x="839563" y="3083908"/>
                  </a:lnTo>
                  <a:close/>
                </a:path>
                <a:path w="3748404" h="3423920" extrusionOk="0">
                  <a:moveTo>
                    <a:pt x="2742466" y="370443"/>
                  </a:moveTo>
                  <a:lnTo>
                    <a:pt x="2531951" y="370443"/>
                  </a:lnTo>
                  <a:lnTo>
                    <a:pt x="2488195" y="373133"/>
                  </a:lnTo>
                  <a:lnTo>
                    <a:pt x="2441079" y="377129"/>
                  </a:lnTo>
                  <a:lnTo>
                    <a:pt x="2394289" y="382237"/>
                  </a:lnTo>
                  <a:lnTo>
                    <a:pt x="2347837" y="388444"/>
                  </a:lnTo>
                  <a:lnTo>
                    <a:pt x="2301737" y="395735"/>
                  </a:lnTo>
                  <a:lnTo>
                    <a:pt x="2256003" y="404099"/>
                  </a:lnTo>
                  <a:lnTo>
                    <a:pt x="2210648" y="413522"/>
                  </a:lnTo>
                  <a:lnTo>
                    <a:pt x="2165684" y="423989"/>
                  </a:lnTo>
                  <a:lnTo>
                    <a:pt x="2121126" y="435489"/>
                  </a:lnTo>
                  <a:lnTo>
                    <a:pt x="2076987" y="448007"/>
                  </a:lnTo>
                  <a:lnTo>
                    <a:pt x="2033279" y="461531"/>
                  </a:lnTo>
                  <a:lnTo>
                    <a:pt x="1990017" y="476046"/>
                  </a:lnTo>
                  <a:lnTo>
                    <a:pt x="1947214" y="491540"/>
                  </a:lnTo>
                  <a:lnTo>
                    <a:pt x="1904883" y="507999"/>
                  </a:lnTo>
                  <a:lnTo>
                    <a:pt x="1863037" y="525411"/>
                  </a:lnTo>
                  <a:lnTo>
                    <a:pt x="1821690" y="543761"/>
                  </a:lnTo>
                  <a:lnTo>
                    <a:pt x="1780855" y="563036"/>
                  </a:lnTo>
                  <a:lnTo>
                    <a:pt x="1740545" y="583223"/>
                  </a:lnTo>
                  <a:lnTo>
                    <a:pt x="1700774" y="604309"/>
                  </a:lnTo>
                  <a:lnTo>
                    <a:pt x="1661555" y="626280"/>
                  </a:lnTo>
                  <a:lnTo>
                    <a:pt x="1622902" y="649123"/>
                  </a:lnTo>
                  <a:lnTo>
                    <a:pt x="1584827" y="672824"/>
                  </a:lnTo>
                  <a:lnTo>
                    <a:pt x="1547344" y="697371"/>
                  </a:lnTo>
                  <a:lnTo>
                    <a:pt x="1510467" y="722750"/>
                  </a:lnTo>
                  <a:lnTo>
                    <a:pt x="1474208" y="748948"/>
                  </a:lnTo>
                  <a:lnTo>
                    <a:pt x="1438581" y="775951"/>
                  </a:lnTo>
                  <a:lnTo>
                    <a:pt x="1403600" y="803746"/>
                  </a:lnTo>
                  <a:lnTo>
                    <a:pt x="1369277" y="832319"/>
                  </a:lnTo>
                  <a:lnTo>
                    <a:pt x="1335626" y="861658"/>
                  </a:lnTo>
                  <a:lnTo>
                    <a:pt x="1302661" y="891749"/>
                  </a:lnTo>
                  <a:lnTo>
                    <a:pt x="1270394" y="922579"/>
                  </a:lnTo>
                  <a:lnTo>
                    <a:pt x="1238839" y="954134"/>
                  </a:lnTo>
                  <a:lnTo>
                    <a:pt x="1208010" y="986401"/>
                  </a:lnTo>
                  <a:lnTo>
                    <a:pt x="1177919" y="1019366"/>
                  </a:lnTo>
                  <a:lnTo>
                    <a:pt x="1148580" y="1053017"/>
                  </a:lnTo>
                  <a:lnTo>
                    <a:pt x="1120007" y="1087340"/>
                  </a:lnTo>
                  <a:lnTo>
                    <a:pt x="1092212" y="1122322"/>
                  </a:lnTo>
                  <a:lnTo>
                    <a:pt x="1065209" y="1157949"/>
                  </a:lnTo>
                  <a:lnTo>
                    <a:pt x="1039011" y="1194208"/>
                  </a:lnTo>
                  <a:lnTo>
                    <a:pt x="1013632" y="1231086"/>
                  </a:lnTo>
                  <a:lnTo>
                    <a:pt x="989086" y="1268569"/>
                  </a:lnTo>
                  <a:lnTo>
                    <a:pt x="965384" y="1306644"/>
                  </a:lnTo>
                  <a:lnTo>
                    <a:pt x="942541" y="1345298"/>
                  </a:lnTo>
                  <a:lnTo>
                    <a:pt x="920570" y="1384517"/>
                  </a:lnTo>
                  <a:lnTo>
                    <a:pt x="899484" y="1424288"/>
                  </a:lnTo>
                  <a:lnTo>
                    <a:pt x="879297" y="1464598"/>
                  </a:lnTo>
                  <a:lnTo>
                    <a:pt x="860022" y="1505433"/>
                  </a:lnTo>
                  <a:lnTo>
                    <a:pt x="841672" y="1546781"/>
                  </a:lnTo>
                  <a:lnTo>
                    <a:pt x="824261" y="1588627"/>
                  </a:lnTo>
                  <a:lnTo>
                    <a:pt x="807802" y="1630958"/>
                  </a:lnTo>
                  <a:lnTo>
                    <a:pt x="792308" y="1673762"/>
                  </a:lnTo>
                  <a:lnTo>
                    <a:pt x="777792" y="1717024"/>
                  </a:lnTo>
                  <a:lnTo>
                    <a:pt x="764269" y="1760732"/>
                  </a:lnTo>
                  <a:lnTo>
                    <a:pt x="751751" y="1804872"/>
                  </a:lnTo>
                  <a:lnTo>
                    <a:pt x="740251" y="1849430"/>
                  </a:lnTo>
                  <a:lnTo>
                    <a:pt x="729783" y="1894394"/>
                  </a:lnTo>
                  <a:lnTo>
                    <a:pt x="720361" y="1939750"/>
                  </a:lnTo>
                  <a:lnTo>
                    <a:pt x="711997" y="1985485"/>
                  </a:lnTo>
                  <a:lnTo>
                    <a:pt x="704705" y="2031585"/>
                  </a:lnTo>
                  <a:lnTo>
                    <a:pt x="698499" y="2078037"/>
                  </a:lnTo>
                  <a:lnTo>
                    <a:pt x="693391" y="2124828"/>
                  </a:lnTo>
                  <a:lnTo>
                    <a:pt x="689394" y="2171945"/>
                  </a:lnTo>
                  <a:lnTo>
                    <a:pt x="686524" y="2219373"/>
                  </a:lnTo>
                  <a:lnTo>
                    <a:pt x="684791" y="2267100"/>
                  </a:lnTo>
                  <a:lnTo>
                    <a:pt x="684211" y="2315113"/>
                  </a:lnTo>
                  <a:lnTo>
                    <a:pt x="684892" y="2367113"/>
                  </a:lnTo>
                  <a:lnTo>
                    <a:pt x="686917" y="2418626"/>
                  </a:lnTo>
                  <a:lnTo>
                    <a:pt x="690259" y="2469652"/>
                  </a:lnTo>
                  <a:lnTo>
                    <a:pt x="694891" y="2520188"/>
                  </a:lnTo>
                  <a:lnTo>
                    <a:pt x="700785" y="2570233"/>
                  </a:lnTo>
                  <a:lnTo>
                    <a:pt x="707915" y="2619786"/>
                  </a:lnTo>
                  <a:lnTo>
                    <a:pt x="716252" y="2668844"/>
                  </a:lnTo>
                  <a:lnTo>
                    <a:pt x="725770" y="2717406"/>
                  </a:lnTo>
                  <a:lnTo>
                    <a:pt x="736442" y="2765471"/>
                  </a:lnTo>
                  <a:lnTo>
                    <a:pt x="748240" y="2813037"/>
                  </a:lnTo>
                  <a:lnTo>
                    <a:pt x="761137" y="2860101"/>
                  </a:lnTo>
                  <a:lnTo>
                    <a:pt x="775106" y="2906664"/>
                  </a:lnTo>
                  <a:lnTo>
                    <a:pt x="790120" y="2952722"/>
                  </a:lnTo>
                  <a:lnTo>
                    <a:pt x="806151" y="2998275"/>
                  </a:lnTo>
                  <a:lnTo>
                    <a:pt x="823173" y="3043321"/>
                  </a:lnTo>
                  <a:lnTo>
                    <a:pt x="841157" y="3087857"/>
                  </a:lnTo>
                  <a:lnTo>
                    <a:pt x="840408" y="3083908"/>
                  </a:lnTo>
                  <a:lnTo>
                    <a:pt x="3738976" y="3083908"/>
                  </a:lnTo>
                  <a:lnTo>
                    <a:pt x="3713074" y="3015696"/>
                  </a:lnTo>
                  <a:lnTo>
                    <a:pt x="3687877" y="2978261"/>
                  </a:lnTo>
                  <a:lnTo>
                    <a:pt x="3657023" y="2945548"/>
                  </a:lnTo>
                  <a:lnTo>
                    <a:pt x="3621200" y="2918245"/>
                  </a:lnTo>
                  <a:lnTo>
                    <a:pt x="3581098" y="2897041"/>
                  </a:lnTo>
                  <a:lnTo>
                    <a:pt x="3538483" y="2882981"/>
                  </a:lnTo>
                  <a:lnTo>
                    <a:pt x="3536453" y="2882981"/>
                  </a:lnTo>
                  <a:lnTo>
                    <a:pt x="3536577" y="2267100"/>
                  </a:lnTo>
                  <a:lnTo>
                    <a:pt x="3536696" y="1673762"/>
                  </a:lnTo>
                  <a:lnTo>
                    <a:pt x="3536821" y="1053017"/>
                  </a:lnTo>
                  <a:lnTo>
                    <a:pt x="3536927" y="529404"/>
                  </a:lnTo>
                  <a:lnTo>
                    <a:pt x="3407154" y="529404"/>
                  </a:lnTo>
                  <a:lnTo>
                    <a:pt x="3407154" y="526195"/>
                  </a:lnTo>
                  <a:lnTo>
                    <a:pt x="3364586" y="508502"/>
                  </a:lnTo>
                  <a:lnTo>
                    <a:pt x="3317665" y="490094"/>
                  </a:lnTo>
                  <a:lnTo>
                    <a:pt x="3271168" y="473016"/>
                  </a:lnTo>
                  <a:lnTo>
                    <a:pt x="3224933" y="457259"/>
                  </a:lnTo>
                  <a:lnTo>
                    <a:pt x="3178797" y="442813"/>
                  </a:lnTo>
                  <a:lnTo>
                    <a:pt x="3132598" y="429671"/>
                  </a:lnTo>
                  <a:lnTo>
                    <a:pt x="3086173" y="417823"/>
                  </a:lnTo>
                  <a:lnTo>
                    <a:pt x="3039359" y="407260"/>
                  </a:lnTo>
                  <a:lnTo>
                    <a:pt x="2991995" y="397974"/>
                  </a:lnTo>
                  <a:lnTo>
                    <a:pt x="2943917" y="389954"/>
                  </a:lnTo>
                  <a:lnTo>
                    <a:pt x="2894963" y="383193"/>
                  </a:lnTo>
                  <a:lnTo>
                    <a:pt x="2844970" y="377682"/>
                  </a:lnTo>
                  <a:lnTo>
                    <a:pt x="2793776" y="373410"/>
                  </a:lnTo>
                  <a:lnTo>
                    <a:pt x="2742466" y="370443"/>
                  </a:lnTo>
                  <a:close/>
                </a:path>
                <a:path w="3748404" h="3423920" extrusionOk="0">
                  <a:moveTo>
                    <a:pt x="3738976" y="3083908"/>
                  </a:moveTo>
                  <a:lnTo>
                    <a:pt x="840408" y="3083908"/>
                  </a:lnTo>
                  <a:lnTo>
                    <a:pt x="841157" y="3087857"/>
                  </a:lnTo>
                  <a:lnTo>
                    <a:pt x="3740018" y="3087857"/>
                  </a:lnTo>
                  <a:lnTo>
                    <a:pt x="3738976" y="3083908"/>
                  </a:lnTo>
                  <a:close/>
                </a:path>
                <a:path w="3748404" h="3423920" extrusionOk="0">
                  <a:moveTo>
                    <a:pt x="3537406" y="2882625"/>
                  </a:moveTo>
                  <a:lnTo>
                    <a:pt x="3536453" y="2882981"/>
                  </a:lnTo>
                  <a:lnTo>
                    <a:pt x="3538483" y="2882981"/>
                  </a:lnTo>
                  <a:lnTo>
                    <a:pt x="3537406" y="2882625"/>
                  </a:lnTo>
                  <a:close/>
                </a:path>
                <a:path w="3748404" h="3423920" extrusionOk="0">
                  <a:moveTo>
                    <a:pt x="3407154" y="526195"/>
                  </a:moveTo>
                  <a:lnTo>
                    <a:pt x="3407154" y="529404"/>
                  </a:lnTo>
                  <a:lnTo>
                    <a:pt x="3412095" y="528249"/>
                  </a:lnTo>
                  <a:lnTo>
                    <a:pt x="3407154" y="526195"/>
                  </a:lnTo>
                  <a:close/>
                </a:path>
                <a:path w="3748404" h="3423920" extrusionOk="0">
                  <a:moveTo>
                    <a:pt x="3537033" y="0"/>
                  </a:moveTo>
                  <a:lnTo>
                    <a:pt x="3407154" y="0"/>
                  </a:lnTo>
                  <a:lnTo>
                    <a:pt x="3407154" y="526195"/>
                  </a:lnTo>
                  <a:lnTo>
                    <a:pt x="3412095" y="528249"/>
                  </a:lnTo>
                  <a:lnTo>
                    <a:pt x="3407154" y="529404"/>
                  </a:lnTo>
                  <a:lnTo>
                    <a:pt x="3536927" y="529404"/>
                  </a:lnTo>
                  <a:lnTo>
                    <a:pt x="3537033" y="0"/>
                  </a:lnTo>
                  <a:close/>
                </a:path>
                <a:path w="3748404" h="3423920" extrusionOk="0">
                  <a:moveTo>
                    <a:pt x="2688528" y="368600"/>
                  </a:moveTo>
                  <a:lnTo>
                    <a:pt x="2581000" y="368600"/>
                  </a:lnTo>
                  <a:lnTo>
                    <a:pt x="2530664" y="370443"/>
                  </a:lnTo>
                  <a:lnTo>
                    <a:pt x="2743366" y="370443"/>
                  </a:lnTo>
                  <a:lnTo>
                    <a:pt x="2688528" y="368600"/>
                  </a:lnTo>
                  <a:close/>
                </a:path>
                <a:path w="3748404" h="3423920" extrusionOk="0">
                  <a:moveTo>
                    <a:pt x="2631362" y="367949"/>
                  </a:moveTo>
                  <a:lnTo>
                    <a:pt x="2577543" y="368600"/>
                  </a:lnTo>
                  <a:lnTo>
                    <a:pt x="2691458" y="368600"/>
                  </a:lnTo>
                  <a:lnTo>
                    <a:pt x="2631362" y="367949"/>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9" name="Google Shape;449;p26"/>
            <p:cNvSpPr/>
            <p:nvPr/>
          </p:nvSpPr>
          <p:spPr>
            <a:xfrm>
              <a:off x="2123211" y="4496523"/>
              <a:ext cx="55244" cy="55245"/>
            </a:xfrm>
            <a:custGeom>
              <a:avLst/>
              <a:gdLst/>
              <a:ahLst/>
              <a:cxnLst/>
              <a:rect l="l" t="t" r="r" b="b"/>
              <a:pathLst>
                <a:path w="55244" h="55245" extrusionOk="0">
                  <a:moveTo>
                    <a:pt x="54914" y="0"/>
                  </a:moveTo>
                  <a:lnTo>
                    <a:pt x="0" y="0"/>
                  </a:lnTo>
                  <a:lnTo>
                    <a:pt x="0" y="54927"/>
                  </a:lnTo>
                  <a:lnTo>
                    <a:pt x="54914" y="54927"/>
                  </a:lnTo>
                  <a:lnTo>
                    <a:pt x="5491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0" name="Google Shape;450;p26"/>
            <p:cNvSpPr/>
            <p:nvPr/>
          </p:nvSpPr>
          <p:spPr>
            <a:xfrm>
              <a:off x="2188751" y="2777781"/>
              <a:ext cx="1707514" cy="1710054"/>
            </a:xfrm>
            <a:custGeom>
              <a:avLst/>
              <a:gdLst/>
              <a:ahLst/>
              <a:cxnLst/>
              <a:rect l="l" t="t" r="r" b="b"/>
              <a:pathLst>
                <a:path w="1707514" h="1710054" extrusionOk="0">
                  <a:moveTo>
                    <a:pt x="1504835" y="1709216"/>
                  </a:moveTo>
                  <a:lnTo>
                    <a:pt x="1504386" y="1709216"/>
                  </a:lnTo>
                  <a:lnTo>
                    <a:pt x="1504251" y="1709610"/>
                  </a:lnTo>
                  <a:lnTo>
                    <a:pt x="1504835" y="1709216"/>
                  </a:lnTo>
                  <a:close/>
                </a:path>
                <a:path w="1707514" h="1710054" extrusionOk="0">
                  <a:moveTo>
                    <a:pt x="0" y="203936"/>
                  </a:moveTo>
                  <a:lnTo>
                    <a:pt x="0" y="1505776"/>
                  </a:lnTo>
                  <a:lnTo>
                    <a:pt x="47917" y="1521852"/>
                  </a:lnTo>
                  <a:lnTo>
                    <a:pt x="91981" y="1546444"/>
                  </a:lnTo>
                  <a:lnTo>
                    <a:pt x="130605" y="1578395"/>
                  </a:lnTo>
                  <a:lnTo>
                    <a:pt x="162848" y="1616765"/>
                  </a:lnTo>
                  <a:lnTo>
                    <a:pt x="187770" y="1660613"/>
                  </a:lnTo>
                  <a:lnTo>
                    <a:pt x="204431" y="1709000"/>
                  </a:lnTo>
                  <a:lnTo>
                    <a:pt x="204431" y="1709216"/>
                  </a:lnTo>
                  <a:lnTo>
                    <a:pt x="1504386" y="1709216"/>
                  </a:lnTo>
                  <a:lnTo>
                    <a:pt x="1520597" y="1661892"/>
                  </a:lnTo>
                  <a:lnTo>
                    <a:pt x="1545026" y="1618598"/>
                  </a:lnTo>
                  <a:lnTo>
                    <a:pt x="1576627" y="1580638"/>
                  </a:lnTo>
                  <a:lnTo>
                    <a:pt x="1614487" y="1548925"/>
                  </a:lnTo>
                  <a:lnTo>
                    <a:pt x="1657696" y="1524369"/>
                  </a:lnTo>
                  <a:lnTo>
                    <a:pt x="1705343" y="1507883"/>
                  </a:lnTo>
                  <a:lnTo>
                    <a:pt x="1707083" y="1506969"/>
                  </a:lnTo>
                  <a:lnTo>
                    <a:pt x="1707083" y="206120"/>
                  </a:lnTo>
                  <a:lnTo>
                    <a:pt x="1706119" y="205689"/>
                  </a:lnTo>
                  <a:lnTo>
                    <a:pt x="215" y="205689"/>
                  </a:lnTo>
                  <a:lnTo>
                    <a:pt x="0" y="203936"/>
                  </a:lnTo>
                  <a:close/>
                </a:path>
                <a:path w="1707514" h="1710054" extrusionOk="0">
                  <a:moveTo>
                    <a:pt x="1508772" y="0"/>
                  </a:moveTo>
                  <a:lnTo>
                    <a:pt x="203555" y="380"/>
                  </a:lnTo>
                  <a:lnTo>
                    <a:pt x="203657" y="609"/>
                  </a:lnTo>
                  <a:lnTo>
                    <a:pt x="187363" y="49169"/>
                  </a:lnTo>
                  <a:lnTo>
                    <a:pt x="162769" y="93230"/>
                  </a:lnTo>
                  <a:lnTo>
                    <a:pt x="130816" y="131852"/>
                  </a:lnTo>
                  <a:lnTo>
                    <a:pt x="92445" y="164097"/>
                  </a:lnTo>
                  <a:lnTo>
                    <a:pt x="48598" y="189022"/>
                  </a:lnTo>
                  <a:lnTo>
                    <a:pt x="215" y="205689"/>
                  </a:lnTo>
                  <a:lnTo>
                    <a:pt x="1706119" y="205689"/>
                  </a:lnTo>
                  <a:lnTo>
                    <a:pt x="1705127" y="205244"/>
                  </a:lnTo>
                  <a:lnTo>
                    <a:pt x="1657257" y="188615"/>
                  </a:lnTo>
                  <a:lnTo>
                    <a:pt x="1614703" y="163773"/>
                  </a:lnTo>
                  <a:lnTo>
                    <a:pt x="1578016" y="131635"/>
                  </a:lnTo>
                  <a:lnTo>
                    <a:pt x="1547837" y="93230"/>
                  </a:lnTo>
                  <a:lnTo>
                    <a:pt x="1524470" y="49169"/>
                  </a:lnTo>
                  <a:lnTo>
                    <a:pt x="1508683" y="609"/>
                  </a:lnTo>
                  <a:lnTo>
                    <a:pt x="150877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1" name="Google Shape;451;p26"/>
            <p:cNvSpPr/>
            <p:nvPr/>
          </p:nvSpPr>
          <p:spPr>
            <a:xfrm>
              <a:off x="2926796" y="3524947"/>
              <a:ext cx="383539" cy="383539"/>
            </a:xfrm>
            <a:custGeom>
              <a:avLst/>
              <a:gdLst/>
              <a:ahLst/>
              <a:cxnLst/>
              <a:rect l="l" t="t" r="r" b="b"/>
              <a:pathLst>
                <a:path w="383539" h="383539" extrusionOk="0">
                  <a:moveTo>
                    <a:pt x="191503" y="0"/>
                  </a:moveTo>
                  <a:lnTo>
                    <a:pt x="147596" y="5057"/>
                  </a:lnTo>
                  <a:lnTo>
                    <a:pt x="107290" y="19464"/>
                  </a:lnTo>
                  <a:lnTo>
                    <a:pt x="71732" y="42070"/>
                  </a:lnTo>
                  <a:lnTo>
                    <a:pt x="42074" y="71727"/>
                  </a:lnTo>
                  <a:lnTo>
                    <a:pt x="19466" y="107284"/>
                  </a:lnTo>
                  <a:lnTo>
                    <a:pt x="5058" y="147592"/>
                  </a:lnTo>
                  <a:lnTo>
                    <a:pt x="0" y="191503"/>
                  </a:lnTo>
                  <a:lnTo>
                    <a:pt x="5058" y="235409"/>
                  </a:lnTo>
                  <a:lnTo>
                    <a:pt x="19466" y="275716"/>
                  </a:lnTo>
                  <a:lnTo>
                    <a:pt x="42074" y="311274"/>
                  </a:lnTo>
                  <a:lnTo>
                    <a:pt x="71732" y="340931"/>
                  </a:lnTo>
                  <a:lnTo>
                    <a:pt x="107290" y="363539"/>
                  </a:lnTo>
                  <a:lnTo>
                    <a:pt x="147596" y="377948"/>
                  </a:lnTo>
                  <a:lnTo>
                    <a:pt x="191503" y="383006"/>
                  </a:lnTo>
                  <a:lnTo>
                    <a:pt x="235413" y="377948"/>
                  </a:lnTo>
                  <a:lnTo>
                    <a:pt x="275722" y="363539"/>
                  </a:lnTo>
                  <a:lnTo>
                    <a:pt x="311279" y="340931"/>
                  </a:lnTo>
                  <a:lnTo>
                    <a:pt x="340935" y="311274"/>
                  </a:lnTo>
                  <a:lnTo>
                    <a:pt x="363542" y="275716"/>
                  </a:lnTo>
                  <a:lnTo>
                    <a:pt x="377948" y="235409"/>
                  </a:lnTo>
                  <a:lnTo>
                    <a:pt x="383006" y="191503"/>
                  </a:lnTo>
                  <a:lnTo>
                    <a:pt x="377948" y="147592"/>
                  </a:lnTo>
                  <a:lnTo>
                    <a:pt x="363542" y="107284"/>
                  </a:lnTo>
                  <a:lnTo>
                    <a:pt x="340935" y="71727"/>
                  </a:lnTo>
                  <a:lnTo>
                    <a:pt x="311279" y="42070"/>
                  </a:lnTo>
                  <a:lnTo>
                    <a:pt x="275722" y="19464"/>
                  </a:lnTo>
                  <a:lnTo>
                    <a:pt x="235413" y="5057"/>
                  </a:lnTo>
                  <a:lnTo>
                    <a:pt x="19150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2" name="Google Shape;452;p26"/>
            <p:cNvSpPr/>
            <p:nvPr/>
          </p:nvSpPr>
          <p:spPr>
            <a:xfrm>
              <a:off x="3053717" y="3651026"/>
              <a:ext cx="85725" cy="85725"/>
            </a:xfrm>
            <a:custGeom>
              <a:avLst/>
              <a:gdLst/>
              <a:ahLst/>
              <a:cxnLst/>
              <a:rect l="l" t="t" r="r" b="b"/>
              <a:pathLst>
                <a:path w="85725" h="85725" extrusionOk="0">
                  <a:moveTo>
                    <a:pt x="65481" y="0"/>
                  </a:moveTo>
                  <a:lnTo>
                    <a:pt x="0" y="65493"/>
                  </a:lnTo>
                  <a:lnTo>
                    <a:pt x="19773" y="85255"/>
                  </a:lnTo>
                  <a:lnTo>
                    <a:pt x="85255" y="19773"/>
                  </a:lnTo>
                  <a:lnTo>
                    <a:pt x="6548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3" name="Google Shape;453;p26"/>
            <p:cNvSpPr/>
            <p:nvPr/>
          </p:nvSpPr>
          <p:spPr>
            <a:xfrm>
              <a:off x="3961358" y="2689923"/>
              <a:ext cx="64135" cy="980439"/>
            </a:xfrm>
            <a:custGeom>
              <a:avLst/>
              <a:gdLst/>
              <a:ahLst/>
              <a:cxnLst/>
              <a:rect l="l" t="t" r="r" b="b"/>
              <a:pathLst>
                <a:path w="64135" h="980439" extrusionOk="0">
                  <a:moveTo>
                    <a:pt x="0" y="0"/>
                  </a:moveTo>
                  <a:lnTo>
                    <a:pt x="63779" y="0"/>
                  </a:lnTo>
                  <a:lnTo>
                    <a:pt x="63779" y="980224"/>
                  </a:lnTo>
                  <a:lnTo>
                    <a:pt x="0" y="980224"/>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4" name="Google Shape;454;p26"/>
            <p:cNvSpPr/>
            <p:nvPr/>
          </p:nvSpPr>
          <p:spPr>
            <a:xfrm>
              <a:off x="2097862" y="2688970"/>
              <a:ext cx="1863089" cy="81280"/>
            </a:xfrm>
            <a:custGeom>
              <a:avLst/>
              <a:gdLst/>
              <a:ahLst/>
              <a:cxnLst/>
              <a:rect l="l" t="t" r="r" b="b"/>
              <a:pathLst>
                <a:path w="1863089" h="81280" extrusionOk="0">
                  <a:moveTo>
                    <a:pt x="54927" y="0"/>
                  </a:moveTo>
                  <a:lnTo>
                    <a:pt x="0" y="0"/>
                  </a:lnTo>
                  <a:lnTo>
                    <a:pt x="0" y="54927"/>
                  </a:lnTo>
                  <a:lnTo>
                    <a:pt x="54927" y="54927"/>
                  </a:lnTo>
                  <a:lnTo>
                    <a:pt x="54927" y="0"/>
                  </a:lnTo>
                  <a:close/>
                </a:path>
                <a:path w="1863089" h="81280" extrusionOk="0">
                  <a:moveTo>
                    <a:pt x="1862480" y="26200"/>
                  </a:moveTo>
                  <a:lnTo>
                    <a:pt x="1807565" y="26200"/>
                  </a:lnTo>
                  <a:lnTo>
                    <a:pt x="1807565" y="81114"/>
                  </a:lnTo>
                  <a:lnTo>
                    <a:pt x="1862480" y="81114"/>
                  </a:lnTo>
                  <a:lnTo>
                    <a:pt x="1862480" y="2620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5" name="Google Shape;455;p26"/>
            <p:cNvSpPr/>
            <p:nvPr/>
          </p:nvSpPr>
          <p:spPr>
            <a:xfrm>
              <a:off x="487807" y="1402206"/>
              <a:ext cx="3474085" cy="3148965"/>
            </a:xfrm>
            <a:custGeom>
              <a:avLst/>
              <a:gdLst/>
              <a:ahLst/>
              <a:cxnLst/>
              <a:rect l="l" t="t" r="r" b="b"/>
              <a:pathLst>
                <a:path w="3474085" h="3148965" extrusionOk="0">
                  <a:moveTo>
                    <a:pt x="3471804" y="3148561"/>
                  </a:moveTo>
                  <a:lnTo>
                    <a:pt x="0" y="3148561"/>
                  </a:lnTo>
                </a:path>
                <a:path w="3474085" h="3148965" extrusionOk="0">
                  <a:moveTo>
                    <a:pt x="3473556" y="3129346"/>
                  </a:moveTo>
                  <a:lnTo>
                    <a:pt x="3473556"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6" name="Google Shape;456;p26"/>
            <p:cNvSpPr/>
            <p:nvPr/>
          </p:nvSpPr>
          <p:spPr>
            <a:xfrm>
              <a:off x="3885204" y="4477058"/>
              <a:ext cx="231775" cy="230504"/>
            </a:xfrm>
            <a:custGeom>
              <a:avLst/>
              <a:gdLst/>
              <a:ahLst/>
              <a:cxnLst/>
              <a:rect l="l" t="t" r="r" b="b"/>
              <a:pathLst>
                <a:path w="231775" h="230504" extrusionOk="0">
                  <a:moveTo>
                    <a:pt x="66713" y="0"/>
                  </a:moveTo>
                  <a:lnTo>
                    <a:pt x="0" y="66725"/>
                  </a:lnTo>
                  <a:lnTo>
                    <a:pt x="164668" y="230505"/>
                  </a:lnTo>
                  <a:lnTo>
                    <a:pt x="231381" y="163791"/>
                  </a:lnTo>
                  <a:lnTo>
                    <a:pt x="6671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7" name="Google Shape;457;p26"/>
            <p:cNvSpPr/>
            <p:nvPr/>
          </p:nvSpPr>
          <p:spPr>
            <a:xfrm>
              <a:off x="3885204" y="4477058"/>
              <a:ext cx="231775" cy="230504"/>
            </a:xfrm>
            <a:custGeom>
              <a:avLst/>
              <a:gdLst/>
              <a:ahLst/>
              <a:cxnLst/>
              <a:rect l="l" t="t" r="r" b="b"/>
              <a:pathLst>
                <a:path w="231775" h="230504" extrusionOk="0">
                  <a:moveTo>
                    <a:pt x="231381" y="163791"/>
                  </a:moveTo>
                  <a:lnTo>
                    <a:pt x="66713" y="0"/>
                  </a:lnTo>
                  <a:lnTo>
                    <a:pt x="0" y="66725"/>
                  </a:lnTo>
                  <a:lnTo>
                    <a:pt x="164668" y="230505"/>
                  </a:lnTo>
                  <a:lnTo>
                    <a:pt x="231381" y="163791"/>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8" name="Google Shape;458;p26"/>
            <p:cNvSpPr/>
            <p:nvPr/>
          </p:nvSpPr>
          <p:spPr>
            <a:xfrm>
              <a:off x="3817928" y="4509390"/>
              <a:ext cx="162560" cy="163829"/>
            </a:xfrm>
            <a:custGeom>
              <a:avLst/>
              <a:gdLst/>
              <a:ahLst/>
              <a:cxnLst/>
              <a:rect l="l" t="t" r="r" b="b"/>
              <a:pathLst>
                <a:path w="162560" h="163829" extrusionOk="0">
                  <a:moveTo>
                    <a:pt x="64096" y="0"/>
                  </a:moveTo>
                  <a:lnTo>
                    <a:pt x="0" y="64096"/>
                  </a:lnTo>
                  <a:lnTo>
                    <a:pt x="98272" y="163233"/>
                  </a:lnTo>
                  <a:lnTo>
                    <a:pt x="162369" y="99136"/>
                  </a:lnTo>
                  <a:lnTo>
                    <a:pt x="64096"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59" name="Google Shape;459;p26"/>
            <p:cNvSpPr/>
            <p:nvPr/>
          </p:nvSpPr>
          <p:spPr>
            <a:xfrm>
              <a:off x="3817928" y="4509390"/>
              <a:ext cx="162560" cy="163829"/>
            </a:xfrm>
            <a:custGeom>
              <a:avLst/>
              <a:gdLst/>
              <a:ahLst/>
              <a:cxnLst/>
              <a:rect l="l" t="t" r="r" b="b"/>
              <a:pathLst>
                <a:path w="162560" h="163829" extrusionOk="0">
                  <a:moveTo>
                    <a:pt x="162369" y="99136"/>
                  </a:moveTo>
                  <a:lnTo>
                    <a:pt x="64096" y="0"/>
                  </a:lnTo>
                  <a:lnTo>
                    <a:pt x="0" y="64096"/>
                  </a:lnTo>
                  <a:lnTo>
                    <a:pt x="98272" y="163233"/>
                  </a:lnTo>
                  <a:lnTo>
                    <a:pt x="162369" y="9913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0" name="Google Shape;460;p26"/>
            <p:cNvSpPr/>
            <p:nvPr/>
          </p:nvSpPr>
          <p:spPr>
            <a:xfrm>
              <a:off x="3900203" y="4490051"/>
              <a:ext cx="60325" cy="61595"/>
            </a:xfrm>
            <a:custGeom>
              <a:avLst/>
              <a:gdLst/>
              <a:ahLst/>
              <a:cxnLst/>
              <a:rect l="l" t="t" r="r" b="b"/>
              <a:pathLst>
                <a:path w="60325" h="61595" extrusionOk="0">
                  <a:moveTo>
                    <a:pt x="38011" y="0"/>
                  </a:moveTo>
                  <a:lnTo>
                    <a:pt x="0" y="38442"/>
                  </a:lnTo>
                  <a:lnTo>
                    <a:pt x="22720" y="61163"/>
                  </a:lnTo>
                  <a:lnTo>
                    <a:pt x="59842" y="61163"/>
                  </a:lnTo>
                  <a:lnTo>
                    <a:pt x="59842" y="21843"/>
                  </a:lnTo>
                  <a:lnTo>
                    <a:pt x="3801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1" name="Google Shape;461;p26"/>
            <p:cNvSpPr/>
            <p:nvPr/>
          </p:nvSpPr>
          <p:spPr>
            <a:xfrm>
              <a:off x="3920144" y="4407174"/>
              <a:ext cx="162560" cy="163829"/>
            </a:xfrm>
            <a:custGeom>
              <a:avLst/>
              <a:gdLst/>
              <a:ahLst/>
              <a:cxnLst/>
              <a:rect l="l" t="t" r="r" b="b"/>
              <a:pathLst>
                <a:path w="162560" h="163829" extrusionOk="0">
                  <a:moveTo>
                    <a:pt x="64096" y="0"/>
                  </a:moveTo>
                  <a:lnTo>
                    <a:pt x="0" y="64096"/>
                  </a:lnTo>
                  <a:lnTo>
                    <a:pt x="98272" y="163233"/>
                  </a:lnTo>
                  <a:lnTo>
                    <a:pt x="162369" y="99136"/>
                  </a:lnTo>
                  <a:lnTo>
                    <a:pt x="64096"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2" name="Google Shape;462;p26"/>
            <p:cNvSpPr/>
            <p:nvPr/>
          </p:nvSpPr>
          <p:spPr>
            <a:xfrm>
              <a:off x="3920144" y="4407174"/>
              <a:ext cx="162560" cy="163829"/>
            </a:xfrm>
            <a:custGeom>
              <a:avLst/>
              <a:gdLst/>
              <a:ahLst/>
              <a:cxnLst/>
              <a:rect l="l" t="t" r="r" b="b"/>
              <a:pathLst>
                <a:path w="162560" h="163829" extrusionOk="0">
                  <a:moveTo>
                    <a:pt x="162369" y="99136"/>
                  </a:moveTo>
                  <a:lnTo>
                    <a:pt x="64096" y="0"/>
                  </a:lnTo>
                  <a:lnTo>
                    <a:pt x="0" y="64096"/>
                  </a:lnTo>
                  <a:lnTo>
                    <a:pt x="98272" y="163233"/>
                  </a:lnTo>
                  <a:lnTo>
                    <a:pt x="162369" y="9913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3" name="Google Shape;463;p26"/>
            <p:cNvSpPr/>
            <p:nvPr/>
          </p:nvSpPr>
          <p:spPr>
            <a:xfrm>
              <a:off x="1077953" y="3149166"/>
              <a:ext cx="106680" cy="61594"/>
            </a:xfrm>
            <a:custGeom>
              <a:avLst/>
              <a:gdLst/>
              <a:ahLst/>
              <a:cxnLst/>
              <a:rect l="l" t="t" r="r" b="b"/>
              <a:pathLst>
                <a:path w="106680" h="61594" extrusionOk="0">
                  <a:moveTo>
                    <a:pt x="106146" y="0"/>
                  </a:moveTo>
                  <a:lnTo>
                    <a:pt x="0" y="33312"/>
                  </a:lnTo>
                  <a:lnTo>
                    <a:pt x="106514" y="61036"/>
                  </a:lnTo>
                  <a:lnTo>
                    <a:pt x="10614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4" name="Google Shape;464;p26"/>
            <p:cNvSpPr/>
            <p:nvPr/>
          </p:nvSpPr>
          <p:spPr>
            <a:xfrm>
              <a:off x="1167763" y="3182822"/>
              <a:ext cx="196215" cy="0"/>
            </a:xfrm>
            <a:custGeom>
              <a:avLst/>
              <a:gdLst/>
              <a:ahLst/>
              <a:cxnLst/>
              <a:rect l="l" t="t" r="r" b="b"/>
              <a:pathLst>
                <a:path w="196215" h="120000" extrusionOk="0">
                  <a:moveTo>
                    <a:pt x="195694" y="0"/>
                  </a:moveTo>
                  <a:lnTo>
                    <a:pt x="0" y="0"/>
                  </a:lnTo>
                </a:path>
              </a:pathLst>
            </a:custGeom>
            <a:noFill/>
            <a:ln w="1397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5" name="Google Shape;465;p26"/>
            <p:cNvSpPr/>
            <p:nvPr/>
          </p:nvSpPr>
          <p:spPr>
            <a:xfrm>
              <a:off x="1336268" y="3390108"/>
              <a:ext cx="61594" cy="106679"/>
            </a:xfrm>
            <a:custGeom>
              <a:avLst/>
              <a:gdLst/>
              <a:ahLst/>
              <a:cxnLst/>
              <a:rect l="l" t="t" r="r" b="b"/>
              <a:pathLst>
                <a:path w="61594" h="106679" extrusionOk="0">
                  <a:moveTo>
                    <a:pt x="61023" y="0"/>
                  </a:moveTo>
                  <a:lnTo>
                    <a:pt x="0" y="647"/>
                  </a:lnTo>
                  <a:lnTo>
                    <a:pt x="33794" y="106641"/>
                  </a:lnTo>
                  <a:lnTo>
                    <a:pt x="6102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6" name="Google Shape;466;p26"/>
            <p:cNvSpPr/>
            <p:nvPr/>
          </p:nvSpPr>
          <p:spPr>
            <a:xfrm>
              <a:off x="1369098" y="3211253"/>
              <a:ext cx="1269" cy="196214"/>
            </a:xfrm>
            <a:custGeom>
              <a:avLst/>
              <a:gdLst/>
              <a:ahLst/>
              <a:cxnLst/>
              <a:rect l="l" t="t" r="r" b="b"/>
              <a:pathLst>
                <a:path w="1269" h="196214" extrusionOk="0">
                  <a:moveTo>
                    <a:pt x="0" y="0"/>
                  </a:moveTo>
                  <a:lnTo>
                    <a:pt x="901" y="195681"/>
                  </a:lnTo>
                </a:path>
              </a:pathLst>
            </a:custGeom>
            <a:noFill/>
            <a:ln w="1397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7" name="Google Shape;467;p26"/>
            <p:cNvSpPr/>
            <p:nvPr/>
          </p:nvSpPr>
          <p:spPr>
            <a:xfrm>
              <a:off x="1555269" y="3159645"/>
              <a:ext cx="106680" cy="61594"/>
            </a:xfrm>
            <a:custGeom>
              <a:avLst/>
              <a:gdLst/>
              <a:ahLst/>
              <a:cxnLst/>
              <a:rect l="l" t="t" r="r" b="b"/>
              <a:pathLst>
                <a:path w="106680" h="61594" extrusionOk="0">
                  <a:moveTo>
                    <a:pt x="266" y="0"/>
                  </a:moveTo>
                  <a:lnTo>
                    <a:pt x="0" y="61036"/>
                  </a:lnTo>
                  <a:lnTo>
                    <a:pt x="106489" y="28816"/>
                  </a:lnTo>
                  <a:lnTo>
                    <a:pt x="26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8" name="Google Shape;468;p26"/>
            <p:cNvSpPr/>
            <p:nvPr/>
          </p:nvSpPr>
          <p:spPr>
            <a:xfrm>
              <a:off x="1376276" y="3185170"/>
              <a:ext cx="196215" cy="2539"/>
            </a:xfrm>
            <a:custGeom>
              <a:avLst/>
              <a:gdLst/>
              <a:ahLst/>
              <a:cxnLst/>
              <a:rect l="l" t="t" r="r" b="b"/>
              <a:pathLst>
                <a:path w="196215" h="2539" extrusionOk="0">
                  <a:moveTo>
                    <a:pt x="0" y="0"/>
                  </a:moveTo>
                  <a:lnTo>
                    <a:pt x="195681" y="2019"/>
                  </a:lnTo>
                </a:path>
              </a:pathLst>
            </a:custGeom>
            <a:noFill/>
            <a:ln w="1397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9" name="Google Shape;469;p26"/>
            <p:cNvSpPr/>
            <p:nvPr/>
          </p:nvSpPr>
          <p:spPr>
            <a:xfrm>
              <a:off x="1418769" y="4152869"/>
              <a:ext cx="106680" cy="61595"/>
            </a:xfrm>
            <a:custGeom>
              <a:avLst/>
              <a:gdLst/>
              <a:ahLst/>
              <a:cxnLst/>
              <a:rect l="l" t="t" r="r" b="b"/>
              <a:pathLst>
                <a:path w="106680" h="61595" extrusionOk="0">
                  <a:moveTo>
                    <a:pt x="106146" y="0"/>
                  </a:moveTo>
                  <a:lnTo>
                    <a:pt x="0" y="33299"/>
                  </a:lnTo>
                  <a:lnTo>
                    <a:pt x="106514" y="61023"/>
                  </a:lnTo>
                  <a:lnTo>
                    <a:pt x="10614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0" name="Google Shape;470;p26"/>
            <p:cNvSpPr/>
            <p:nvPr/>
          </p:nvSpPr>
          <p:spPr>
            <a:xfrm>
              <a:off x="1508572" y="4186524"/>
              <a:ext cx="196214" cy="0"/>
            </a:xfrm>
            <a:custGeom>
              <a:avLst/>
              <a:gdLst/>
              <a:ahLst/>
              <a:cxnLst/>
              <a:rect l="l" t="t" r="r" b="b"/>
              <a:pathLst>
                <a:path w="196214" h="120000" extrusionOk="0">
                  <a:moveTo>
                    <a:pt x="195694" y="0"/>
                  </a:moveTo>
                  <a:lnTo>
                    <a:pt x="0" y="0"/>
                  </a:lnTo>
                </a:path>
              </a:pathLst>
            </a:custGeom>
            <a:noFill/>
            <a:ln w="1397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1" name="Google Shape;471;p26"/>
            <p:cNvSpPr/>
            <p:nvPr/>
          </p:nvSpPr>
          <p:spPr>
            <a:xfrm>
              <a:off x="1680570" y="4379827"/>
              <a:ext cx="61594" cy="106679"/>
            </a:xfrm>
            <a:custGeom>
              <a:avLst/>
              <a:gdLst/>
              <a:ahLst/>
              <a:cxnLst/>
              <a:rect l="l" t="t" r="r" b="b"/>
              <a:pathLst>
                <a:path w="61594" h="106679" extrusionOk="0">
                  <a:moveTo>
                    <a:pt x="61036" y="0"/>
                  </a:moveTo>
                  <a:lnTo>
                    <a:pt x="0" y="647"/>
                  </a:lnTo>
                  <a:lnTo>
                    <a:pt x="33794" y="106641"/>
                  </a:lnTo>
                  <a:lnTo>
                    <a:pt x="6103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2" name="Google Shape;472;p26"/>
            <p:cNvSpPr/>
            <p:nvPr/>
          </p:nvSpPr>
          <p:spPr>
            <a:xfrm>
              <a:off x="1713407" y="4200978"/>
              <a:ext cx="1269" cy="196214"/>
            </a:xfrm>
            <a:custGeom>
              <a:avLst/>
              <a:gdLst/>
              <a:ahLst/>
              <a:cxnLst/>
              <a:rect l="l" t="t" r="r" b="b"/>
              <a:pathLst>
                <a:path w="1269" h="196214" extrusionOk="0">
                  <a:moveTo>
                    <a:pt x="0" y="0"/>
                  </a:moveTo>
                  <a:lnTo>
                    <a:pt x="901" y="195681"/>
                  </a:lnTo>
                </a:path>
              </a:pathLst>
            </a:custGeom>
            <a:noFill/>
            <a:ln w="1397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3" name="Google Shape;473;p26"/>
            <p:cNvSpPr/>
            <p:nvPr/>
          </p:nvSpPr>
          <p:spPr>
            <a:xfrm>
              <a:off x="1687600" y="3881088"/>
              <a:ext cx="61594" cy="106679"/>
            </a:xfrm>
            <a:custGeom>
              <a:avLst/>
              <a:gdLst/>
              <a:ahLst/>
              <a:cxnLst/>
              <a:rect l="l" t="t" r="r" b="b"/>
              <a:pathLst>
                <a:path w="61594" h="106679" extrusionOk="0">
                  <a:moveTo>
                    <a:pt x="27457" y="0"/>
                  </a:moveTo>
                  <a:lnTo>
                    <a:pt x="0" y="106578"/>
                  </a:lnTo>
                  <a:lnTo>
                    <a:pt x="61036" y="106070"/>
                  </a:lnTo>
                  <a:lnTo>
                    <a:pt x="2745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4" name="Google Shape;474;p26"/>
            <p:cNvSpPr/>
            <p:nvPr/>
          </p:nvSpPr>
          <p:spPr>
            <a:xfrm>
              <a:off x="1714926" y="3970903"/>
              <a:ext cx="635" cy="196214"/>
            </a:xfrm>
            <a:custGeom>
              <a:avLst/>
              <a:gdLst/>
              <a:ahLst/>
              <a:cxnLst/>
              <a:rect l="l" t="t" r="r" b="b"/>
              <a:pathLst>
                <a:path w="635" h="196214" extrusionOk="0">
                  <a:moveTo>
                    <a:pt x="495" y="195681"/>
                  </a:moveTo>
                  <a:lnTo>
                    <a:pt x="0" y="0"/>
                  </a:lnTo>
                </a:path>
              </a:pathLst>
            </a:custGeom>
            <a:noFill/>
            <a:ln w="1397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5" name="Google Shape;475;p26"/>
            <p:cNvSpPr/>
            <p:nvPr/>
          </p:nvSpPr>
          <p:spPr>
            <a:xfrm>
              <a:off x="1896085" y="4163348"/>
              <a:ext cx="106680" cy="61595"/>
            </a:xfrm>
            <a:custGeom>
              <a:avLst/>
              <a:gdLst/>
              <a:ahLst/>
              <a:cxnLst/>
              <a:rect l="l" t="t" r="r" b="b"/>
              <a:pathLst>
                <a:path w="106680" h="61595" extrusionOk="0">
                  <a:moveTo>
                    <a:pt x="266" y="0"/>
                  </a:moveTo>
                  <a:lnTo>
                    <a:pt x="0" y="61023"/>
                  </a:lnTo>
                  <a:lnTo>
                    <a:pt x="106489" y="28816"/>
                  </a:lnTo>
                  <a:lnTo>
                    <a:pt x="26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6" name="Google Shape;476;p26"/>
            <p:cNvSpPr/>
            <p:nvPr/>
          </p:nvSpPr>
          <p:spPr>
            <a:xfrm>
              <a:off x="1717092" y="4188866"/>
              <a:ext cx="196214" cy="2539"/>
            </a:xfrm>
            <a:custGeom>
              <a:avLst/>
              <a:gdLst/>
              <a:ahLst/>
              <a:cxnLst/>
              <a:rect l="l" t="t" r="r" b="b"/>
              <a:pathLst>
                <a:path w="196214" h="2539" extrusionOk="0">
                  <a:moveTo>
                    <a:pt x="0" y="0"/>
                  </a:moveTo>
                  <a:lnTo>
                    <a:pt x="195681" y="2019"/>
                  </a:lnTo>
                </a:path>
              </a:pathLst>
            </a:custGeom>
            <a:noFill/>
            <a:ln w="1397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7" name="Google Shape;477;p26"/>
            <p:cNvSpPr/>
            <p:nvPr/>
          </p:nvSpPr>
          <p:spPr>
            <a:xfrm>
              <a:off x="1347472" y="2866397"/>
              <a:ext cx="61594" cy="106680"/>
            </a:xfrm>
            <a:custGeom>
              <a:avLst/>
              <a:gdLst/>
              <a:ahLst/>
              <a:cxnLst/>
              <a:rect l="l" t="t" r="r" b="b"/>
              <a:pathLst>
                <a:path w="61594" h="106680" extrusionOk="0">
                  <a:moveTo>
                    <a:pt x="27762" y="0"/>
                  </a:moveTo>
                  <a:lnTo>
                    <a:pt x="0" y="106502"/>
                  </a:lnTo>
                  <a:lnTo>
                    <a:pt x="61036" y="106172"/>
                  </a:lnTo>
                  <a:lnTo>
                    <a:pt x="2776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8" name="Google Shape;478;p26"/>
            <p:cNvSpPr/>
            <p:nvPr/>
          </p:nvSpPr>
          <p:spPr>
            <a:xfrm>
              <a:off x="1374759" y="2956208"/>
              <a:ext cx="636" cy="196214"/>
            </a:xfrm>
            <a:custGeom>
              <a:avLst/>
              <a:gdLst/>
              <a:ahLst/>
              <a:cxnLst/>
              <a:rect l="l" t="t" r="r" b="b"/>
              <a:pathLst>
                <a:path w="634" h="196214" extrusionOk="0">
                  <a:moveTo>
                    <a:pt x="0" y="195694"/>
                  </a:moveTo>
                  <a:lnTo>
                    <a:pt x="88" y="0"/>
                  </a:lnTo>
                </a:path>
              </a:pathLst>
            </a:custGeom>
            <a:noFill/>
            <a:ln w="13975" cap="flat" cmpd="sng">
              <a:solidFill>
                <a:srgbClr val="000000"/>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479" name="Google Shape;479;p26"/>
            <p:cNvPicPr preferRelativeResize="0"/>
            <p:nvPr/>
          </p:nvPicPr>
          <p:blipFill rotWithShape="1">
            <a:blip r:embed="rId3">
              <a:alphaModFix/>
            </a:blip>
            <a:srcRect/>
            <a:stretch/>
          </p:blipFill>
          <p:spPr>
            <a:xfrm>
              <a:off x="2149210" y="1566713"/>
              <a:ext cx="2002157" cy="2556893"/>
            </a:xfrm>
            <a:prstGeom prst="rect">
              <a:avLst/>
            </a:prstGeom>
            <a:noFill/>
            <a:ln>
              <a:noFill/>
            </a:ln>
          </p:spPr>
        </p:pic>
      </p:grpSp>
      <p:sp>
        <p:nvSpPr>
          <p:cNvPr id="480" name="Google Shape;480;p26"/>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Infield Fly Ball Coverage 2 Umpires</a:t>
            </a:r>
            <a:endParaRPr/>
          </a:p>
        </p:txBody>
      </p:sp>
      <p:grpSp>
        <p:nvGrpSpPr>
          <p:cNvPr id="481" name="Google Shape;481;p26"/>
          <p:cNvGrpSpPr/>
          <p:nvPr/>
        </p:nvGrpSpPr>
        <p:grpSpPr>
          <a:xfrm>
            <a:off x="358806" y="487646"/>
            <a:ext cx="3883025" cy="3501111"/>
            <a:chOff x="484631" y="1399946"/>
            <a:chExt cx="3883025" cy="3501111"/>
          </a:xfrm>
        </p:grpSpPr>
        <p:sp>
          <p:nvSpPr>
            <p:cNvPr id="482" name="Google Shape;482;p26"/>
            <p:cNvSpPr/>
            <p:nvPr/>
          </p:nvSpPr>
          <p:spPr>
            <a:xfrm>
              <a:off x="487806" y="1402207"/>
              <a:ext cx="3879850" cy="3498850"/>
            </a:xfrm>
            <a:custGeom>
              <a:avLst/>
              <a:gdLst/>
              <a:ahLst/>
              <a:cxnLst/>
              <a:rect l="l" t="t" r="r" b="b"/>
              <a:pathLst>
                <a:path w="3879850" h="3498850" extrusionOk="0">
                  <a:moveTo>
                    <a:pt x="0" y="3498850"/>
                  </a:moveTo>
                  <a:lnTo>
                    <a:pt x="3879850" y="3498850"/>
                  </a:lnTo>
                  <a:lnTo>
                    <a:pt x="3879850" y="0"/>
                  </a:lnTo>
                  <a:lnTo>
                    <a:pt x="0" y="0"/>
                  </a:lnTo>
                  <a:lnTo>
                    <a:pt x="0" y="34988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83" name="Google Shape;483;p26"/>
            <p:cNvSpPr/>
            <p:nvPr/>
          </p:nvSpPr>
          <p:spPr>
            <a:xfrm>
              <a:off x="4846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84" name="Google Shape;484;p26"/>
            <p:cNvSpPr/>
            <p:nvPr/>
          </p:nvSpPr>
          <p:spPr>
            <a:xfrm>
              <a:off x="5118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485" name="Google Shape;485;p26"/>
          <p:cNvSpPr txBox="1"/>
          <p:nvPr/>
        </p:nvSpPr>
        <p:spPr>
          <a:xfrm>
            <a:off x="2420697" y="1075800"/>
            <a:ext cx="151200" cy="1194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2B</a:t>
            </a:r>
            <a:endParaRPr sz="700">
              <a:latin typeface="Arial"/>
              <a:ea typeface="Arial"/>
              <a:cs typeface="Arial"/>
              <a:sym typeface="Arial"/>
            </a:endParaRPr>
          </a:p>
        </p:txBody>
      </p:sp>
      <p:grpSp>
        <p:nvGrpSpPr>
          <p:cNvPr id="486" name="Google Shape;486;p26"/>
          <p:cNvGrpSpPr/>
          <p:nvPr/>
        </p:nvGrpSpPr>
        <p:grpSpPr>
          <a:xfrm>
            <a:off x="1521763" y="3221991"/>
            <a:ext cx="132714" cy="132714"/>
            <a:chOff x="1647588" y="4134291"/>
            <a:chExt cx="132714" cy="132714"/>
          </a:xfrm>
        </p:grpSpPr>
        <p:sp>
          <p:nvSpPr>
            <p:cNvPr id="487" name="Google Shape;487;p26"/>
            <p:cNvSpPr/>
            <p:nvPr/>
          </p:nvSpPr>
          <p:spPr>
            <a:xfrm>
              <a:off x="1647588" y="4134291"/>
              <a:ext cx="132714" cy="132714"/>
            </a:xfrm>
            <a:custGeom>
              <a:avLst/>
              <a:gdLst/>
              <a:ahLst/>
              <a:cxnLst/>
              <a:rect l="l" t="t" r="r" b="b"/>
              <a:pathLst>
                <a:path w="132714" h="132714" extrusionOk="0">
                  <a:moveTo>
                    <a:pt x="66141" y="0"/>
                  </a:moveTo>
                  <a:lnTo>
                    <a:pt x="40397" y="5196"/>
                  </a:lnTo>
                  <a:lnTo>
                    <a:pt x="19373" y="19367"/>
                  </a:lnTo>
                  <a:lnTo>
                    <a:pt x="5198" y="40387"/>
                  </a:lnTo>
                  <a:lnTo>
                    <a:pt x="0" y="66128"/>
                  </a:lnTo>
                  <a:lnTo>
                    <a:pt x="5198" y="91870"/>
                  </a:lnTo>
                  <a:lnTo>
                    <a:pt x="19373" y="112890"/>
                  </a:lnTo>
                  <a:lnTo>
                    <a:pt x="40397" y="127061"/>
                  </a:lnTo>
                  <a:lnTo>
                    <a:pt x="66141" y="132257"/>
                  </a:lnTo>
                  <a:lnTo>
                    <a:pt x="91885" y="127061"/>
                  </a:lnTo>
                  <a:lnTo>
                    <a:pt x="112909" y="112890"/>
                  </a:lnTo>
                  <a:lnTo>
                    <a:pt x="127084" y="91870"/>
                  </a:lnTo>
                  <a:lnTo>
                    <a:pt x="132283" y="66128"/>
                  </a:lnTo>
                  <a:lnTo>
                    <a:pt x="127084" y="40387"/>
                  </a:lnTo>
                  <a:lnTo>
                    <a:pt x="112909" y="19367"/>
                  </a:lnTo>
                  <a:lnTo>
                    <a:pt x="91885" y="5196"/>
                  </a:lnTo>
                  <a:lnTo>
                    <a:pt x="6614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88" name="Google Shape;488;p26"/>
            <p:cNvSpPr/>
            <p:nvPr/>
          </p:nvSpPr>
          <p:spPr>
            <a:xfrm>
              <a:off x="1647588" y="4134291"/>
              <a:ext cx="132714" cy="132714"/>
            </a:xfrm>
            <a:custGeom>
              <a:avLst/>
              <a:gdLst/>
              <a:ahLst/>
              <a:cxnLst/>
              <a:rect l="l" t="t" r="r" b="b"/>
              <a:pathLst>
                <a:path w="132714" h="132714" extrusionOk="0">
                  <a:moveTo>
                    <a:pt x="66141" y="132257"/>
                  </a:moveTo>
                  <a:lnTo>
                    <a:pt x="91885" y="127061"/>
                  </a:lnTo>
                  <a:lnTo>
                    <a:pt x="112909" y="112890"/>
                  </a:lnTo>
                  <a:lnTo>
                    <a:pt x="127084" y="91870"/>
                  </a:lnTo>
                  <a:lnTo>
                    <a:pt x="132283" y="66128"/>
                  </a:lnTo>
                  <a:lnTo>
                    <a:pt x="127084" y="40387"/>
                  </a:lnTo>
                  <a:lnTo>
                    <a:pt x="112909" y="19367"/>
                  </a:lnTo>
                  <a:lnTo>
                    <a:pt x="91885" y="5196"/>
                  </a:lnTo>
                  <a:lnTo>
                    <a:pt x="66141" y="0"/>
                  </a:lnTo>
                  <a:lnTo>
                    <a:pt x="40397" y="5196"/>
                  </a:lnTo>
                  <a:lnTo>
                    <a:pt x="19373" y="19367"/>
                  </a:lnTo>
                  <a:lnTo>
                    <a:pt x="5198" y="40387"/>
                  </a:lnTo>
                  <a:lnTo>
                    <a:pt x="0" y="66128"/>
                  </a:lnTo>
                  <a:lnTo>
                    <a:pt x="5198" y="91870"/>
                  </a:lnTo>
                  <a:lnTo>
                    <a:pt x="19373" y="112890"/>
                  </a:lnTo>
                  <a:lnTo>
                    <a:pt x="40397" y="127061"/>
                  </a:lnTo>
                  <a:lnTo>
                    <a:pt x="66141" y="132257"/>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489" name="Google Shape;489;p26"/>
          <p:cNvSpPr txBox="1"/>
          <p:nvPr/>
        </p:nvSpPr>
        <p:spPr>
          <a:xfrm>
            <a:off x="1512530" y="3228651"/>
            <a:ext cx="151200" cy="1194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3B</a:t>
            </a:r>
            <a:endParaRPr sz="700">
              <a:latin typeface="Arial"/>
              <a:ea typeface="Arial"/>
              <a:cs typeface="Arial"/>
              <a:sym typeface="Arial"/>
            </a:endParaRPr>
          </a:p>
        </p:txBody>
      </p:sp>
      <p:grpSp>
        <p:nvGrpSpPr>
          <p:cNvPr id="490" name="Google Shape;490;p26"/>
          <p:cNvGrpSpPr/>
          <p:nvPr/>
        </p:nvGrpSpPr>
        <p:grpSpPr>
          <a:xfrm>
            <a:off x="1177208" y="2214942"/>
            <a:ext cx="132715" cy="132714"/>
            <a:chOff x="1303033" y="3127242"/>
            <a:chExt cx="132715" cy="132714"/>
          </a:xfrm>
        </p:grpSpPr>
        <p:sp>
          <p:nvSpPr>
            <p:cNvPr id="491" name="Google Shape;491;p26"/>
            <p:cNvSpPr/>
            <p:nvPr/>
          </p:nvSpPr>
          <p:spPr>
            <a:xfrm>
              <a:off x="1303033" y="3127242"/>
              <a:ext cx="132715" cy="132714"/>
            </a:xfrm>
            <a:custGeom>
              <a:avLst/>
              <a:gdLst/>
              <a:ahLst/>
              <a:cxnLst/>
              <a:rect l="l" t="t" r="r" b="b"/>
              <a:pathLst>
                <a:path w="132715" h="132714" extrusionOk="0">
                  <a:moveTo>
                    <a:pt x="66141" y="0"/>
                  </a:moveTo>
                  <a:lnTo>
                    <a:pt x="40392" y="5196"/>
                  </a:lnTo>
                  <a:lnTo>
                    <a:pt x="19369" y="19369"/>
                  </a:lnTo>
                  <a:lnTo>
                    <a:pt x="5196" y="40392"/>
                  </a:lnTo>
                  <a:lnTo>
                    <a:pt x="0" y="66141"/>
                  </a:lnTo>
                  <a:lnTo>
                    <a:pt x="5196" y="91883"/>
                  </a:lnTo>
                  <a:lnTo>
                    <a:pt x="19369" y="112903"/>
                  </a:lnTo>
                  <a:lnTo>
                    <a:pt x="40392" y="127074"/>
                  </a:lnTo>
                  <a:lnTo>
                    <a:pt x="66141" y="132270"/>
                  </a:lnTo>
                  <a:lnTo>
                    <a:pt x="91879" y="127074"/>
                  </a:lnTo>
                  <a:lnTo>
                    <a:pt x="112904" y="112903"/>
                  </a:lnTo>
                  <a:lnTo>
                    <a:pt x="127083" y="91883"/>
                  </a:lnTo>
                  <a:lnTo>
                    <a:pt x="132283" y="66141"/>
                  </a:lnTo>
                  <a:lnTo>
                    <a:pt x="127083" y="40392"/>
                  </a:lnTo>
                  <a:lnTo>
                    <a:pt x="112904" y="19369"/>
                  </a:lnTo>
                  <a:lnTo>
                    <a:pt x="91879" y="5196"/>
                  </a:lnTo>
                  <a:lnTo>
                    <a:pt x="6614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92" name="Google Shape;492;p26"/>
            <p:cNvSpPr/>
            <p:nvPr/>
          </p:nvSpPr>
          <p:spPr>
            <a:xfrm>
              <a:off x="1303033" y="3127242"/>
              <a:ext cx="132715" cy="132714"/>
            </a:xfrm>
            <a:custGeom>
              <a:avLst/>
              <a:gdLst/>
              <a:ahLst/>
              <a:cxnLst/>
              <a:rect l="l" t="t" r="r" b="b"/>
              <a:pathLst>
                <a:path w="132715" h="132714" extrusionOk="0">
                  <a:moveTo>
                    <a:pt x="66141" y="132270"/>
                  </a:moveTo>
                  <a:lnTo>
                    <a:pt x="91879" y="127074"/>
                  </a:lnTo>
                  <a:lnTo>
                    <a:pt x="112904" y="112903"/>
                  </a:lnTo>
                  <a:lnTo>
                    <a:pt x="127083" y="91883"/>
                  </a:lnTo>
                  <a:lnTo>
                    <a:pt x="132283" y="66141"/>
                  </a:lnTo>
                  <a:lnTo>
                    <a:pt x="127083" y="40392"/>
                  </a:lnTo>
                  <a:lnTo>
                    <a:pt x="112904" y="19369"/>
                  </a:lnTo>
                  <a:lnTo>
                    <a:pt x="91879" y="5196"/>
                  </a:lnTo>
                  <a:lnTo>
                    <a:pt x="66141" y="0"/>
                  </a:lnTo>
                  <a:lnTo>
                    <a:pt x="40392" y="5196"/>
                  </a:lnTo>
                  <a:lnTo>
                    <a:pt x="19369" y="19369"/>
                  </a:lnTo>
                  <a:lnTo>
                    <a:pt x="5196" y="40392"/>
                  </a:lnTo>
                  <a:lnTo>
                    <a:pt x="0" y="66141"/>
                  </a:lnTo>
                  <a:lnTo>
                    <a:pt x="5196" y="91883"/>
                  </a:lnTo>
                  <a:lnTo>
                    <a:pt x="19369" y="112903"/>
                  </a:lnTo>
                  <a:lnTo>
                    <a:pt x="40392" y="127074"/>
                  </a:lnTo>
                  <a:lnTo>
                    <a:pt x="66141" y="13227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493" name="Google Shape;493;p26"/>
          <p:cNvSpPr txBox="1"/>
          <p:nvPr/>
        </p:nvSpPr>
        <p:spPr>
          <a:xfrm>
            <a:off x="1167960" y="2221600"/>
            <a:ext cx="151200" cy="1194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SS</a:t>
            </a:r>
            <a:endParaRPr sz="700">
              <a:latin typeface="Arial"/>
              <a:ea typeface="Arial"/>
              <a:cs typeface="Arial"/>
              <a:sym typeface="Arial"/>
            </a:endParaRPr>
          </a:p>
        </p:txBody>
      </p:sp>
      <p:sp>
        <p:nvSpPr>
          <p:cNvPr id="494" name="Google Shape;494;p26"/>
          <p:cNvSpPr txBox="1"/>
          <p:nvPr/>
        </p:nvSpPr>
        <p:spPr>
          <a:xfrm>
            <a:off x="2971274" y="2753423"/>
            <a:ext cx="71100" cy="1194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a:t>
            </a:r>
            <a:endParaRPr sz="700">
              <a:latin typeface="Arial"/>
              <a:ea typeface="Arial"/>
              <a:cs typeface="Arial"/>
              <a:sym typeface="Arial"/>
            </a:endParaRPr>
          </a:p>
        </p:txBody>
      </p:sp>
      <p:grpSp>
        <p:nvGrpSpPr>
          <p:cNvPr id="495" name="Google Shape;495;p26"/>
          <p:cNvGrpSpPr/>
          <p:nvPr/>
        </p:nvGrpSpPr>
        <p:grpSpPr>
          <a:xfrm>
            <a:off x="766167" y="1776707"/>
            <a:ext cx="1308411" cy="1990190"/>
            <a:chOff x="891992" y="2689007"/>
            <a:chExt cx="1308411" cy="1990190"/>
          </a:xfrm>
        </p:grpSpPr>
        <p:pic>
          <p:nvPicPr>
            <p:cNvPr id="496" name="Google Shape;496;p26"/>
            <p:cNvPicPr preferRelativeResize="0"/>
            <p:nvPr/>
          </p:nvPicPr>
          <p:blipFill rotWithShape="1">
            <a:blip r:embed="rId4">
              <a:alphaModFix/>
            </a:blip>
            <a:srcRect/>
            <a:stretch/>
          </p:blipFill>
          <p:spPr>
            <a:xfrm>
              <a:off x="1299622" y="2689007"/>
              <a:ext cx="157708" cy="157721"/>
            </a:xfrm>
            <a:prstGeom prst="rect">
              <a:avLst/>
            </a:prstGeom>
            <a:noFill/>
            <a:ln>
              <a:noFill/>
            </a:ln>
          </p:spPr>
        </p:pic>
        <p:pic>
          <p:nvPicPr>
            <p:cNvPr id="497" name="Google Shape;497;p26"/>
            <p:cNvPicPr preferRelativeResize="0"/>
            <p:nvPr/>
          </p:nvPicPr>
          <p:blipFill rotWithShape="1">
            <a:blip r:embed="rId5">
              <a:alphaModFix/>
            </a:blip>
            <a:srcRect/>
            <a:stretch/>
          </p:blipFill>
          <p:spPr>
            <a:xfrm>
              <a:off x="891992" y="3110685"/>
              <a:ext cx="157721" cy="157708"/>
            </a:xfrm>
            <a:prstGeom prst="rect">
              <a:avLst/>
            </a:prstGeom>
            <a:noFill/>
            <a:ln>
              <a:noFill/>
            </a:ln>
          </p:spPr>
        </p:pic>
        <p:pic>
          <p:nvPicPr>
            <p:cNvPr id="498" name="Google Shape;498;p26"/>
            <p:cNvPicPr preferRelativeResize="0"/>
            <p:nvPr/>
          </p:nvPicPr>
          <p:blipFill rotWithShape="1">
            <a:blip r:embed="rId6">
              <a:alphaModFix/>
            </a:blip>
            <a:srcRect/>
            <a:stretch/>
          </p:blipFill>
          <p:spPr>
            <a:xfrm>
              <a:off x="2042669" y="4120860"/>
              <a:ext cx="157734" cy="157708"/>
            </a:xfrm>
            <a:prstGeom prst="rect">
              <a:avLst/>
            </a:prstGeom>
            <a:noFill/>
            <a:ln>
              <a:noFill/>
            </a:ln>
          </p:spPr>
        </p:pic>
        <p:pic>
          <p:nvPicPr>
            <p:cNvPr id="499" name="Google Shape;499;p26"/>
            <p:cNvPicPr preferRelativeResize="0"/>
            <p:nvPr/>
          </p:nvPicPr>
          <p:blipFill rotWithShape="1">
            <a:blip r:embed="rId7">
              <a:alphaModFix/>
            </a:blip>
            <a:srcRect/>
            <a:stretch/>
          </p:blipFill>
          <p:spPr>
            <a:xfrm>
              <a:off x="1634073" y="4521489"/>
              <a:ext cx="157721" cy="157708"/>
            </a:xfrm>
            <a:prstGeom prst="rect">
              <a:avLst/>
            </a:prstGeom>
            <a:noFill/>
            <a:ln>
              <a:noFill/>
            </a:ln>
          </p:spPr>
        </p:pic>
        <p:pic>
          <p:nvPicPr>
            <p:cNvPr id="500" name="Google Shape;500;p26"/>
            <p:cNvPicPr preferRelativeResize="0"/>
            <p:nvPr/>
          </p:nvPicPr>
          <p:blipFill rotWithShape="1">
            <a:blip r:embed="rId8">
              <a:alphaModFix/>
            </a:blip>
            <a:srcRect/>
            <a:stretch/>
          </p:blipFill>
          <p:spPr>
            <a:xfrm>
              <a:off x="1234807" y="4105535"/>
              <a:ext cx="157734" cy="157721"/>
            </a:xfrm>
            <a:prstGeom prst="rect">
              <a:avLst/>
            </a:prstGeom>
            <a:noFill/>
            <a:ln>
              <a:noFill/>
            </a:ln>
          </p:spPr>
        </p:pic>
        <p:pic>
          <p:nvPicPr>
            <p:cNvPr id="501" name="Google Shape;501;p26"/>
            <p:cNvPicPr preferRelativeResize="0"/>
            <p:nvPr/>
          </p:nvPicPr>
          <p:blipFill rotWithShape="1">
            <a:blip r:embed="rId9">
              <a:alphaModFix/>
            </a:blip>
            <a:srcRect/>
            <a:stretch/>
          </p:blipFill>
          <p:spPr>
            <a:xfrm>
              <a:off x="1693837" y="3106996"/>
              <a:ext cx="157721" cy="157721"/>
            </a:xfrm>
            <a:prstGeom prst="rect">
              <a:avLst/>
            </a:prstGeom>
            <a:noFill/>
            <a:ln>
              <a:noFill/>
            </a:ln>
          </p:spPr>
        </p:pic>
        <p:pic>
          <p:nvPicPr>
            <p:cNvPr id="502" name="Google Shape;502;p26"/>
            <p:cNvPicPr preferRelativeResize="0"/>
            <p:nvPr/>
          </p:nvPicPr>
          <p:blipFill rotWithShape="1">
            <a:blip r:embed="rId10">
              <a:alphaModFix/>
            </a:blip>
            <a:srcRect/>
            <a:stretch/>
          </p:blipFill>
          <p:spPr>
            <a:xfrm>
              <a:off x="1653629" y="3693967"/>
              <a:ext cx="157721" cy="157708"/>
            </a:xfrm>
            <a:prstGeom prst="rect">
              <a:avLst/>
            </a:prstGeom>
            <a:noFill/>
            <a:ln>
              <a:noFill/>
            </a:ln>
          </p:spPr>
        </p:pic>
        <p:pic>
          <p:nvPicPr>
            <p:cNvPr id="503" name="Google Shape;503;p26"/>
            <p:cNvPicPr preferRelativeResize="0"/>
            <p:nvPr/>
          </p:nvPicPr>
          <p:blipFill rotWithShape="1">
            <a:blip r:embed="rId11">
              <a:alphaModFix/>
            </a:blip>
            <a:srcRect/>
            <a:stretch/>
          </p:blipFill>
          <p:spPr>
            <a:xfrm>
              <a:off x="1292726" y="3519031"/>
              <a:ext cx="157734" cy="157721"/>
            </a:xfrm>
            <a:prstGeom prst="rect">
              <a:avLst/>
            </a:prstGeom>
            <a:noFill/>
            <a:ln>
              <a:noFill/>
            </a:ln>
          </p:spPr>
        </p:pic>
      </p:grpSp>
      <p:sp>
        <p:nvSpPr>
          <p:cNvPr id="504" name="Google Shape;504;p26"/>
          <p:cNvSpPr txBox="1"/>
          <p:nvPr/>
        </p:nvSpPr>
        <p:spPr>
          <a:xfrm>
            <a:off x="3454571" y="1171019"/>
            <a:ext cx="561900" cy="367500"/>
          </a:xfrm>
          <a:prstGeom prst="rect">
            <a:avLst/>
          </a:prstGeom>
          <a:noFill/>
          <a:ln>
            <a:noFill/>
          </a:ln>
        </p:spPr>
        <p:txBody>
          <a:bodyPr spcFirstLastPara="1" wrap="square" lIns="0" tIns="15225" rIns="0" bIns="0" anchor="t" anchorCtr="0">
            <a:spAutoFit/>
          </a:bodyPr>
          <a:lstStyle/>
          <a:p>
            <a:pPr marL="0" marR="5080" lvl="0" indent="0" algn="r" rtl="0">
              <a:lnSpc>
                <a:spcPct val="100000"/>
              </a:lnSpc>
              <a:spcBef>
                <a:spcPts val="0"/>
              </a:spcBef>
              <a:spcAft>
                <a:spcPts val="0"/>
              </a:spcAft>
              <a:buNone/>
            </a:pPr>
            <a:r>
              <a:rPr lang="en" sz="750" b="1">
                <a:solidFill>
                  <a:srgbClr val="FFFFFF"/>
                </a:solidFill>
                <a:latin typeface="Arial"/>
                <a:ea typeface="Arial"/>
                <a:cs typeface="Arial"/>
                <a:sym typeface="Arial"/>
              </a:rPr>
              <a:t>U1</a:t>
            </a:r>
            <a:endParaRPr sz="750">
              <a:latin typeface="Arial"/>
              <a:ea typeface="Arial"/>
              <a:cs typeface="Arial"/>
              <a:sym typeface="Arial"/>
            </a:endParaRPr>
          </a:p>
          <a:p>
            <a:pPr marL="0" lvl="0" indent="0" algn="l" rtl="0">
              <a:lnSpc>
                <a:spcPct val="100000"/>
              </a:lnSpc>
              <a:spcBef>
                <a:spcPts val="100"/>
              </a:spcBef>
              <a:spcAft>
                <a:spcPts val="0"/>
              </a:spcAft>
              <a:buNone/>
            </a:pPr>
            <a:endParaRPr sz="750">
              <a:latin typeface="Arial"/>
              <a:ea typeface="Arial"/>
              <a:cs typeface="Arial"/>
              <a:sym typeface="Arial"/>
            </a:endParaRPr>
          </a:p>
          <a:p>
            <a:pPr marL="12700" lvl="0" indent="0" algn="l" rtl="0">
              <a:lnSpc>
                <a:spcPct val="100000"/>
              </a:lnSpc>
              <a:spcBef>
                <a:spcPts val="5"/>
              </a:spcBef>
              <a:spcAft>
                <a:spcPts val="0"/>
              </a:spcAft>
              <a:buNone/>
            </a:pPr>
            <a:r>
              <a:rPr lang="en" sz="700" b="1">
                <a:latin typeface="Arial"/>
                <a:ea typeface="Arial"/>
                <a:cs typeface="Arial"/>
                <a:sym typeface="Arial"/>
              </a:rPr>
              <a:t>1B</a:t>
            </a:r>
            <a:endParaRPr sz="700">
              <a:latin typeface="Arial"/>
              <a:ea typeface="Arial"/>
              <a:cs typeface="Arial"/>
              <a:sym typeface="Arial"/>
            </a:endParaRPr>
          </a:p>
        </p:txBody>
      </p:sp>
      <p:sp>
        <p:nvSpPr>
          <p:cNvPr id="505" name="Google Shape;505;p26"/>
          <p:cNvSpPr/>
          <p:nvPr/>
        </p:nvSpPr>
        <p:spPr>
          <a:xfrm>
            <a:off x="3875066" y="3684962"/>
            <a:ext cx="151129" cy="151129"/>
          </a:xfrm>
          <a:custGeom>
            <a:avLst/>
            <a:gdLst/>
            <a:ahLst/>
            <a:cxnLst/>
            <a:rect l="l" t="t" r="r" b="b"/>
            <a:pathLst>
              <a:path w="151129" h="151129" extrusionOk="0">
                <a:moveTo>
                  <a:pt x="75374" y="0"/>
                </a:moveTo>
                <a:lnTo>
                  <a:pt x="46034" y="5920"/>
                </a:lnTo>
                <a:lnTo>
                  <a:pt x="22075" y="22069"/>
                </a:lnTo>
                <a:lnTo>
                  <a:pt x="5922" y="46023"/>
                </a:lnTo>
                <a:lnTo>
                  <a:pt x="0" y="75361"/>
                </a:lnTo>
                <a:lnTo>
                  <a:pt x="5922" y="104694"/>
                </a:lnTo>
                <a:lnTo>
                  <a:pt x="22075" y="128649"/>
                </a:lnTo>
                <a:lnTo>
                  <a:pt x="46034" y="144800"/>
                </a:lnTo>
                <a:lnTo>
                  <a:pt x="75374" y="150723"/>
                </a:lnTo>
                <a:lnTo>
                  <a:pt x="104709" y="144800"/>
                </a:lnTo>
                <a:lnTo>
                  <a:pt x="128668" y="128649"/>
                </a:lnTo>
                <a:lnTo>
                  <a:pt x="144824" y="104694"/>
                </a:lnTo>
                <a:lnTo>
                  <a:pt x="150749" y="75361"/>
                </a:lnTo>
                <a:lnTo>
                  <a:pt x="144824" y="46023"/>
                </a:lnTo>
                <a:lnTo>
                  <a:pt x="128668" y="22069"/>
                </a:lnTo>
                <a:lnTo>
                  <a:pt x="104709" y="5920"/>
                </a:lnTo>
                <a:lnTo>
                  <a:pt x="75374"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06" name="Google Shape;506;p26"/>
          <p:cNvSpPr txBox="1"/>
          <p:nvPr/>
        </p:nvSpPr>
        <p:spPr>
          <a:xfrm>
            <a:off x="3885578" y="3686276"/>
            <a:ext cx="151200" cy="1308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 sz="750" b="1">
                <a:solidFill>
                  <a:srgbClr val="FFFFFF"/>
                </a:solidFill>
                <a:latin typeface="Arial"/>
                <a:ea typeface="Arial"/>
                <a:cs typeface="Arial"/>
                <a:sym typeface="Arial"/>
              </a:rPr>
              <a:t>PU</a:t>
            </a:r>
            <a:endParaRPr sz="750">
              <a:latin typeface="Arial"/>
              <a:ea typeface="Arial"/>
              <a:cs typeface="Arial"/>
              <a:sym typeface="Arial"/>
            </a:endParaRPr>
          </a:p>
        </p:txBody>
      </p:sp>
      <p:grpSp>
        <p:nvGrpSpPr>
          <p:cNvPr id="507" name="Google Shape;507;p26"/>
          <p:cNvGrpSpPr/>
          <p:nvPr/>
        </p:nvGrpSpPr>
        <p:grpSpPr>
          <a:xfrm>
            <a:off x="4734734" y="487601"/>
            <a:ext cx="3879919" cy="3498733"/>
            <a:chOff x="484631" y="1399946"/>
            <a:chExt cx="3883025" cy="3348711"/>
          </a:xfrm>
        </p:grpSpPr>
        <p:sp>
          <p:nvSpPr>
            <p:cNvPr id="508" name="Google Shape;508;p26"/>
            <p:cNvSpPr/>
            <p:nvPr/>
          </p:nvSpPr>
          <p:spPr>
            <a:xfrm>
              <a:off x="487806" y="1402207"/>
              <a:ext cx="3879850" cy="3346450"/>
            </a:xfrm>
            <a:custGeom>
              <a:avLst/>
              <a:gdLst/>
              <a:ahLst/>
              <a:cxnLst/>
              <a:rect l="l" t="t" r="r" b="b"/>
              <a:pathLst>
                <a:path w="3879850" h="3346450" extrusionOk="0">
                  <a:moveTo>
                    <a:pt x="0" y="3346450"/>
                  </a:moveTo>
                  <a:lnTo>
                    <a:pt x="3879850" y="3346450"/>
                  </a:lnTo>
                  <a:lnTo>
                    <a:pt x="3879850" y="0"/>
                  </a:lnTo>
                  <a:lnTo>
                    <a:pt x="0" y="0"/>
                  </a:lnTo>
                  <a:lnTo>
                    <a:pt x="0" y="3346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09" name="Google Shape;509;p26"/>
            <p:cNvSpPr/>
            <p:nvPr/>
          </p:nvSpPr>
          <p:spPr>
            <a:xfrm>
              <a:off x="4846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10" name="Google Shape;510;p26"/>
            <p:cNvSpPr/>
            <p:nvPr/>
          </p:nvSpPr>
          <p:spPr>
            <a:xfrm>
              <a:off x="5118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11" name="Google Shape;511;p26"/>
          <p:cNvSpPr txBox="1"/>
          <p:nvPr/>
        </p:nvSpPr>
        <p:spPr>
          <a:xfrm>
            <a:off x="7888309" y="1752061"/>
            <a:ext cx="145500" cy="114900"/>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1B</a:t>
            </a:r>
            <a:endParaRPr sz="650">
              <a:latin typeface="Arial"/>
              <a:ea typeface="Arial"/>
              <a:cs typeface="Arial"/>
              <a:sym typeface="Arial"/>
            </a:endParaRPr>
          </a:p>
        </p:txBody>
      </p:sp>
      <p:grpSp>
        <p:nvGrpSpPr>
          <p:cNvPr id="512" name="Google Shape;512;p26"/>
          <p:cNvGrpSpPr/>
          <p:nvPr/>
        </p:nvGrpSpPr>
        <p:grpSpPr>
          <a:xfrm>
            <a:off x="6700483" y="1016482"/>
            <a:ext cx="127533" cy="133353"/>
            <a:chOff x="2451954" y="1906149"/>
            <a:chExt cx="127635" cy="127635"/>
          </a:xfrm>
        </p:grpSpPr>
        <p:sp>
          <p:nvSpPr>
            <p:cNvPr id="513" name="Google Shape;513;p26"/>
            <p:cNvSpPr/>
            <p:nvPr/>
          </p:nvSpPr>
          <p:spPr>
            <a:xfrm>
              <a:off x="2451954" y="1906149"/>
              <a:ext cx="127635" cy="127635"/>
            </a:xfrm>
            <a:custGeom>
              <a:avLst/>
              <a:gdLst/>
              <a:ahLst/>
              <a:cxnLst/>
              <a:rect l="l" t="t" r="r" b="b"/>
              <a:pathLst>
                <a:path w="127635" h="127635" extrusionOk="0">
                  <a:moveTo>
                    <a:pt x="63626" y="0"/>
                  </a:moveTo>
                  <a:lnTo>
                    <a:pt x="38860" y="5002"/>
                  </a:lnTo>
                  <a:lnTo>
                    <a:pt x="18635" y="18642"/>
                  </a:lnTo>
                  <a:lnTo>
                    <a:pt x="5000" y="38870"/>
                  </a:lnTo>
                  <a:lnTo>
                    <a:pt x="0" y="63639"/>
                  </a:lnTo>
                  <a:lnTo>
                    <a:pt x="5000" y="88406"/>
                  </a:lnTo>
                  <a:lnTo>
                    <a:pt x="18635" y="108631"/>
                  </a:lnTo>
                  <a:lnTo>
                    <a:pt x="38860" y="122266"/>
                  </a:lnTo>
                  <a:lnTo>
                    <a:pt x="63626" y="127266"/>
                  </a:lnTo>
                  <a:lnTo>
                    <a:pt x="88399" y="122266"/>
                  </a:lnTo>
                  <a:lnTo>
                    <a:pt x="108623" y="108631"/>
                  </a:lnTo>
                  <a:lnTo>
                    <a:pt x="122255" y="88406"/>
                  </a:lnTo>
                  <a:lnTo>
                    <a:pt x="127253" y="63639"/>
                  </a:lnTo>
                  <a:lnTo>
                    <a:pt x="122255" y="38870"/>
                  </a:lnTo>
                  <a:lnTo>
                    <a:pt x="108623" y="18642"/>
                  </a:lnTo>
                  <a:lnTo>
                    <a:pt x="88399" y="5002"/>
                  </a:lnTo>
                  <a:lnTo>
                    <a:pt x="636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14" name="Google Shape;514;p26"/>
            <p:cNvSpPr/>
            <p:nvPr/>
          </p:nvSpPr>
          <p:spPr>
            <a:xfrm>
              <a:off x="2451954" y="1906149"/>
              <a:ext cx="127635" cy="127635"/>
            </a:xfrm>
            <a:custGeom>
              <a:avLst/>
              <a:gdLst/>
              <a:ahLst/>
              <a:cxnLst/>
              <a:rect l="l" t="t" r="r" b="b"/>
              <a:pathLst>
                <a:path w="127635" h="127635" extrusionOk="0">
                  <a:moveTo>
                    <a:pt x="63626" y="127266"/>
                  </a:moveTo>
                  <a:lnTo>
                    <a:pt x="88399" y="122266"/>
                  </a:lnTo>
                  <a:lnTo>
                    <a:pt x="108623" y="108631"/>
                  </a:lnTo>
                  <a:lnTo>
                    <a:pt x="122255" y="88406"/>
                  </a:lnTo>
                  <a:lnTo>
                    <a:pt x="127253" y="63639"/>
                  </a:lnTo>
                  <a:lnTo>
                    <a:pt x="122255" y="38870"/>
                  </a:lnTo>
                  <a:lnTo>
                    <a:pt x="108623" y="18642"/>
                  </a:lnTo>
                  <a:lnTo>
                    <a:pt x="88399" y="5002"/>
                  </a:lnTo>
                  <a:lnTo>
                    <a:pt x="63626" y="0"/>
                  </a:lnTo>
                  <a:lnTo>
                    <a:pt x="38860" y="5002"/>
                  </a:lnTo>
                  <a:lnTo>
                    <a:pt x="18635" y="18642"/>
                  </a:lnTo>
                  <a:lnTo>
                    <a:pt x="5000" y="38870"/>
                  </a:lnTo>
                  <a:lnTo>
                    <a:pt x="0" y="63639"/>
                  </a:lnTo>
                  <a:lnTo>
                    <a:pt x="5000" y="88406"/>
                  </a:lnTo>
                  <a:lnTo>
                    <a:pt x="18635" y="108631"/>
                  </a:lnTo>
                  <a:lnTo>
                    <a:pt x="38860" y="122266"/>
                  </a:lnTo>
                  <a:lnTo>
                    <a:pt x="63626" y="127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15" name="Google Shape;515;p26"/>
          <p:cNvSpPr txBox="1"/>
          <p:nvPr/>
        </p:nvSpPr>
        <p:spPr>
          <a:xfrm>
            <a:off x="6708228" y="1012188"/>
            <a:ext cx="145500" cy="114900"/>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2B</a:t>
            </a:r>
            <a:endParaRPr sz="650">
              <a:latin typeface="Arial"/>
              <a:ea typeface="Arial"/>
              <a:cs typeface="Arial"/>
              <a:sym typeface="Arial"/>
            </a:endParaRPr>
          </a:p>
        </p:txBody>
      </p:sp>
      <p:grpSp>
        <p:nvGrpSpPr>
          <p:cNvPr id="516" name="Google Shape;516;p26"/>
          <p:cNvGrpSpPr/>
          <p:nvPr/>
        </p:nvGrpSpPr>
        <p:grpSpPr>
          <a:xfrm>
            <a:off x="5826910" y="3160013"/>
            <a:ext cx="127533" cy="133353"/>
            <a:chOff x="1577682" y="3957767"/>
            <a:chExt cx="127635" cy="127635"/>
          </a:xfrm>
        </p:grpSpPr>
        <p:sp>
          <p:nvSpPr>
            <p:cNvPr id="517" name="Google Shape;517;p26"/>
            <p:cNvSpPr/>
            <p:nvPr/>
          </p:nvSpPr>
          <p:spPr>
            <a:xfrm>
              <a:off x="1577682" y="3957767"/>
              <a:ext cx="127635" cy="127635"/>
            </a:xfrm>
            <a:custGeom>
              <a:avLst/>
              <a:gdLst/>
              <a:ahLst/>
              <a:cxnLst/>
              <a:rect l="l" t="t" r="r" b="b"/>
              <a:pathLst>
                <a:path w="127635" h="127635" extrusionOk="0">
                  <a:moveTo>
                    <a:pt x="63627" y="0"/>
                  </a:moveTo>
                  <a:lnTo>
                    <a:pt x="38860" y="5000"/>
                  </a:lnTo>
                  <a:lnTo>
                    <a:pt x="18635" y="18635"/>
                  </a:lnTo>
                  <a:lnTo>
                    <a:pt x="5000" y="38860"/>
                  </a:lnTo>
                  <a:lnTo>
                    <a:pt x="0" y="63626"/>
                  </a:lnTo>
                  <a:lnTo>
                    <a:pt x="5000" y="88393"/>
                  </a:lnTo>
                  <a:lnTo>
                    <a:pt x="18635" y="108618"/>
                  </a:lnTo>
                  <a:lnTo>
                    <a:pt x="38860" y="122253"/>
                  </a:lnTo>
                  <a:lnTo>
                    <a:pt x="63627" y="127253"/>
                  </a:lnTo>
                  <a:lnTo>
                    <a:pt x="88399" y="122253"/>
                  </a:lnTo>
                  <a:lnTo>
                    <a:pt x="108623" y="108618"/>
                  </a:lnTo>
                  <a:lnTo>
                    <a:pt x="122255" y="88393"/>
                  </a:lnTo>
                  <a:lnTo>
                    <a:pt x="127254" y="63626"/>
                  </a:lnTo>
                  <a:lnTo>
                    <a:pt x="122255" y="38860"/>
                  </a:lnTo>
                  <a:lnTo>
                    <a:pt x="108623" y="18635"/>
                  </a:lnTo>
                  <a:lnTo>
                    <a:pt x="88399" y="5000"/>
                  </a:lnTo>
                  <a:lnTo>
                    <a:pt x="6362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18" name="Google Shape;518;p26"/>
            <p:cNvSpPr/>
            <p:nvPr/>
          </p:nvSpPr>
          <p:spPr>
            <a:xfrm>
              <a:off x="1577682" y="3957767"/>
              <a:ext cx="127635" cy="127635"/>
            </a:xfrm>
            <a:custGeom>
              <a:avLst/>
              <a:gdLst/>
              <a:ahLst/>
              <a:cxnLst/>
              <a:rect l="l" t="t" r="r" b="b"/>
              <a:pathLst>
                <a:path w="127635" h="127635" extrusionOk="0">
                  <a:moveTo>
                    <a:pt x="63627" y="127253"/>
                  </a:moveTo>
                  <a:lnTo>
                    <a:pt x="88399" y="122253"/>
                  </a:lnTo>
                  <a:lnTo>
                    <a:pt x="108623" y="108618"/>
                  </a:lnTo>
                  <a:lnTo>
                    <a:pt x="122255" y="88393"/>
                  </a:lnTo>
                  <a:lnTo>
                    <a:pt x="127254" y="63626"/>
                  </a:lnTo>
                  <a:lnTo>
                    <a:pt x="122255" y="38860"/>
                  </a:lnTo>
                  <a:lnTo>
                    <a:pt x="108623" y="18635"/>
                  </a:lnTo>
                  <a:lnTo>
                    <a:pt x="88399" y="5000"/>
                  </a:lnTo>
                  <a:lnTo>
                    <a:pt x="63627" y="0"/>
                  </a:lnTo>
                  <a:lnTo>
                    <a:pt x="38860" y="5000"/>
                  </a:lnTo>
                  <a:lnTo>
                    <a:pt x="18635" y="18635"/>
                  </a:lnTo>
                  <a:lnTo>
                    <a:pt x="5000" y="38860"/>
                  </a:lnTo>
                  <a:lnTo>
                    <a:pt x="0" y="63626"/>
                  </a:lnTo>
                  <a:lnTo>
                    <a:pt x="5000" y="88393"/>
                  </a:lnTo>
                  <a:lnTo>
                    <a:pt x="18635" y="108618"/>
                  </a:lnTo>
                  <a:lnTo>
                    <a:pt x="38860" y="122253"/>
                  </a:lnTo>
                  <a:lnTo>
                    <a:pt x="63627" y="12725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19" name="Google Shape;519;p26"/>
          <p:cNvSpPr txBox="1"/>
          <p:nvPr/>
        </p:nvSpPr>
        <p:spPr>
          <a:xfrm>
            <a:off x="5835243" y="3155483"/>
            <a:ext cx="127800" cy="114900"/>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3B</a:t>
            </a:r>
            <a:endParaRPr sz="650">
              <a:latin typeface="Arial"/>
              <a:ea typeface="Arial"/>
              <a:cs typeface="Arial"/>
              <a:sym typeface="Arial"/>
            </a:endParaRPr>
          </a:p>
        </p:txBody>
      </p:sp>
      <p:grpSp>
        <p:nvGrpSpPr>
          <p:cNvPr id="520" name="Google Shape;520;p26"/>
          <p:cNvGrpSpPr/>
          <p:nvPr/>
        </p:nvGrpSpPr>
        <p:grpSpPr>
          <a:xfrm>
            <a:off x="5502382" y="2150059"/>
            <a:ext cx="127532" cy="133353"/>
            <a:chOff x="1252894" y="2991119"/>
            <a:chExt cx="127634" cy="127635"/>
          </a:xfrm>
        </p:grpSpPr>
        <p:sp>
          <p:nvSpPr>
            <p:cNvPr id="521" name="Google Shape;521;p26"/>
            <p:cNvSpPr/>
            <p:nvPr/>
          </p:nvSpPr>
          <p:spPr>
            <a:xfrm>
              <a:off x="1252894" y="2991119"/>
              <a:ext cx="127634" cy="127635"/>
            </a:xfrm>
            <a:custGeom>
              <a:avLst/>
              <a:gdLst/>
              <a:ahLst/>
              <a:cxnLst/>
              <a:rect l="l" t="t" r="r" b="b"/>
              <a:pathLst>
                <a:path w="127634" h="127635" extrusionOk="0">
                  <a:moveTo>
                    <a:pt x="63639" y="0"/>
                  </a:moveTo>
                  <a:lnTo>
                    <a:pt x="38865" y="5000"/>
                  </a:lnTo>
                  <a:lnTo>
                    <a:pt x="18637" y="18635"/>
                  </a:lnTo>
                  <a:lnTo>
                    <a:pt x="5000" y="38860"/>
                  </a:lnTo>
                  <a:lnTo>
                    <a:pt x="0" y="63627"/>
                  </a:lnTo>
                  <a:lnTo>
                    <a:pt x="5000" y="88401"/>
                  </a:lnTo>
                  <a:lnTo>
                    <a:pt x="18637" y="108629"/>
                  </a:lnTo>
                  <a:lnTo>
                    <a:pt x="38865" y="122266"/>
                  </a:lnTo>
                  <a:lnTo>
                    <a:pt x="63639" y="127266"/>
                  </a:lnTo>
                  <a:lnTo>
                    <a:pt x="88401" y="122266"/>
                  </a:lnTo>
                  <a:lnTo>
                    <a:pt x="108626" y="108629"/>
                  </a:lnTo>
                  <a:lnTo>
                    <a:pt x="122264" y="88401"/>
                  </a:lnTo>
                  <a:lnTo>
                    <a:pt x="127266" y="63627"/>
                  </a:lnTo>
                  <a:lnTo>
                    <a:pt x="122264" y="38860"/>
                  </a:lnTo>
                  <a:lnTo>
                    <a:pt x="108626" y="18635"/>
                  </a:lnTo>
                  <a:lnTo>
                    <a:pt x="88401" y="5000"/>
                  </a:lnTo>
                  <a:lnTo>
                    <a:pt x="6363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22" name="Google Shape;522;p26"/>
            <p:cNvSpPr/>
            <p:nvPr/>
          </p:nvSpPr>
          <p:spPr>
            <a:xfrm>
              <a:off x="1252894" y="2991119"/>
              <a:ext cx="127634" cy="127635"/>
            </a:xfrm>
            <a:custGeom>
              <a:avLst/>
              <a:gdLst/>
              <a:ahLst/>
              <a:cxnLst/>
              <a:rect l="l" t="t" r="r" b="b"/>
              <a:pathLst>
                <a:path w="127634" h="127635" extrusionOk="0">
                  <a:moveTo>
                    <a:pt x="63639" y="127266"/>
                  </a:moveTo>
                  <a:lnTo>
                    <a:pt x="88401" y="122266"/>
                  </a:lnTo>
                  <a:lnTo>
                    <a:pt x="108626" y="108629"/>
                  </a:lnTo>
                  <a:lnTo>
                    <a:pt x="122264" y="88401"/>
                  </a:lnTo>
                  <a:lnTo>
                    <a:pt x="127266" y="63627"/>
                  </a:lnTo>
                  <a:lnTo>
                    <a:pt x="122264" y="38860"/>
                  </a:lnTo>
                  <a:lnTo>
                    <a:pt x="108626" y="18635"/>
                  </a:lnTo>
                  <a:lnTo>
                    <a:pt x="88401" y="5000"/>
                  </a:lnTo>
                  <a:lnTo>
                    <a:pt x="63639" y="0"/>
                  </a:lnTo>
                  <a:lnTo>
                    <a:pt x="38865" y="5000"/>
                  </a:lnTo>
                  <a:lnTo>
                    <a:pt x="18637" y="18635"/>
                  </a:lnTo>
                  <a:lnTo>
                    <a:pt x="5000" y="38860"/>
                  </a:lnTo>
                  <a:lnTo>
                    <a:pt x="0" y="63627"/>
                  </a:lnTo>
                  <a:lnTo>
                    <a:pt x="5000" y="88401"/>
                  </a:lnTo>
                  <a:lnTo>
                    <a:pt x="18637" y="108629"/>
                  </a:lnTo>
                  <a:lnTo>
                    <a:pt x="38865" y="122266"/>
                  </a:lnTo>
                  <a:lnTo>
                    <a:pt x="63639" y="12726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23" name="Google Shape;523;p26"/>
          <p:cNvSpPr txBox="1"/>
          <p:nvPr/>
        </p:nvSpPr>
        <p:spPr>
          <a:xfrm>
            <a:off x="5510260" y="2146748"/>
            <a:ext cx="127800" cy="114900"/>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SS</a:t>
            </a:r>
            <a:endParaRPr sz="650">
              <a:latin typeface="Arial"/>
              <a:ea typeface="Arial"/>
              <a:cs typeface="Arial"/>
              <a:sym typeface="Arial"/>
            </a:endParaRPr>
          </a:p>
        </p:txBody>
      </p:sp>
      <p:grpSp>
        <p:nvGrpSpPr>
          <p:cNvPr id="524" name="Google Shape;524;p26"/>
          <p:cNvGrpSpPr/>
          <p:nvPr/>
        </p:nvGrpSpPr>
        <p:grpSpPr>
          <a:xfrm>
            <a:off x="7186925" y="2713518"/>
            <a:ext cx="127533" cy="133353"/>
            <a:chOff x="2938786" y="3530418"/>
            <a:chExt cx="127635" cy="127635"/>
          </a:xfrm>
        </p:grpSpPr>
        <p:sp>
          <p:nvSpPr>
            <p:cNvPr id="525" name="Google Shape;525;p26"/>
            <p:cNvSpPr/>
            <p:nvPr/>
          </p:nvSpPr>
          <p:spPr>
            <a:xfrm>
              <a:off x="2938786" y="3530418"/>
              <a:ext cx="127635" cy="127635"/>
            </a:xfrm>
            <a:custGeom>
              <a:avLst/>
              <a:gdLst/>
              <a:ahLst/>
              <a:cxnLst/>
              <a:rect l="l" t="t" r="r" b="b"/>
              <a:pathLst>
                <a:path w="127635" h="127635" extrusionOk="0">
                  <a:moveTo>
                    <a:pt x="63626" y="0"/>
                  </a:moveTo>
                  <a:lnTo>
                    <a:pt x="38865" y="5000"/>
                  </a:lnTo>
                  <a:lnTo>
                    <a:pt x="18640" y="18635"/>
                  </a:lnTo>
                  <a:lnTo>
                    <a:pt x="5001" y="38860"/>
                  </a:lnTo>
                  <a:lnTo>
                    <a:pt x="0" y="63626"/>
                  </a:lnTo>
                  <a:lnTo>
                    <a:pt x="5001" y="88393"/>
                  </a:lnTo>
                  <a:lnTo>
                    <a:pt x="18640" y="108618"/>
                  </a:lnTo>
                  <a:lnTo>
                    <a:pt x="38865" y="122253"/>
                  </a:lnTo>
                  <a:lnTo>
                    <a:pt x="63626" y="127253"/>
                  </a:lnTo>
                  <a:lnTo>
                    <a:pt x="88393" y="122253"/>
                  </a:lnTo>
                  <a:lnTo>
                    <a:pt x="108618" y="108618"/>
                  </a:lnTo>
                  <a:lnTo>
                    <a:pt x="122253" y="88393"/>
                  </a:lnTo>
                  <a:lnTo>
                    <a:pt x="127253" y="63626"/>
                  </a:lnTo>
                  <a:lnTo>
                    <a:pt x="122253" y="38860"/>
                  </a:lnTo>
                  <a:lnTo>
                    <a:pt x="108618" y="18635"/>
                  </a:lnTo>
                  <a:lnTo>
                    <a:pt x="88393" y="5000"/>
                  </a:lnTo>
                  <a:lnTo>
                    <a:pt x="636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26" name="Google Shape;526;p26"/>
            <p:cNvSpPr/>
            <p:nvPr/>
          </p:nvSpPr>
          <p:spPr>
            <a:xfrm>
              <a:off x="2938786" y="3530418"/>
              <a:ext cx="127635" cy="127635"/>
            </a:xfrm>
            <a:custGeom>
              <a:avLst/>
              <a:gdLst/>
              <a:ahLst/>
              <a:cxnLst/>
              <a:rect l="l" t="t" r="r" b="b"/>
              <a:pathLst>
                <a:path w="127635" h="127635" extrusionOk="0">
                  <a:moveTo>
                    <a:pt x="63626" y="127253"/>
                  </a:moveTo>
                  <a:lnTo>
                    <a:pt x="88393" y="122253"/>
                  </a:lnTo>
                  <a:lnTo>
                    <a:pt x="108618" y="108618"/>
                  </a:lnTo>
                  <a:lnTo>
                    <a:pt x="122253" y="88393"/>
                  </a:lnTo>
                  <a:lnTo>
                    <a:pt x="127253" y="63626"/>
                  </a:lnTo>
                  <a:lnTo>
                    <a:pt x="122253" y="38860"/>
                  </a:lnTo>
                  <a:lnTo>
                    <a:pt x="108618" y="18635"/>
                  </a:lnTo>
                  <a:lnTo>
                    <a:pt x="88393" y="5000"/>
                  </a:lnTo>
                  <a:lnTo>
                    <a:pt x="63626" y="0"/>
                  </a:lnTo>
                  <a:lnTo>
                    <a:pt x="38865" y="5000"/>
                  </a:lnTo>
                  <a:lnTo>
                    <a:pt x="18640" y="18635"/>
                  </a:lnTo>
                  <a:lnTo>
                    <a:pt x="5001" y="38860"/>
                  </a:lnTo>
                  <a:lnTo>
                    <a:pt x="0" y="63626"/>
                  </a:lnTo>
                  <a:lnTo>
                    <a:pt x="5001" y="88393"/>
                  </a:lnTo>
                  <a:lnTo>
                    <a:pt x="18640" y="108618"/>
                  </a:lnTo>
                  <a:lnTo>
                    <a:pt x="38865" y="122253"/>
                  </a:lnTo>
                  <a:lnTo>
                    <a:pt x="63626" y="12725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27" name="Google Shape;527;p26"/>
          <p:cNvSpPr txBox="1"/>
          <p:nvPr/>
        </p:nvSpPr>
        <p:spPr>
          <a:xfrm>
            <a:off x="7217595" y="2712046"/>
            <a:ext cx="69900" cy="114900"/>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P</a:t>
            </a:r>
            <a:endParaRPr sz="650">
              <a:latin typeface="Arial"/>
              <a:ea typeface="Arial"/>
              <a:cs typeface="Arial"/>
              <a:sym typeface="Arial"/>
            </a:endParaRPr>
          </a:p>
        </p:txBody>
      </p:sp>
      <p:grpSp>
        <p:nvGrpSpPr>
          <p:cNvPr id="528" name="Google Shape;528;p26"/>
          <p:cNvGrpSpPr/>
          <p:nvPr/>
        </p:nvGrpSpPr>
        <p:grpSpPr>
          <a:xfrm>
            <a:off x="7696978" y="1643565"/>
            <a:ext cx="127533" cy="133353"/>
            <a:chOff x="3449247" y="2506343"/>
            <a:chExt cx="127635" cy="127635"/>
          </a:xfrm>
        </p:grpSpPr>
        <p:sp>
          <p:nvSpPr>
            <p:cNvPr id="529" name="Google Shape;529;p26"/>
            <p:cNvSpPr/>
            <p:nvPr/>
          </p:nvSpPr>
          <p:spPr>
            <a:xfrm>
              <a:off x="3449247" y="2506343"/>
              <a:ext cx="127635" cy="127635"/>
            </a:xfrm>
            <a:custGeom>
              <a:avLst/>
              <a:gdLst/>
              <a:ahLst/>
              <a:cxnLst/>
              <a:rect l="l" t="t" r="r" b="b"/>
              <a:pathLst>
                <a:path w="127635" h="127635" extrusionOk="0">
                  <a:moveTo>
                    <a:pt x="63626" y="0"/>
                  </a:moveTo>
                  <a:lnTo>
                    <a:pt x="38860" y="5000"/>
                  </a:lnTo>
                  <a:lnTo>
                    <a:pt x="18635" y="18635"/>
                  </a:lnTo>
                  <a:lnTo>
                    <a:pt x="5000" y="38860"/>
                  </a:lnTo>
                  <a:lnTo>
                    <a:pt x="0" y="63626"/>
                  </a:lnTo>
                  <a:lnTo>
                    <a:pt x="5000" y="88393"/>
                  </a:lnTo>
                  <a:lnTo>
                    <a:pt x="18635" y="108618"/>
                  </a:lnTo>
                  <a:lnTo>
                    <a:pt x="38860" y="122253"/>
                  </a:lnTo>
                  <a:lnTo>
                    <a:pt x="63626" y="127253"/>
                  </a:lnTo>
                  <a:lnTo>
                    <a:pt x="88395" y="122253"/>
                  </a:lnTo>
                  <a:lnTo>
                    <a:pt x="108624" y="108618"/>
                  </a:lnTo>
                  <a:lnTo>
                    <a:pt x="122264" y="88393"/>
                  </a:lnTo>
                  <a:lnTo>
                    <a:pt x="127266" y="63626"/>
                  </a:lnTo>
                  <a:lnTo>
                    <a:pt x="122264" y="38860"/>
                  </a:lnTo>
                  <a:lnTo>
                    <a:pt x="108624" y="18635"/>
                  </a:lnTo>
                  <a:lnTo>
                    <a:pt x="88395" y="5000"/>
                  </a:lnTo>
                  <a:lnTo>
                    <a:pt x="636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30" name="Google Shape;530;p26"/>
            <p:cNvSpPr/>
            <p:nvPr/>
          </p:nvSpPr>
          <p:spPr>
            <a:xfrm>
              <a:off x="3449247" y="2506343"/>
              <a:ext cx="127635" cy="127635"/>
            </a:xfrm>
            <a:custGeom>
              <a:avLst/>
              <a:gdLst/>
              <a:ahLst/>
              <a:cxnLst/>
              <a:rect l="l" t="t" r="r" b="b"/>
              <a:pathLst>
                <a:path w="127635" h="127635" extrusionOk="0">
                  <a:moveTo>
                    <a:pt x="63626" y="127253"/>
                  </a:moveTo>
                  <a:lnTo>
                    <a:pt x="88395" y="122253"/>
                  </a:lnTo>
                  <a:lnTo>
                    <a:pt x="108624" y="108618"/>
                  </a:lnTo>
                  <a:lnTo>
                    <a:pt x="122264" y="88393"/>
                  </a:lnTo>
                  <a:lnTo>
                    <a:pt x="127266" y="63626"/>
                  </a:lnTo>
                  <a:lnTo>
                    <a:pt x="122264" y="38860"/>
                  </a:lnTo>
                  <a:lnTo>
                    <a:pt x="108624" y="18635"/>
                  </a:lnTo>
                  <a:lnTo>
                    <a:pt x="88395" y="5000"/>
                  </a:lnTo>
                  <a:lnTo>
                    <a:pt x="63626" y="0"/>
                  </a:lnTo>
                  <a:lnTo>
                    <a:pt x="38860" y="5000"/>
                  </a:lnTo>
                  <a:lnTo>
                    <a:pt x="18635" y="18635"/>
                  </a:lnTo>
                  <a:lnTo>
                    <a:pt x="5000" y="38860"/>
                  </a:lnTo>
                  <a:lnTo>
                    <a:pt x="0" y="63626"/>
                  </a:lnTo>
                  <a:lnTo>
                    <a:pt x="5000" y="88393"/>
                  </a:lnTo>
                  <a:lnTo>
                    <a:pt x="18635" y="108618"/>
                  </a:lnTo>
                  <a:lnTo>
                    <a:pt x="38860" y="122253"/>
                  </a:lnTo>
                  <a:lnTo>
                    <a:pt x="63626" y="12725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531" name="Google Shape;531;p26"/>
          <p:cNvSpPr txBox="1"/>
          <p:nvPr/>
        </p:nvSpPr>
        <p:spPr>
          <a:xfrm>
            <a:off x="7707490" y="1637230"/>
            <a:ext cx="116100" cy="117300"/>
          </a:xfrm>
          <a:prstGeom prst="rect">
            <a:avLst/>
          </a:prstGeom>
          <a:noFill/>
          <a:ln>
            <a:noFill/>
          </a:ln>
        </p:spPr>
        <p:txBody>
          <a:bodyPr spcFirstLastPara="1" wrap="square" lIns="0" tIns="17125"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532" name="Google Shape;532;p26"/>
          <p:cNvPicPr preferRelativeResize="0"/>
          <p:nvPr/>
        </p:nvPicPr>
        <p:blipFill rotWithShape="1">
          <a:blip r:embed="rId12">
            <a:alphaModFix/>
          </a:blip>
          <a:srcRect/>
          <a:stretch/>
        </p:blipFill>
        <p:spPr>
          <a:xfrm>
            <a:off x="6682368" y="1436240"/>
            <a:ext cx="151615" cy="158542"/>
          </a:xfrm>
          <a:prstGeom prst="rect">
            <a:avLst/>
          </a:prstGeom>
          <a:noFill/>
          <a:ln>
            <a:noFill/>
          </a:ln>
        </p:spPr>
      </p:pic>
      <p:sp>
        <p:nvSpPr>
          <p:cNvPr id="533" name="Google Shape;533;p26"/>
          <p:cNvSpPr txBox="1"/>
          <p:nvPr/>
        </p:nvSpPr>
        <p:spPr>
          <a:xfrm>
            <a:off x="6699141" y="1439342"/>
            <a:ext cx="175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34" name="Google Shape;534;p26"/>
          <p:cNvPicPr preferRelativeResize="0"/>
          <p:nvPr/>
        </p:nvPicPr>
        <p:blipFill rotWithShape="1">
          <a:blip r:embed="rId13">
            <a:alphaModFix/>
          </a:blip>
          <a:srcRect/>
          <a:stretch/>
        </p:blipFill>
        <p:spPr>
          <a:xfrm>
            <a:off x="7145964" y="1000642"/>
            <a:ext cx="151615" cy="158542"/>
          </a:xfrm>
          <a:prstGeom prst="rect">
            <a:avLst/>
          </a:prstGeom>
          <a:noFill/>
          <a:ln>
            <a:noFill/>
          </a:ln>
        </p:spPr>
      </p:pic>
      <p:sp>
        <p:nvSpPr>
          <p:cNvPr id="535" name="Google Shape;535;p26"/>
          <p:cNvSpPr txBox="1"/>
          <p:nvPr/>
        </p:nvSpPr>
        <p:spPr>
          <a:xfrm>
            <a:off x="7162734" y="1003751"/>
            <a:ext cx="175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36" name="Google Shape;536;p26"/>
          <p:cNvPicPr preferRelativeResize="0"/>
          <p:nvPr/>
        </p:nvPicPr>
        <p:blipFill rotWithShape="1">
          <a:blip r:embed="rId13">
            <a:alphaModFix/>
          </a:blip>
          <a:srcRect/>
          <a:stretch/>
        </p:blipFill>
        <p:spPr>
          <a:xfrm>
            <a:off x="6272521" y="1000642"/>
            <a:ext cx="151615" cy="158542"/>
          </a:xfrm>
          <a:prstGeom prst="rect">
            <a:avLst/>
          </a:prstGeom>
          <a:noFill/>
          <a:ln>
            <a:noFill/>
          </a:ln>
        </p:spPr>
      </p:pic>
      <p:sp>
        <p:nvSpPr>
          <p:cNvPr id="537" name="Google Shape;537;p26"/>
          <p:cNvSpPr txBox="1"/>
          <p:nvPr/>
        </p:nvSpPr>
        <p:spPr>
          <a:xfrm>
            <a:off x="6289269" y="1003751"/>
            <a:ext cx="1518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38" name="Google Shape;538;p26"/>
          <p:cNvPicPr preferRelativeResize="0"/>
          <p:nvPr/>
        </p:nvPicPr>
        <p:blipFill rotWithShape="1">
          <a:blip r:embed="rId14">
            <a:alphaModFix/>
          </a:blip>
          <a:srcRect/>
          <a:stretch/>
        </p:blipFill>
        <p:spPr>
          <a:xfrm>
            <a:off x="6691477" y="572070"/>
            <a:ext cx="151602" cy="158542"/>
          </a:xfrm>
          <a:prstGeom prst="rect">
            <a:avLst/>
          </a:prstGeom>
          <a:noFill/>
          <a:ln>
            <a:noFill/>
          </a:ln>
        </p:spPr>
      </p:pic>
      <p:sp>
        <p:nvSpPr>
          <p:cNvPr id="539" name="Google Shape;539;p26"/>
          <p:cNvSpPr txBox="1"/>
          <p:nvPr/>
        </p:nvSpPr>
        <p:spPr>
          <a:xfrm>
            <a:off x="6708227" y="575185"/>
            <a:ext cx="193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40" name="Google Shape;540;p26"/>
          <p:cNvPicPr preferRelativeResize="0"/>
          <p:nvPr/>
        </p:nvPicPr>
        <p:blipFill rotWithShape="1">
          <a:blip r:embed="rId13">
            <a:alphaModFix/>
          </a:blip>
          <a:srcRect/>
          <a:stretch/>
        </p:blipFill>
        <p:spPr>
          <a:xfrm>
            <a:off x="5493143" y="1702986"/>
            <a:ext cx="151615" cy="158542"/>
          </a:xfrm>
          <a:prstGeom prst="rect">
            <a:avLst/>
          </a:prstGeom>
          <a:noFill/>
          <a:ln>
            <a:noFill/>
          </a:ln>
        </p:spPr>
      </p:pic>
      <p:sp>
        <p:nvSpPr>
          <p:cNvPr id="541" name="Google Shape;541;p26"/>
          <p:cNvSpPr txBox="1"/>
          <p:nvPr/>
        </p:nvSpPr>
        <p:spPr>
          <a:xfrm>
            <a:off x="5512558" y="1705723"/>
            <a:ext cx="1518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42" name="Google Shape;542;p26"/>
          <p:cNvPicPr preferRelativeResize="0"/>
          <p:nvPr/>
        </p:nvPicPr>
        <p:blipFill rotWithShape="1">
          <a:blip r:embed="rId13">
            <a:alphaModFix/>
          </a:blip>
          <a:srcRect/>
          <a:stretch/>
        </p:blipFill>
        <p:spPr>
          <a:xfrm>
            <a:off x="5909707" y="2138816"/>
            <a:ext cx="151615" cy="158542"/>
          </a:xfrm>
          <a:prstGeom prst="rect">
            <a:avLst/>
          </a:prstGeom>
          <a:noFill/>
          <a:ln>
            <a:noFill/>
          </a:ln>
        </p:spPr>
      </p:pic>
      <p:sp>
        <p:nvSpPr>
          <p:cNvPr id="543" name="Google Shape;543;p26"/>
          <p:cNvSpPr txBox="1"/>
          <p:nvPr/>
        </p:nvSpPr>
        <p:spPr>
          <a:xfrm>
            <a:off x="5929115" y="2141550"/>
            <a:ext cx="1518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44" name="Google Shape;544;p26"/>
          <p:cNvPicPr preferRelativeResize="0"/>
          <p:nvPr/>
        </p:nvPicPr>
        <p:blipFill rotWithShape="1">
          <a:blip r:embed="rId13">
            <a:alphaModFix/>
          </a:blip>
          <a:srcRect/>
          <a:stretch/>
        </p:blipFill>
        <p:spPr>
          <a:xfrm>
            <a:off x="5083297" y="2145610"/>
            <a:ext cx="151615" cy="158542"/>
          </a:xfrm>
          <a:prstGeom prst="rect">
            <a:avLst/>
          </a:prstGeom>
          <a:noFill/>
          <a:ln>
            <a:noFill/>
          </a:ln>
        </p:spPr>
      </p:pic>
      <p:sp>
        <p:nvSpPr>
          <p:cNvPr id="545" name="Google Shape;545;p26"/>
          <p:cNvSpPr txBox="1"/>
          <p:nvPr/>
        </p:nvSpPr>
        <p:spPr>
          <a:xfrm>
            <a:off x="5100423" y="2148733"/>
            <a:ext cx="175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46" name="Google Shape;546;p26"/>
          <p:cNvPicPr preferRelativeResize="0"/>
          <p:nvPr/>
        </p:nvPicPr>
        <p:blipFill rotWithShape="1">
          <a:blip r:embed="rId15">
            <a:alphaModFix/>
          </a:blip>
          <a:srcRect/>
          <a:stretch/>
        </p:blipFill>
        <p:spPr>
          <a:xfrm>
            <a:off x="5486424" y="2595259"/>
            <a:ext cx="151615" cy="158542"/>
          </a:xfrm>
          <a:prstGeom prst="rect">
            <a:avLst/>
          </a:prstGeom>
          <a:noFill/>
          <a:ln>
            <a:noFill/>
          </a:ln>
        </p:spPr>
      </p:pic>
      <p:sp>
        <p:nvSpPr>
          <p:cNvPr id="547" name="Google Shape;547;p26"/>
          <p:cNvSpPr txBox="1"/>
          <p:nvPr/>
        </p:nvSpPr>
        <p:spPr>
          <a:xfrm>
            <a:off x="5505838" y="2597986"/>
            <a:ext cx="1518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48" name="Google Shape;548;p26"/>
          <p:cNvPicPr preferRelativeResize="0"/>
          <p:nvPr/>
        </p:nvPicPr>
        <p:blipFill rotWithShape="1">
          <a:blip r:embed="rId13">
            <a:alphaModFix/>
          </a:blip>
          <a:srcRect/>
          <a:stretch/>
        </p:blipFill>
        <p:spPr>
          <a:xfrm>
            <a:off x="5822363" y="2686594"/>
            <a:ext cx="151615" cy="158542"/>
          </a:xfrm>
          <a:prstGeom prst="rect">
            <a:avLst/>
          </a:prstGeom>
          <a:noFill/>
          <a:ln>
            <a:noFill/>
          </a:ln>
        </p:spPr>
      </p:pic>
      <p:sp>
        <p:nvSpPr>
          <p:cNvPr id="549" name="Google Shape;549;p26"/>
          <p:cNvSpPr txBox="1"/>
          <p:nvPr/>
        </p:nvSpPr>
        <p:spPr>
          <a:xfrm>
            <a:off x="5841793" y="2689330"/>
            <a:ext cx="175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50" name="Google Shape;550;p26"/>
          <p:cNvPicPr preferRelativeResize="0"/>
          <p:nvPr/>
        </p:nvPicPr>
        <p:blipFill rotWithShape="1">
          <a:blip r:embed="rId16">
            <a:alphaModFix/>
          </a:blip>
          <a:srcRect/>
          <a:stretch/>
        </p:blipFill>
        <p:spPr>
          <a:xfrm>
            <a:off x="6268766" y="3150295"/>
            <a:ext cx="151615" cy="158542"/>
          </a:xfrm>
          <a:prstGeom prst="rect">
            <a:avLst/>
          </a:prstGeom>
          <a:noFill/>
          <a:ln>
            <a:noFill/>
          </a:ln>
        </p:spPr>
      </p:pic>
      <p:sp>
        <p:nvSpPr>
          <p:cNvPr id="551" name="Google Shape;551;p26"/>
          <p:cNvSpPr txBox="1"/>
          <p:nvPr/>
        </p:nvSpPr>
        <p:spPr>
          <a:xfrm>
            <a:off x="6288204" y="3153028"/>
            <a:ext cx="193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sp>
        <p:nvSpPr>
          <p:cNvPr id="552" name="Google Shape;552;p26"/>
          <p:cNvSpPr/>
          <p:nvPr/>
        </p:nvSpPr>
        <p:spPr>
          <a:xfrm>
            <a:off x="6900726" y="2402047"/>
            <a:ext cx="145414" cy="151958"/>
          </a:xfrm>
          <a:custGeom>
            <a:avLst/>
            <a:gdLst/>
            <a:ahLst/>
            <a:cxnLst/>
            <a:rect l="l" t="t" r="r" b="b"/>
            <a:pathLst>
              <a:path w="145414" h="145414" extrusionOk="0">
                <a:moveTo>
                  <a:pt x="72504" y="145021"/>
                </a:moveTo>
                <a:lnTo>
                  <a:pt x="100733" y="139323"/>
                </a:lnTo>
                <a:lnTo>
                  <a:pt x="123783" y="123785"/>
                </a:lnTo>
                <a:lnTo>
                  <a:pt x="139323" y="100738"/>
                </a:lnTo>
                <a:lnTo>
                  <a:pt x="145021" y="72516"/>
                </a:lnTo>
                <a:lnTo>
                  <a:pt x="139323" y="44293"/>
                </a:lnTo>
                <a:lnTo>
                  <a:pt x="123783" y="21242"/>
                </a:lnTo>
                <a:lnTo>
                  <a:pt x="100733" y="5699"/>
                </a:lnTo>
                <a:lnTo>
                  <a:pt x="72504" y="0"/>
                </a:lnTo>
                <a:lnTo>
                  <a:pt x="44276" y="5699"/>
                </a:lnTo>
                <a:lnTo>
                  <a:pt x="21231" y="21242"/>
                </a:lnTo>
                <a:lnTo>
                  <a:pt x="5695" y="44293"/>
                </a:lnTo>
                <a:lnTo>
                  <a:pt x="0" y="72516"/>
                </a:lnTo>
                <a:lnTo>
                  <a:pt x="5695" y="100738"/>
                </a:lnTo>
                <a:lnTo>
                  <a:pt x="21231" y="123785"/>
                </a:lnTo>
                <a:lnTo>
                  <a:pt x="44276" y="139323"/>
                </a:lnTo>
                <a:lnTo>
                  <a:pt x="72504" y="14502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53" name="Google Shape;553;p26"/>
          <p:cNvSpPr txBox="1"/>
          <p:nvPr/>
        </p:nvSpPr>
        <p:spPr>
          <a:xfrm>
            <a:off x="6914138" y="2401635"/>
            <a:ext cx="1518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54" name="Google Shape;554;p26"/>
          <p:cNvPicPr preferRelativeResize="0"/>
          <p:nvPr/>
        </p:nvPicPr>
        <p:blipFill rotWithShape="1">
          <a:blip r:embed="rId13">
            <a:alphaModFix/>
          </a:blip>
          <a:srcRect/>
          <a:stretch/>
        </p:blipFill>
        <p:spPr>
          <a:xfrm>
            <a:off x="7475185" y="1752167"/>
            <a:ext cx="151615" cy="158542"/>
          </a:xfrm>
          <a:prstGeom prst="rect">
            <a:avLst/>
          </a:prstGeom>
          <a:noFill/>
          <a:ln>
            <a:noFill/>
          </a:ln>
        </p:spPr>
      </p:pic>
      <p:sp>
        <p:nvSpPr>
          <p:cNvPr id="555" name="Google Shape;555;p26"/>
          <p:cNvSpPr txBox="1"/>
          <p:nvPr/>
        </p:nvSpPr>
        <p:spPr>
          <a:xfrm>
            <a:off x="7491935" y="1755274"/>
            <a:ext cx="193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56" name="Google Shape;556;p26"/>
          <p:cNvPicPr preferRelativeResize="0"/>
          <p:nvPr/>
        </p:nvPicPr>
        <p:blipFill rotWithShape="1">
          <a:blip r:embed="rId13">
            <a:alphaModFix/>
          </a:blip>
          <a:srcRect/>
          <a:stretch/>
        </p:blipFill>
        <p:spPr>
          <a:xfrm>
            <a:off x="7871592" y="2201817"/>
            <a:ext cx="151615" cy="158542"/>
          </a:xfrm>
          <a:prstGeom prst="rect">
            <a:avLst/>
          </a:prstGeom>
          <a:noFill/>
          <a:ln>
            <a:noFill/>
          </a:ln>
        </p:spPr>
      </p:pic>
      <p:sp>
        <p:nvSpPr>
          <p:cNvPr id="557" name="Google Shape;557;p26"/>
          <p:cNvSpPr txBox="1"/>
          <p:nvPr/>
        </p:nvSpPr>
        <p:spPr>
          <a:xfrm>
            <a:off x="7888370" y="2204919"/>
            <a:ext cx="193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558" name="Google Shape;558;p26"/>
          <p:cNvPicPr preferRelativeResize="0"/>
          <p:nvPr/>
        </p:nvPicPr>
        <p:blipFill rotWithShape="1">
          <a:blip r:embed="rId17">
            <a:alphaModFix/>
          </a:blip>
          <a:srcRect/>
          <a:stretch/>
        </p:blipFill>
        <p:spPr>
          <a:xfrm>
            <a:off x="7114416" y="2075911"/>
            <a:ext cx="144902" cy="151523"/>
          </a:xfrm>
          <a:prstGeom prst="rect">
            <a:avLst/>
          </a:prstGeom>
          <a:noFill/>
          <a:ln>
            <a:noFill/>
          </a:ln>
        </p:spPr>
      </p:pic>
      <p:sp>
        <p:nvSpPr>
          <p:cNvPr id="559" name="Google Shape;559;p26"/>
          <p:cNvSpPr txBox="1"/>
          <p:nvPr/>
        </p:nvSpPr>
        <p:spPr>
          <a:xfrm>
            <a:off x="7129808" y="2075490"/>
            <a:ext cx="1449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solidFill>
                  <a:srgbClr val="FFFFFF"/>
                </a:solidFill>
                <a:latin typeface="Arial"/>
                <a:ea typeface="Arial"/>
                <a:cs typeface="Arial"/>
                <a:sym typeface="Arial"/>
              </a:rPr>
              <a:t>U1</a:t>
            </a:r>
            <a:endParaRPr sz="750">
              <a:latin typeface="Arial"/>
              <a:ea typeface="Arial"/>
              <a:cs typeface="Arial"/>
              <a:sym typeface="Arial"/>
            </a:endParaRPr>
          </a:p>
        </p:txBody>
      </p:sp>
      <p:sp>
        <p:nvSpPr>
          <p:cNvPr id="560" name="Google Shape;560;p26"/>
          <p:cNvSpPr/>
          <p:nvPr/>
        </p:nvSpPr>
        <p:spPr>
          <a:xfrm>
            <a:off x="8097744" y="3630321"/>
            <a:ext cx="145414" cy="151958"/>
          </a:xfrm>
          <a:custGeom>
            <a:avLst/>
            <a:gdLst/>
            <a:ahLst/>
            <a:cxnLst/>
            <a:rect l="l" t="t" r="r" b="b"/>
            <a:pathLst>
              <a:path w="145414" h="145414" extrusionOk="0">
                <a:moveTo>
                  <a:pt x="72516" y="0"/>
                </a:moveTo>
                <a:lnTo>
                  <a:pt x="44287" y="5697"/>
                </a:lnTo>
                <a:lnTo>
                  <a:pt x="21237" y="21237"/>
                </a:lnTo>
                <a:lnTo>
                  <a:pt x="5697" y="44287"/>
                </a:lnTo>
                <a:lnTo>
                  <a:pt x="0" y="72516"/>
                </a:lnTo>
                <a:lnTo>
                  <a:pt x="5697" y="100738"/>
                </a:lnTo>
                <a:lnTo>
                  <a:pt x="21237" y="123785"/>
                </a:lnTo>
                <a:lnTo>
                  <a:pt x="44287" y="139323"/>
                </a:lnTo>
                <a:lnTo>
                  <a:pt x="72516" y="145021"/>
                </a:lnTo>
                <a:lnTo>
                  <a:pt x="100738" y="139323"/>
                </a:lnTo>
                <a:lnTo>
                  <a:pt x="123785" y="123785"/>
                </a:lnTo>
                <a:lnTo>
                  <a:pt x="139323" y="100738"/>
                </a:lnTo>
                <a:lnTo>
                  <a:pt x="145021" y="72516"/>
                </a:lnTo>
                <a:lnTo>
                  <a:pt x="139323" y="44287"/>
                </a:lnTo>
                <a:lnTo>
                  <a:pt x="123785" y="21237"/>
                </a:lnTo>
                <a:lnTo>
                  <a:pt x="100738" y="5697"/>
                </a:lnTo>
                <a:lnTo>
                  <a:pt x="725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61" name="Google Shape;561;p26"/>
          <p:cNvSpPr txBox="1"/>
          <p:nvPr/>
        </p:nvSpPr>
        <p:spPr>
          <a:xfrm>
            <a:off x="8107359" y="3631144"/>
            <a:ext cx="1518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solidFill>
                  <a:srgbClr val="FFFFFF"/>
                </a:solidFill>
                <a:latin typeface="Arial"/>
                <a:ea typeface="Arial"/>
                <a:cs typeface="Arial"/>
                <a:sym typeface="Arial"/>
              </a:rPr>
              <a:t>PU</a:t>
            </a:r>
            <a:endParaRPr sz="750">
              <a:latin typeface="Arial"/>
              <a:ea typeface="Arial"/>
              <a:cs typeface="Arial"/>
              <a:sym typeface="Arial"/>
            </a:endParaRPr>
          </a:p>
        </p:txBody>
      </p:sp>
      <p:pic>
        <p:nvPicPr>
          <p:cNvPr id="562" name="Google Shape;562;p26"/>
          <p:cNvPicPr preferRelativeResize="0"/>
          <p:nvPr/>
        </p:nvPicPr>
        <p:blipFill rotWithShape="1">
          <a:blip r:embed="rId18">
            <a:alphaModFix/>
          </a:blip>
          <a:srcRect/>
          <a:stretch/>
        </p:blipFill>
        <p:spPr>
          <a:xfrm>
            <a:off x="8276951" y="1748205"/>
            <a:ext cx="151615" cy="158542"/>
          </a:xfrm>
          <a:prstGeom prst="rect">
            <a:avLst/>
          </a:prstGeom>
          <a:noFill/>
          <a:ln>
            <a:noFill/>
          </a:ln>
        </p:spPr>
      </p:pic>
      <p:sp>
        <p:nvSpPr>
          <p:cNvPr id="563" name="Google Shape;563;p26"/>
          <p:cNvSpPr txBox="1"/>
          <p:nvPr/>
        </p:nvSpPr>
        <p:spPr>
          <a:xfrm>
            <a:off x="8289908" y="1752531"/>
            <a:ext cx="193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pic>
        <p:nvPicPr>
          <p:cNvPr id="564" name="Google Shape;564;p26"/>
          <p:cNvPicPr preferRelativeResize="0"/>
          <p:nvPr/>
        </p:nvPicPr>
        <p:blipFill rotWithShape="1">
          <a:blip r:embed="rId18">
            <a:alphaModFix/>
          </a:blip>
          <a:srcRect/>
          <a:stretch/>
        </p:blipFill>
        <p:spPr>
          <a:xfrm>
            <a:off x="7875389" y="1314448"/>
            <a:ext cx="151615" cy="158542"/>
          </a:xfrm>
          <a:prstGeom prst="rect">
            <a:avLst/>
          </a:prstGeom>
          <a:noFill/>
          <a:ln>
            <a:noFill/>
          </a:ln>
        </p:spPr>
      </p:pic>
      <p:sp>
        <p:nvSpPr>
          <p:cNvPr id="565" name="Google Shape;565;p26"/>
          <p:cNvSpPr txBox="1"/>
          <p:nvPr/>
        </p:nvSpPr>
        <p:spPr>
          <a:xfrm>
            <a:off x="7888367" y="1318768"/>
            <a:ext cx="175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sp>
        <p:nvSpPr>
          <p:cNvPr id="566" name="Google Shape;566;p26"/>
          <p:cNvSpPr/>
          <p:nvPr/>
        </p:nvSpPr>
        <p:spPr>
          <a:xfrm>
            <a:off x="7473858" y="3014456"/>
            <a:ext cx="145414" cy="151958"/>
          </a:xfrm>
          <a:custGeom>
            <a:avLst/>
            <a:gdLst/>
            <a:ahLst/>
            <a:cxnLst/>
            <a:rect l="l" t="t" r="r" b="b"/>
            <a:pathLst>
              <a:path w="145414" h="145414" extrusionOk="0">
                <a:moveTo>
                  <a:pt x="72517" y="145021"/>
                </a:moveTo>
                <a:lnTo>
                  <a:pt x="100738" y="139323"/>
                </a:lnTo>
                <a:lnTo>
                  <a:pt x="123785" y="123785"/>
                </a:lnTo>
                <a:lnTo>
                  <a:pt x="139323" y="100738"/>
                </a:lnTo>
                <a:lnTo>
                  <a:pt x="145021" y="72516"/>
                </a:lnTo>
                <a:lnTo>
                  <a:pt x="139323" y="44287"/>
                </a:lnTo>
                <a:lnTo>
                  <a:pt x="123785" y="21237"/>
                </a:lnTo>
                <a:lnTo>
                  <a:pt x="100738" y="5697"/>
                </a:lnTo>
                <a:lnTo>
                  <a:pt x="72517" y="0"/>
                </a:lnTo>
                <a:lnTo>
                  <a:pt x="44287" y="5697"/>
                </a:lnTo>
                <a:lnTo>
                  <a:pt x="21237" y="21237"/>
                </a:lnTo>
                <a:lnTo>
                  <a:pt x="5697" y="44287"/>
                </a:lnTo>
                <a:lnTo>
                  <a:pt x="0" y="72516"/>
                </a:lnTo>
                <a:lnTo>
                  <a:pt x="5697" y="100738"/>
                </a:lnTo>
                <a:lnTo>
                  <a:pt x="21237" y="123785"/>
                </a:lnTo>
                <a:lnTo>
                  <a:pt x="44287" y="139323"/>
                </a:lnTo>
                <a:lnTo>
                  <a:pt x="72517" y="14502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67" name="Google Shape;567;p26"/>
          <p:cNvSpPr txBox="1"/>
          <p:nvPr/>
        </p:nvSpPr>
        <p:spPr>
          <a:xfrm>
            <a:off x="7483475" y="3015267"/>
            <a:ext cx="193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sp>
        <p:nvSpPr>
          <p:cNvPr id="568" name="Google Shape;568;p26"/>
          <p:cNvSpPr/>
          <p:nvPr/>
        </p:nvSpPr>
        <p:spPr>
          <a:xfrm>
            <a:off x="6883377" y="3014456"/>
            <a:ext cx="145414" cy="151958"/>
          </a:xfrm>
          <a:custGeom>
            <a:avLst/>
            <a:gdLst/>
            <a:ahLst/>
            <a:cxnLst/>
            <a:rect l="l" t="t" r="r" b="b"/>
            <a:pathLst>
              <a:path w="145414" h="145414" extrusionOk="0">
                <a:moveTo>
                  <a:pt x="72517" y="145021"/>
                </a:moveTo>
                <a:lnTo>
                  <a:pt x="100740" y="139323"/>
                </a:lnTo>
                <a:lnTo>
                  <a:pt x="123791" y="123785"/>
                </a:lnTo>
                <a:lnTo>
                  <a:pt x="139334" y="100738"/>
                </a:lnTo>
                <a:lnTo>
                  <a:pt x="145034" y="72516"/>
                </a:lnTo>
                <a:lnTo>
                  <a:pt x="139334" y="44287"/>
                </a:lnTo>
                <a:lnTo>
                  <a:pt x="123791" y="21237"/>
                </a:lnTo>
                <a:lnTo>
                  <a:pt x="100740" y="5697"/>
                </a:lnTo>
                <a:lnTo>
                  <a:pt x="72517" y="0"/>
                </a:lnTo>
                <a:lnTo>
                  <a:pt x="44287" y="5697"/>
                </a:lnTo>
                <a:lnTo>
                  <a:pt x="21237" y="21237"/>
                </a:lnTo>
                <a:lnTo>
                  <a:pt x="5697" y="44287"/>
                </a:lnTo>
                <a:lnTo>
                  <a:pt x="0" y="72516"/>
                </a:lnTo>
                <a:lnTo>
                  <a:pt x="5697" y="100738"/>
                </a:lnTo>
                <a:lnTo>
                  <a:pt x="21237" y="123785"/>
                </a:lnTo>
                <a:lnTo>
                  <a:pt x="44287" y="139323"/>
                </a:lnTo>
                <a:lnTo>
                  <a:pt x="72517" y="14502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69" name="Google Shape;569;p26"/>
          <p:cNvSpPr txBox="1"/>
          <p:nvPr/>
        </p:nvSpPr>
        <p:spPr>
          <a:xfrm>
            <a:off x="6892978" y="3015267"/>
            <a:ext cx="193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sp>
        <p:nvSpPr>
          <p:cNvPr id="570" name="Google Shape;570;p26"/>
          <p:cNvSpPr/>
          <p:nvPr/>
        </p:nvSpPr>
        <p:spPr>
          <a:xfrm>
            <a:off x="7509951" y="2385825"/>
            <a:ext cx="145414" cy="151958"/>
          </a:xfrm>
          <a:custGeom>
            <a:avLst/>
            <a:gdLst/>
            <a:ahLst/>
            <a:cxnLst/>
            <a:rect l="l" t="t" r="r" b="b"/>
            <a:pathLst>
              <a:path w="145414" h="145414" extrusionOk="0">
                <a:moveTo>
                  <a:pt x="72516" y="145021"/>
                </a:moveTo>
                <a:lnTo>
                  <a:pt x="100738" y="139323"/>
                </a:lnTo>
                <a:lnTo>
                  <a:pt x="123785" y="123785"/>
                </a:lnTo>
                <a:lnTo>
                  <a:pt x="139323" y="100738"/>
                </a:lnTo>
                <a:lnTo>
                  <a:pt x="145021" y="72516"/>
                </a:lnTo>
                <a:lnTo>
                  <a:pt x="139323" y="44287"/>
                </a:lnTo>
                <a:lnTo>
                  <a:pt x="123785" y="21237"/>
                </a:lnTo>
                <a:lnTo>
                  <a:pt x="100738" y="5697"/>
                </a:lnTo>
                <a:lnTo>
                  <a:pt x="72516" y="0"/>
                </a:lnTo>
                <a:lnTo>
                  <a:pt x="44287" y="5697"/>
                </a:lnTo>
                <a:lnTo>
                  <a:pt x="21237" y="21237"/>
                </a:lnTo>
                <a:lnTo>
                  <a:pt x="5697" y="44287"/>
                </a:lnTo>
                <a:lnTo>
                  <a:pt x="0" y="72516"/>
                </a:lnTo>
                <a:lnTo>
                  <a:pt x="5697" y="100738"/>
                </a:lnTo>
                <a:lnTo>
                  <a:pt x="21237" y="123785"/>
                </a:lnTo>
                <a:lnTo>
                  <a:pt x="44287" y="139323"/>
                </a:lnTo>
                <a:lnTo>
                  <a:pt x="72516" y="14502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71" name="Google Shape;571;p26"/>
          <p:cNvSpPr txBox="1"/>
          <p:nvPr/>
        </p:nvSpPr>
        <p:spPr>
          <a:xfrm>
            <a:off x="7519534" y="2386642"/>
            <a:ext cx="193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pic>
        <p:nvPicPr>
          <p:cNvPr id="572" name="Google Shape;572;p26"/>
          <p:cNvPicPr preferRelativeResize="0"/>
          <p:nvPr/>
        </p:nvPicPr>
        <p:blipFill rotWithShape="1">
          <a:blip r:embed="rId19">
            <a:alphaModFix/>
          </a:blip>
          <a:srcRect/>
          <a:stretch/>
        </p:blipFill>
        <p:spPr>
          <a:xfrm>
            <a:off x="5817015" y="3551052"/>
            <a:ext cx="151615" cy="158542"/>
          </a:xfrm>
          <a:prstGeom prst="rect">
            <a:avLst/>
          </a:prstGeom>
          <a:noFill/>
          <a:ln>
            <a:noFill/>
          </a:ln>
        </p:spPr>
      </p:pic>
      <p:sp>
        <p:nvSpPr>
          <p:cNvPr id="573" name="Google Shape;573;p26"/>
          <p:cNvSpPr txBox="1"/>
          <p:nvPr/>
        </p:nvSpPr>
        <p:spPr>
          <a:xfrm>
            <a:off x="5829971" y="3555368"/>
            <a:ext cx="175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pic>
        <p:nvPicPr>
          <p:cNvPr id="574" name="Google Shape;574;p26"/>
          <p:cNvPicPr preferRelativeResize="0"/>
          <p:nvPr/>
        </p:nvPicPr>
        <p:blipFill rotWithShape="1">
          <a:blip r:embed="rId18">
            <a:alphaModFix/>
          </a:blip>
          <a:srcRect/>
          <a:stretch/>
        </p:blipFill>
        <p:spPr>
          <a:xfrm>
            <a:off x="5426553" y="3147350"/>
            <a:ext cx="151615" cy="158542"/>
          </a:xfrm>
          <a:prstGeom prst="rect">
            <a:avLst/>
          </a:prstGeom>
          <a:noFill/>
          <a:ln>
            <a:noFill/>
          </a:ln>
        </p:spPr>
      </p:pic>
      <p:sp>
        <p:nvSpPr>
          <p:cNvPr id="575" name="Google Shape;575;p26"/>
          <p:cNvSpPr txBox="1"/>
          <p:nvPr/>
        </p:nvSpPr>
        <p:spPr>
          <a:xfrm>
            <a:off x="5439520" y="3151696"/>
            <a:ext cx="1752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sp>
        <p:nvSpPr>
          <p:cNvPr id="576" name="Google Shape;576;p26"/>
          <p:cNvSpPr txBox="1"/>
          <p:nvPr/>
        </p:nvSpPr>
        <p:spPr>
          <a:xfrm>
            <a:off x="361975" y="398630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No one on base</a:t>
            </a:r>
            <a:endParaRPr sz="1300">
              <a:solidFill>
                <a:schemeClr val="dk1"/>
              </a:solidFill>
              <a:latin typeface="Roboto"/>
              <a:ea typeface="Roboto"/>
              <a:cs typeface="Roboto"/>
              <a:sym typeface="Roboto"/>
            </a:endParaRPr>
          </a:p>
        </p:txBody>
      </p:sp>
      <p:sp>
        <p:nvSpPr>
          <p:cNvPr id="577" name="Google Shape;577;p26"/>
          <p:cNvSpPr txBox="1"/>
          <p:nvPr/>
        </p:nvSpPr>
        <p:spPr>
          <a:xfrm>
            <a:off x="4748050" y="3993550"/>
            <a:ext cx="3876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Runners on base</a:t>
            </a:r>
            <a:endParaRPr sz="1300">
              <a:solidFill>
                <a:schemeClr val="dk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27"/>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Pick Offs and Steals</a:t>
            </a:r>
            <a:endParaRPr/>
          </a:p>
        </p:txBody>
      </p:sp>
      <p:sp>
        <p:nvSpPr>
          <p:cNvPr id="583" name="Google Shape;583;p27"/>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84" name="Google Shape;584;p27"/>
          <p:cNvSpPr/>
          <p:nvPr/>
        </p:nvSpPr>
        <p:spPr>
          <a:xfrm>
            <a:off x="4975483" y="765175"/>
            <a:ext cx="3879850" cy="2889250"/>
          </a:xfrm>
          <a:custGeom>
            <a:avLst/>
            <a:gdLst/>
            <a:ahLst/>
            <a:cxnLst/>
            <a:rect l="l" t="t" r="r" b="b"/>
            <a:pathLst>
              <a:path w="3879850" h="2889250" extrusionOk="0">
                <a:moveTo>
                  <a:pt x="0" y="2889250"/>
                </a:moveTo>
                <a:lnTo>
                  <a:pt x="3879850" y="2889250"/>
                </a:lnTo>
                <a:lnTo>
                  <a:pt x="3879850" y="0"/>
                </a:lnTo>
                <a:lnTo>
                  <a:pt x="0" y="0"/>
                </a:lnTo>
                <a:lnTo>
                  <a:pt x="0" y="2889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nvGrpSpPr>
          <p:cNvPr id="585" name="Google Shape;585;p27"/>
          <p:cNvGrpSpPr/>
          <p:nvPr/>
        </p:nvGrpSpPr>
        <p:grpSpPr>
          <a:xfrm>
            <a:off x="4975471" y="765175"/>
            <a:ext cx="3879862" cy="2889250"/>
            <a:chOff x="700646" y="1374775"/>
            <a:chExt cx="3879862" cy="2889250"/>
          </a:xfrm>
        </p:grpSpPr>
        <p:sp>
          <p:nvSpPr>
            <p:cNvPr id="586" name="Google Shape;586;p27"/>
            <p:cNvSpPr/>
            <p:nvPr/>
          </p:nvSpPr>
          <p:spPr>
            <a:xfrm>
              <a:off x="700658" y="1374775"/>
              <a:ext cx="3879850" cy="2889250"/>
            </a:xfrm>
            <a:custGeom>
              <a:avLst/>
              <a:gdLst/>
              <a:ahLst/>
              <a:cxnLst/>
              <a:rect l="l" t="t" r="r" b="b"/>
              <a:pathLst>
                <a:path w="3879850" h="2889250" extrusionOk="0">
                  <a:moveTo>
                    <a:pt x="3879850" y="0"/>
                  </a:moveTo>
                  <a:lnTo>
                    <a:pt x="0" y="0"/>
                  </a:lnTo>
                  <a:lnTo>
                    <a:pt x="0" y="2889250"/>
                  </a:lnTo>
                  <a:lnTo>
                    <a:pt x="3879850" y="2889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87" name="Google Shape;587;p27"/>
            <p:cNvSpPr/>
            <p:nvPr/>
          </p:nvSpPr>
          <p:spPr>
            <a:xfrm>
              <a:off x="700658" y="1374775"/>
              <a:ext cx="3490595" cy="2744470"/>
            </a:xfrm>
            <a:custGeom>
              <a:avLst/>
              <a:gdLst/>
              <a:ahLst/>
              <a:cxnLst/>
              <a:rect l="l" t="t" r="r" b="b"/>
              <a:pathLst>
                <a:path w="3490595" h="2744470" extrusionOk="0">
                  <a:moveTo>
                    <a:pt x="3481430" y="2534577"/>
                  </a:moveTo>
                  <a:lnTo>
                    <a:pt x="2949489" y="2534577"/>
                  </a:lnTo>
                  <a:lnTo>
                    <a:pt x="2963915" y="2577980"/>
                  </a:lnTo>
                  <a:lnTo>
                    <a:pt x="2985141" y="2617939"/>
                  </a:lnTo>
                  <a:lnTo>
                    <a:pt x="3012434" y="2653631"/>
                  </a:lnTo>
                  <a:lnTo>
                    <a:pt x="3045110" y="2684369"/>
                  </a:lnTo>
                  <a:lnTo>
                    <a:pt x="3082484" y="2709469"/>
                  </a:lnTo>
                  <a:lnTo>
                    <a:pt x="3123870" y="2728245"/>
                  </a:lnTo>
                  <a:lnTo>
                    <a:pt x="3168583" y="2740014"/>
                  </a:lnTo>
                  <a:lnTo>
                    <a:pt x="3215939" y="2744089"/>
                  </a:lnTo>
                  <a:lnTo>
                    <a:pt x="3265214" y="2739672"/>
                  </a:lnTo>
                  <a:lnTo>
                    <a:pt x="3311590" y="2726939"/>
                  </a:lnTo>
                  <a:lnTo>
                    <a:pt x="3354294" y="2706662"/>
                  </a:lnTo>
                  <a:lnTo>
                    <a:pt x="3392552" y="2679618"/>
                  </a:lnTo>
                  <a:lnTo>
                    <a:pt x="3425589" y="2646579"/>
                  </a:lnTo>
                  <a:lnTo>
                    <a:pt x="3452633" y="2608321"/>
                  </a:lnTo>
                  <a:lnTo>
                    <a:pt x="3472907" y="2565618"/>
                  </a:lnTo>
                  <a:lnTo>
                    <a:pt x="3481430" y="2534577"/>
                  </a:lnTo>
                  <a:close/>
                </a:path>
                <a:path w="3490595" h="2744470" extrusionOk="0">
                  <a:moveTo>
                    <a:pt x="583484" y="2404478"/>
                  </a:moveTo>
                  <a:lnTo>
                    <a:pt x="0" y="2404478"/>
                  </a:lnTo>
                  <a:lnTo>
                    <a:pt x="0" y="2534577"/>
                  </a:lnTo>
                  <a:lnTo>
                    <a:pt x="2949489" y="2534577"/>
                  </a:lnTo>
                  <a:lnTo>
                    <a:pt x="2949443" y="2534437"/>
                  </a:lnTo>
                  <a:lnTo>
                    <a:pt x="3481468" y="2534437"/>
                  </a:lnTo>
                  <a:lnTo>
                    <a:pt x="3485640" y="2519243"/>
                  </a:lnTo>
                  <a:lnTo>
                    <a:pt x="3490056" y="2469972"/>
                  </a:lnTo>
                  <a:lnTo>
                    <a:pt x="3485967" y="2422538"/>
                  </a:lnTo>
                  <a:lnTo>
                    <a:pt x="3482249" y="2408441"/>
                  </a:lnTo>
                  <a:lnTo>
                    <a:pt x="585084" y="2408441"/>
                  </a:lnTo>
                  <a:lnTo>
                    <a:pt x="583484" y="2404478"/>
                  </a:lnTo>
                  <a:close/>
                </a:path>
                <a:path w="3490595" h="2744470" extrusionOk="0">
                  <a:moveTo>
                    <a:pt x="3279248" y="0"/>
                  </a:moveTo>
                  <a:lnTo>
                    <a:pt x="1320392" y="0"/>
                  </a:lnTo>
                  <a:lnTo>
                    <a:pt x="1290857" y="19342"/>
                  </a:lnTo>
                  <a:lnTo>
                    <a:pt x="1254001" y="44706"/>
                  </a:lnTo>
                  <a:lnTo>
                    <a:pt x="1217763" y="70889"/>
                  </a:lnTo>
                  <a:lnTo>
                    <a:pt x="1182157" y="97876"/>
                  </a:lnTo>
                  <a:lnTo>
                    <a:pt x="1147196" y="125655"/>
                  </a:lnTo>
                  <a:lnTo>
                    <a:pt x="1112893" y="154213"/>
                  </a:lnTo>
                  <a:lnTo>
                    <a:pt x="1079262" y="183535"/>
                  </a:lnTo>
                  <a:lnTo>
                    <a:pt x="1046316" y="213608"/>
                  </a:lnTo>
                  <a:lnTo>
                    <a:pt x="1014068" y="244420"/>
                  </a:lnTo>
                  <a:lnTo>
                    <a:pt x="982531" y="275957"/>
                  </a:lnTo>
                  <a:lnTo>
                    <a:pt x="951720" y="308206"/>
                  </a:lnTo>
                  <a:lnTo>
                    <a:pt x="921647" y="341152"/>
                  </a:lnTo>
                  <a:lnTo>
                    <a:pt x="892325" y="374784"/>
                  </a:lnTo>
                  <a:lnTo>
                    <a:pt x="863768" y="409087"/>
                  </a:lnTo>
                  <a:lnTo>
                    <a:pt x="835989" y="444049"/>
                  </a:lnTo>
                  <a:lnTo>
                    <a:pt x="809002" y="479656"/>
                  </a:lnTo>
                  <a:lnTo>
                    <a:pt x="782820" y="515894"/>
                  </a:lnTo>
                  <a:lnTo>
                    <a:pt x="757456" y="552750"/>
                  </a:lnTo>
                  <a:lnTo>
                    <a:pt x="732923" y="590212"/>
                  </a:lnTo>
                  <a:lnTo>
                    <a:pt x="709235" y="628265"/>
                  </a:lnTo>
                  <a:lnTo>
                    <a:pt x="686406" y="666897"/>
                  </a:lnTo>
                  <a:lnTo>
                    <a:pt x="664447" y="706094"/>
                  </a:lnTo>
                  <a:lnTo>
                    <a:pt x="643374" y="745842"/>
                  </a:lnTo>
                  <a:lnTo>
                    <a:pt x="623198" y="786129"/>
                  </a:lnTo>
                  <a:lnTo>
                    <a:pt x="603935" y="826941"/>
                  </a:lnTo>
                  <a:lnTo>
                    <a:pt x="585595" y="868264"/>
                  </a:lnTo>
                  <a:lnTo>
                    <a:pt x="568194" y="910086"/>
                  </a:lnTo>
                  <a:lnTo>
                    <a:pt x="551745" y="952393"/>
                  </a:lnTo>
                  <a:lnTo>
                    <a:pt x="536260" y="995172"/>
                  </a:lnTo>
                  <a:lnTo>
                    <a:pt x="521753" y="1038410"/>
                  </a:lnTo>
                  <a:lnTo>
                    <a:pt x="508237" y="1082092"/>
                  </a:lnTo>
                  <a:lnTo>
                    <a:pt x="495726" y="1126207"/>
                  </a:lnTo>
                  <a:lnTo>
                    <a:pt x="484233" y="1170739"/>
                  </a:lnTo>
                  <a:lnTo>
                    <a:pt x="473772" y="1215677"/>
                  </a:lnTo>
                  <a:lnTo>
                    <a:pt x="464355" y="1261007"/>
                  </a:lnTo>
                  <a:lnTo>
                    <a:pt x="455996" y="1306716"/>
                  </a:lnTo>
                  <a:lnTo>
                    <a:pt x="448708" y="1352789"/>
                  </a:lnTo>
                  <a:lnTo>
                    <a:pt x="442505" y="1399215"/>
                  </a:lnTo>
                  <a:lnTo>
                    <a:pt x="437400" y="1445979"/>
                  </a:lnTo>
                  <a:lnTo>
                    <a:pt x="433406" y="1493068"/>
                  </a:lnTo>
                  <a:lnTo>
                    <a:pt x="430537" y="1540469"/>
                  </a:lnTo>
                  <a:lnTo>
                    <a:pt x="428806" y="1588169"/>
                  </a:lnTo>
                  <a:lnTo>
                    <a:pt x="428226" y="1636154"/>
                  </a:lnTo>
                  <a:lnTo>
                    <a:pt x="428907" y="1688118"/>
                  </a:lnTo>
                  <a:lnTo>
                    <a:pt x="430931" y="1739598"/>
                  </a:lnTo>
                  <a:lnTo>
                    <a:pt x="434271" y="1790590"/>
                  </a:lnTo>
                  <a:lnTo>
                    <a:pt x="438901" y="1841095"/>
                  </a:lnTo>
                  <a:lnTo>
                    <a:pt x="444792" y="1891109"/>
                  </a:lnTo>
                  <a:lnTo>
                    <a:pt x="451918" y="1940631"/>
                  </a:lnTo>
                  <a:lnTo>
                    <a:pt x="460251" y="1989660"/>
                  </a:lnTo>
                  <a:lnTo>
                    <a:pt x="469764" y="2038194"/>
                  </a:lnTo>
                  <a:lnTo>
                    <a:pt x="480430" y="2086231"/>
                  </a:lnTo>
                  <a:lnTo>
                    <a:pt x="492222" y="2133770"/>
                  </a:lnTo>
                  <a:lnTo>
                    <a:pt x="505112" y="2180809"/>
                  </a:lnTo>
                  <a:lnTo>
                    <a:pt x="519073" y="2227345"/>
                  </a:lnTo>
                  <a:lnTo>
                    <a:pt x="534078" y="2273379"/>
                  </a:lnTo>
                  <a:lnTo>
                    <a:pt x="550099" y="2318907"/>
                  </a:lnTo>
                  <a:lnTo>
                    <a:pt x="567110" y="2363928"/>
                  </a:lnTo>
                  <a:lnTo>
                    <a:pt x="585084" y="2408441"/>
                  </a:lnTo>
                  <a:lnTo>
                    <a:pt x="584347" y="2404478"/>
                  </a:lnTo>
                  <a:lnTo>
                    <a:pt x="3481205" y="2404478"/>
                  </a:lnTo>
                  <a:lnTo>
                    <a:pt x="3455318" y="2336312"/>
                  </a:lnTo>
                  <a:lnTo>
                    <a:pt x="3430136" y="2298898"/>
                  </a:lnTo>
                  <a:lnTo>
                    <a:pt x="3399300" y="2266202"/>
                  </a:lnTo>
                  <a:lnTo>
                    <a:pt x="3363499" y="2238913"/>
                  </a:lnTo>
                  <a:lnTo>
                    <a:pt x="3323422" y="2217719"/>
                  </a:lnTo>
                  <a:lnTo>
                    <a:pt x="3280834" y="2203666"/>
                  </a:lnTo>
                  <a:lnTo>
                    <a:pt x="3278804" y="2203666"/>
                  </a:lnTo>
                  <a:lnTo>
                    <a:pt x="3278928" y="1588169"/>
                  </a:lnTo>
                  <a:lnTo>
                    <a:pt x="3279048" y="995172"/>
                  </a:lnTo>
                  <a:lnTo>
                    <a:pt x="3279173" y="374784"/>
                  </a:lnTo>
                  <a:lnTo>
                    <a:pt x="3279248" y="0"/>
                  </a:lnTo>
                  <a:close/>
                </a:path>
                <a:path w="3490595" h="2744470" extrusionOk="0">
                  <a:moveTo>
                    <a:pt x="3481205" y="2404478"/>
                  </a:moveTo>
                  <a:lnTo>
                    <a:pt x="584347" y="2404478"/>
                  </a:lnTo>
                  <a:lnTo>
                    <a:pt x="585084" y="2408441"/>
                  </a:lnTo>
                  <a:lnTo>
                    <a:pt x="3482249" y="2408441"/>
                  </a:lnTo>
                  <a:lnTo>
                    <a:pt x="3481205" y="2404478"/>
                  </a:lnTo>
                  <a:close/>
                </a:path>
                <a:path w="3490595" h="2744470" extrusionOk="0">
                  <a:moveTo>
                    <a:pt x="3279757" y="2203310"/>
                  </a:moveTo>
                  <a:lnTo>
                    <a:pt x="3278804" y="2203666"/>
                  </a:lnTo>
                  <a:lnTo>
                    <a:pt x="3280834" y="2203666"/>
                  </a:lnTo>
                  <a:lnTo>
                    <a:pt x="3279757" y="220331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88" name="Google Shape;588;p27"/>
            <p:cNvSpPr/>
            <p:nvPr/>
          </p:nvSpPr>
          <p:spPr>
            <a:xfrm>
              <a:off x="2079523" y="3789667"/>
              <a:ext cx="55244" cy="55245"/>
            </a:xfrm>
            <a:custGeom>
              <a:avLst/>
              <a:gdLst/>
              <a:ahLst/>
              <a:cxnLst/>
              <a:rect l="l" t="t" r="r" b="b"/>
              <a:pathLst>
                <a:path w="55244" h="55245" extrusionOk="0">
                  <a:moveTo>
                    <a:pt x="54889" y="0"/>
                  </a:moveTo>
                  <a:lnTo>
                    <a:pt x="0" y="0"/>
                  </a:lnTo>
                  <a:lnTo>
                    <a:pt x="0" y="54863"/>
                  </a:lnTo>
                  <a:lnTo>
                    <a:pt x="54889" y="54863"/>
                  </a:lnTo>
                  <a:lnTo>
                    <a:pt x="5488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89" name="Google Shape;589;p27"/>
            <p:cNvSpPr/>
            <p:nvPr/>
          </p:nvSpPr>
          <p:spPr>
            <a:xfrm>
              <a:off x="2145028" y="2071928"/>
              <a:ext cx="1706245" cy="1708785"/>
            </a:xfrm>
            <a:custGeom>
              <a:avLst/>
              <a:gdLst/>
              <a:ahLst/>
              <a:cxnLst/>
              <a:rect l="l" t="t" r="r" b="b"/>
              <a:pathLst>
                <a:path w="1706245" h="1708785" extrusionOk="0">
                  <a:moveTo>
                    <a:pt x="1503959" y="1708200"/>
                  </a:moveTo>
                  <a:lnTo>
                    <a:pt x="1503510" y="1708200"/>
                  </a:lnTo>
                  <a:lnTo>
                    <a:pt x="1503375" y="1708594"/>
                  </a:lnTo>
                  <a:lnTo>
                    <a:pt x="1503959" y="1708200"/>
                  </a:lnTo>
                  <a:close/>
                </a:path>
                <a:path w="1706245" h="1708785" extrusionOk="0">
                  <a:moveTo>
                    <a:pt x="0" y="203822"/>
                  </a:moveTo>
                  <a:lnTo>
                    <a:pt x="0" y="1504887"/>
                  </a:lnTo>
                  <a:lnTo>
                    <a:pt x="47882" y="1520958"/>
                  </a:lnTo>
                  <a:lnTo>
                    <a:pt x="91920" y="1545537"/>
                  </a:lnTo>
                  <a:lnTo>
                    <a:pt x="130522" y="1577468"/>
                  </a:lnTo>
                  <a:lnTo>
                    <a:pt x="162748" y="1615814"/>
                  </a:lnTo>
                  <a:lnTo>
                    <a:pt x="187656" y="1659636"/>
                  </a:lnTo>
                  <a:lnTo>
                    <a:pt x="204304" y="1707997"/>
                  </a:lnTo>
                  <a:lnTo>
                    <a:pt x="204304" y="1708200"/>
                  </a:lnTo>
                  <a:lnTo>
                    <a:pt x="1503510" y="1708200"/>
                  </a:lnTo>
                  <a:lnTo>
                    <a:pt x="1519707" y="1660907"/>
                  </a:lnTo>
                  <a:lnTo>
                    <a:pt x="1544121" y="1617640"/>
                  </a:lnTo>
                  <a:lnTo>
                    <a:pt x="1575703" y="1579705"/>
                  </a:lnTo>
                  <a:lnTo>
                    <a:pt x="1613543" y="1548011"/>
                  </a:lnTo>
                  <a:lnTo>
                    <a:pt x="1656730" y="1523471"/>
                  </a:lnTo>
                  <a:lnTo>
                    <a:pt x="1704352" y="1506994"/>
                  </a:lnTo>
                  <a:lnTo>
                    <a:pt x="1706079" y="1506080"/>
                  </a:lnTo>
                  <a:lnTo>
                    <a:pt x="1706079" y="206006"/>
                  </a:lnTo>
                  <a:lnTo>
                    <a:pt x="1705087" y="205562"/>
                  </a:lnTo>
                  <a:lnTo>
                    <a:pt x="203" y="205562"/>
                  </a:lnTo>
                  <a:lnTo>
                    <a:pt x="0" y="203822"/>
                  </a:lnTo>
                  <a:close/>
                </a:path>
                <a:path w="1706245" h="1708785" extrusionOk="0">
                  <a:moveTo>
                    <a:pt x="1507883" y="0"/>
                  </a:moveTo>
                  <a:lnTo>
                    <a:pt x="203441" y="380"/>
                  </a:lnTo>
                  <a:lnTo>
                    <a:pt x="203530" y="596"/>
                  </a:lnTo>
                  <a:lnTo>
                    <a:pt x="187250" y="49132"/>
                  </a:lnTo>
                  <a:lnTo>
                    <a:pt x="162674" y="93170"/>
                  </a:lnTo>
                  <a:lnTo>
                    <a:pt x="130741" y="131773"/>
                  </a:lnTo>
                  <a:lnTo>
                    <a:pt x="92392" y="163999"/>
                  </a:lnTo>
                  <a:lnTo>
                    <a:pt x="48565" y="188909"/>
                  </a:lnTo>
                  <a:lnTo>
                    <a:pt x="203" y="205562"/>
                  </a:lnTo>
                  <a:lnTo>
                    <a:pt x="1705087" y="205562"/>
                  </a:lnTo>
                  <a:lnTo>
                    <a:pt x="1704124" y="205130"/>
                  </a:lnTo>
                  <a:lnTo>
                    <a:pt x="1656284" y="188505"/>
                  </a:lnTo>
                  <a:lnTo>
                    <a:pt x="1613755" y="163674"/>
                  </a:lnTo>
                  <a:lnTo>
                    <a:pt x="1577089" y="131552"/>
                  </a:lnTo>
                  <a:lnTo>
                    <a:pt x="1546929" y="93170"/>
                  </a:lnTo>
                  <a:lnTo>
                    <a:pt x="1523573" y="49132"/>
                  </a:lnTo>
                  <a:lnTo>
                    <a:pt x="1507794" y="596"/>
                  </a:lnTo>
                  <a:lnTo>
                    <a:pt x="1507883"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90" name="Google Shape;590;p27"/>
            <p:cNvSpPr/>
            <p:nvPr/>
          </p:nvSpPr>
          <p:spPr>
            <a:xfrm>
              <a:off x="2882644" y="2818638"/>
              <a:ext cx="382904" cy="382905"/>
            </a:xfrm>
            <a:custGeom>
              <a:avLst/>
              <a:gdLst/>
              <a:ahLst/>
              <a:cxnLst/>
              <a:rect l="l" t="t" r="r" b="b"/>
              <a:pathLst>
                <a:path w="382904" h="382905" extrusionOk="0">
                  <a:moveTo>
                    <a:pt x="191388" y="0"/>
                  </a:moveTo>
                  <a:lnTo>
                    <a:pt x="147504" y="5056"/>
                  </a:lnTo>
                  <a:lnTo>
                    <a:pt x="107220" y="19457"/>
                  </a:lnTo>
                  <a:lnTo>
                    <a:pt x="71684" y="42055"/>
                  </a:lnTo>
                  <a:lnTo>
                    <a:pt x="42045" y="71699"/>
                  </a:lnTo>
                  <a:lnTo>
                    <a:pt x="19452" y="107240"/>
                  </a:lnTo>
                  <a:lnTo>
                    <a:pt x="5054" y="147528"/>
                  </a:lnTo>
                  <a:lnTo>
                    <a:pt x="0" y="191414"/>
                  </a:lnTo>
                  <a:lnTo>
                    <a:pt x="5054" y="235294"/>
                  </a:lnTo>
                  <a:lnTo>
                    <a:pt x="19452" y="275577"/>
                  </a:lnTo>
                  <a:lnTo>
                    <a:pt x="42045" y="311113"/>
                  </a:lnTo>
                  <a:lnTo>
                    <a:pt x="71684" y="340753"/>
                  </a:lnTo>
                  <a:lnTo>
                    <a:pt x="107220" y="363348"/>
                  </a:lnTo>
                  <a:lnTo>
                    <a:pt x="147504" y="377748"/>
                  </a:lnTo>
                  <a:lnTo>
                    <a:pt x="191388" y="382803"/>
                  </a:lnTo>
                  <a:lnTo>
                    <a:pt x="235273" y="377748"/>
                  </a:lnTo>
                  <a:lnTo>
                    <a:pt x="275557" y="363348"/>
                  </a:lnTo>
                  <a:lnTo>
                    <a:pt x="311093" y="340753"/>
                  </a:lnTo>
                  <a:lnTo>
                    <a:pt x="340732" y="311113"/>
                  </a:lnTo>
                  <a:lnTo>
                    <a:pt x="363325" y="275577"/>
                  </a:lnTo>
                  <a:lnTo>
                    <a:pt x="377723" y="235294"/>
                  </a:lnTo>
                  <a:lnTo>
                    <a:pt x="382777" y="191414"/>
                  </a:lnTo>
                  <a:lnTo>
                    <a:pt x="377723" y="147528"/>
                  </a:lnTo>
                  <a:lnTo>
                    <a:pt x="363325" y="107240"/>
                  </a:lnTo>
                  <a:lnTo>
                    <a:pt x="340732" y="71699"/>
                  </a:lnTo>
                  <a:lnTo>
                    <a:pt x="311093" y="42055"/>
                  </a:lnTo>
                  <a:lnTo>
                    <a:pt x="275557" y="19457"/>
                  </a:lnTo>
                  <a:lnTo>
                    <a:pt x="235273" y="5056"/>
                  </a:lnTo>
                  <a:lnTo>
                    <a:pt x="19138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91" name="Google Shape;591;p27"/>
            <p:cNvSpPr/>
            <p:nvPr/>
          </p:nvSpPr>
          <p:spPr>
            <a:xfrm>
              <a:off x="3009495" y="2944667"/>
              <a:ext cx="85725" cy="85725"/>
            </a:xfrm>
            <a:custGeom>
              <a:avLst/>
              <a:gdLst/>
              <a:ahLst/>
              <a:cxnLst/>
              <a:rect l="l" t="t" r="r" b="b"/>
              <a:pathLst>
                <a:path w="85725" h="85725" extrusionOk="0">
                  <a:moveTo>
                    <a:pt x="65443" y="0"/>
                  </a:moveTo>
                  <a:lnTo>
                    <a:pt x="0" y="65455"/>
                  </a:lnTo>
                  <a:lnTo>
                    <a:pt x="19748" y="85204"/>
                  </a:lnTo>
                  <a:lnTo>
                    <a:pt x="85191" y="19761"/>
                  </a:lnTo>
                  <a:lnTo>
                    <a:pt x="6544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92" name="Google Shape;592;p27"/>
            <p:cNvSpPr/>
            <p:nvPr/>
          </p:nvSpPr>
          <p:spPr>
            <a:xfrm>
              <a:off x="3916595" y="1984124"/>
              <a:ext cx="57150" cy="979805"/>
            </a:xfrm>
            <a:custGeom>
              <a:avLst/>
              <a:gdLst/>
              <a:ahLst/>
              <a:cxnLst/>
              <a:rect l="l" t="t" r="r" b="b"/>
              <a:pathLst>
                <a:path w="57150" h="979805" extrusionOk="0">
                  <a:moveTo>
                    <a:pt x="0" y="0"/>
                  </a:moveTo>
                  <a:lnTo>
                    <a:pt x="56692" y="0"/>
                  </a:lnTo>
                  <a:lnTo>
                    <a:pt x="56692" y="979652"/>
                  </a:lnTo>
                  <a:lnTo>
                    <a:pt x="0" y="979652"/>
                  </a:lnTo>
                  <a:lnTo>
                    <a:pt x="0" y="0"/>
                  </a:lnTo>
                  <a:close/>
                </a:path>
              </a:pathLst>
            </a:custGeom>
            <a:noFill/>
            <a:ln w="139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93" name="Google Shape;593;p27"/>
            <p:cNvSpPr/>
            <p:nvPr/>
          </p:nvSpPr>
          <p:spPr>
            <a:xfrm>
              <a:off x="2054199" y="1983180"/>
              <a:ext cx="1861820" cy="81280"/>
            </a:xfrm>
            <a:custGeom>
              <a:avLst/>
              <a:gdLst/>
              <a:ahLst/>
              <a:cxnLst/>
              <a:rect l="l" t="t" r="r" b="b"/>
              <a:pathLst>
                <a:path w="1861820" h="81280" extrusionOk="0">
                  <a:moveTo>
                    <a:pt x="54889" y="0"/>
                  </a:moveTo>
                  <a:lnTo>
                    <a:pt x="0" y="0"/>
                  </a:lnTo>
                  <a:lnTo>
                    <a:pt x="0" y="54889"/>
                  </a:lnTo>
                  <a:lnTo>
                    <a:pt x="54889" y="54889"/>
                  </a:lnTo>
                  <a:lnTo>
                    <a:pt x="54889" y="0"/>
                  </a:lnTo>
                  <a:close/>
                </a:path>
                <a:path w="1861820" h="81280" extrusionOk="0">
                  <a:moveTo>
                    <a:pt x="1861388" y="26187"/>
                  </a:moveTo>
                  <a:lnTo>
                    <a:pt x="1806498" y="26187"/>
                  </a:lnTo>
                  <a:lnTo>
                    <a:pt x="1806498" y="81076"/>
                  </a:lnTo>
                  <a:lnTo>
                    <a:pt x="1861388" y="81076"/>
                  </a:lnTo>
                  <a:lnTo>
                    <a:pt x="1861388" y="261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94" name="Google Shape;594;p27"/>
            <p:cNvSpPr/>
            <p:nvPr/>
          </p:nvSpPr>
          <p:spPr>
            <a:xfrm>
              <a:off x="700646" y="1374787"/>
              <a:ext cx="3223260" cy="2476500"/>
            </a:xfrm>
            <a:custGeom>
              <a:avLst/>
              <a:gdLst/>
              <a:ahLst/>
              <a:cxnLst/>
              <a:rect l="l" t="t" r="r" b="b"/>
              <a:pathLst>
                <a:path w="3223260" h="2476500" extrusionOk="0">
                  <a:moveTo>
                    <a:pt x="3214205" y="2462098"/>
                  </a:moveTo>
                  <a:lnTo>
                    <a:pt x="0" y="2462098"/>
                  </a:lnTo>
                  <a:lnTo>
                    <a:pt x="0" y="2476068"/>
                  </a:lnTo>
                  <a:lnTo>
                    <a:pt x="3214205" y="2476068"/>
                  </a:lnTo>
                  <a:lnTo>
                    <a:pt x="3214205" y="2462098"/>
                  </a:lnTo>
                  <a:close/>
                </a:path>
                <a:path w="3223260" h="2476500" extrusionOk="0">
                  <a:moveTo>
                    <a:pt x="3222929" y="0"/>
                  </a:moveTo>
                  <a:lnTo>
                    <a:pt x="3208959" y="0"/>
                  </a:lnTo>
                  <a:lnTo>
                    <a:pt x="3208959" y="2449880"/>
                  </a:lnTo>
                  <a:lnTo>
                    <a:pt x="3222929" y="2449880"/>
                  </a:lnTo>
                  <a:lnTo>
                    <a:pt x="322292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95" name="Google Shape;595;p27"/>
            <p:cNvPicPr preferRelativeResize="0"/>
            <p:nvPr/>
          </p:nvPicPr>
          <p:blipFill rotWithShape="1">
            <a:blip r:embed="rId3">
              <a:alphaModFix/>
            </a:blip>
            <a:srcRect/>
            <a:stretch/>
          </p:blipFill>
          <p:spPr>
            <a:xfrm>
              <a:off x="3766267" y="3693367"/>
              <a:ext cx="312445" cy="314204"/>
            </a:xfrm>
            <a:prstGeom prst="rect">
              <a:avLst/>
            </a:prstGeom>
            <a:noFill/>
            <a:ln>
              <a:noFill/>
            </a:ln>
          </p:spPr>
        </p:pic>
        <p:sp>
          <p:nvSpPr>
            <p:cNvPr id="596" name="Google Shape;596;p27"/>
            <p:cNvSpPr/>
            <p:nvPr/>
          </p:nvSpPr>
          <p:spPr>
            <a:xfrm>
              <a:off x="2231110" y="2153662"/>
              <a:ext cx="1644650" cy="1661795"/>
            </a:xfrm>
            <a:custGeom>
              <a:avLst/>
              <a:gdLst/>
              <a:ahLst/>
              <a:cxnLst/>
              <a:rect l="l" t="t" r="r" b="b"/>
              <a:pathLst>
                <a:path w="1644650" h="1661795" extrusionOk="0">
                  <a:moveTo>
                    <a:pt x="1644294" y="1661210"/>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97" name="Google Shape;597;p27"/>
            <p:cNvPicPr preferRelativeResize="0"/>
            <p:nvPr/>
          </p:nvPicPr>
          <p:blipFill rotWithShape="1">
            <a:blip r:embed="rId4">
              <a:alphaModFix/>
            </a:blip>
            <a:srcRect/>
            <a:stretch/>
          </p:blipFill>
          <p:spPr>
            <a:xfrm>
              <a:off x="2185751" y="2108671"/>
              <a:ext cx="144086" cy="138996"/>
            </a:xfrm>
            <a:prstGeom prst="rect">
              <a:avLst/>
            </a:prstGeom>
            <a:noFill/>
            <a:ln>
              <a:noFill/>
            </a:ln>
          </p:spPr>
        </p:pic>
      </p:grpSp>
      <p:sp>
        <p:nvSpPr>
          <p:cNvPr id="598" name="Google Shape;598;p27"/>
          <p:cNvSpPr txBox="1"/>
          <p:nvPr/>
        </p:nvSpPr>
        <p:spPr>
          <a:xfrm>
            <a:off x="6904447" y="1793775"/>
            <a:ext cx="407400" cy="1308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THROW</a:t>
            </a:r>
            <a:endParaRPr sz="750">
              <a:latin typeface="Arial"/>
              <a:ea typeface="Arial"/>
              <a:cs typeface="Arial"/>
              <a:sym typeface="Arial"/>
            </a:endParaRPr>
          </a:p>
        </p:txBody>
      </p:sp>
      <p:grpSp>
        <p:nvGrpSpPr>
          <p:cNvPr id="599" name="Google Shape;599;p27"/>
          <p:cNvGrpSpPr/>
          <p:nvPr/>
        </p:nvGrpSpPr>
        <p:grpSpPr>
          <a:xfrm>
            <a:off x="6428844" y="1338802"/>
            <a:ext cx="1746170" cy="2050738"/>
            <a:chOff x="2154019" y="1948402"/>
            <a:chExt cx="1746170" cy="2050738"/>
          </a:xfrm>
        </p:grpSpPr>
        <p:sp>
          <p:nvSpPr>
            <p:cNvPr id="600" name="Google Shape;600;p27"/>
            <p:cNvSpPr/>
            <p:nvPr/>
          </p:nvSpPr>
          <p:spPr>
            <a:xfrm>
              <a:off x="2236255" y="1973165"/>
              <a:ext cx="1407795" cy="6985"/>
            </a:xfrm>
            <a:custGeom>
              <a:avLst/>
              <a:gdLst/>
              <a:ahLst/>
              <a:cxnLst/>
              <a:rect l="l" t="t" r="r" b="b"/>
              <a:pathLst>
                <a:path w="1407795" h="6985" extrusionOk="0">
                  <a:moveTo>
                    <a:pt x="0" y="0"/>
                  </a:moveTo>
                  <a:lnTo>
                    <a:pt x="1407731" y="6985"/>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01" name="Google Shape;601;p27"/>
            <p:cNvSpPr/>
            <p:nvPr/>
          </p:nvSpPr>
          <p:spPr>
            <a:xfrm>
              <a:off x="2154019" y="1948402"/>
              <a:ext cx="92710" cy="53339"/>
            </a:xfrm>
            <a:custGeom>
              <a:avLst/>
              <a:gdLst/>
              <a:ahLst/>
              <a:cxnLst/>
              <a:rect l="l" t="t" r="r" b="b"/>
              <a:pathLst>
                <a:path w="92710" h="53339" extrusionOk="0">
                  <a:moveTo>
                    <a:pt x="92303" y="0"/>
                  </a:moveTo>
                  <a:lnTo>
                    <a:pt x="0" y="27711"/>
                  </a:lnTo>
                  <a:lnTo>
                    <a:pt x="91960" y="52870"/>
                  </a:lnTo>
                  <a:lnTo>
                    <a:pt x="9230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602" name="Google Shape;602;p27"/>
            <p:cNvPicPr preferRelativeResize="0"/>
            <p:nvPr/>
          </p:nvPicPr>
          <p:blipFill rotWithShape="1">
            <a:blip r:embed="rId5">
              <a:alphaModFix/>
            </a:blip>
            <a:srcRect/>
            <a:stretch/>
          </p:blipFill>
          <p:spPr>
            <a:xfrm>
              <a:off x="3759816" y="3858780"/>
              <a:ext cx="140373" cy="140360"/>
            </a:xfrm>
            <a:prstGeom prst="rect">
              <a:avLst/>
            </a:prstGeom>
            <a:noFill/>
            <a:ln>
              <a:noFill/>
            </a:ln>
          </p:spPr>
        </p:pic>
      </p:grpSp>
      <p:sp>
        <p:nvSpPr>
          <p:cNvPr id="603" name="Google Shape;603;p27"/>
          <p:cNvSpPr txBox="1"/>
          <p:nvPr/>
        </p:nvSpPr>
        <p:spPr>
          <a:xfrm>
            <a:off x="8033546" y="3251829"/>
            <a:ext cx="145500" cy="1140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604" name="Google Shape;604;p27"/>
          <p:cNvPicPr preferRelativeResize="0"/>
          <p:nvPr/>
        </p:nvPicPr>
        <p:blipFill rotWithShape="1">
          <a:blip r:embed="rId6">
            <a:alphaModFix/>
          </a:blip>
          <a:srcRect/>
          <a:stretch/>
        </p:blipFill>
        <p:spPr>
          <a:xfrm>
            <a:off x="6619073" y="1293386"/>
            <a:ext cx="140360" cy="140360"/>
          </a:xfrm>
          <a:prstGeom prst="rect">
            <a:avLst/>
          </a:prstGeom>
          <a:noFill/>
          <a:ln>
            <a:noFill/>
          </a:ln>
        </p:spPr>
      </p:pic>
      <p:sp>
        <p:nvSpPr>
          <p:cNvPr id="605" name="Google Shape;605;p27"/>
          <p:cNvSpPr txBox="1"/>
          <p:nvPr/>
        </p:nvSpPr>
        <p:spPr>
          <a:xfrm>
            <a:off x="6638317" y="1292236"/>
            <a:ext cx="1290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pic>
        <p:nvPicPr>
          <p:cNvPr id="606" name="Google Shape;606;p27"/>
          <p:cNvPicPr preferRelativeResize="0"/>
          <p:nvPr/>
        </p:nvPicPr>
        <p:blipFill rotWithShape="1">
          <a:blip r:embed="rId7">
            <a:alphaModFix/>
          </a:blip>
          <a:srcRect/>
          <a:stretch/>
        </p:blipFill>
        <p:spPr>
          <a:xfrm>
            <a:off x="7914728" y="1300372"/>
            <a:ext cx="140360" cy="140360"/>
          </a:xfrm>
          <a:prstGeom prst="rect">
            <a:avLst/>
          </a:prstGeom>
          <a:noFill/>
          <a:ln>
            <a:noFill/>
          </a:ln>
        </p:spPr>
      </p:pic>
      <p:sp>
        <p:nvSpPr>
          <p:cNvPr id="607" name="Google Shape;607;p27"/>
          <p:cNvSpPr txBox="1"/>
          <p:nvPr/>
        </p:nvSpPr>
        <p:spPr>
          <a:xfrm>
            <a:off x="7933974" y="1299221"/>
            <a:ext cx="1290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pic>
        <p:nvPicPr>
          <p:cNvPr id="608" name="Google Shape;608;p27"/>
          <p:cNvPicPr preferRelativeResize="0"/>
          <p:nvPr/>
        </p:nvPicPr>
        <p:blipFill rotWithShape="1">
          <a:blip r:embed="rId8">
            <a:alphaModFix/>
          </a:blip>
          <a:srcRect/>
          <a:stretch/>
        </p:blipFill>
        <p:spPr>
          <a:xfrm>
            <a:off x="6677906" y="1495469"/>
            <a:ext cx="150647" cy="150634"/>
          </a:xfrm>
          <a:prstGeom prst="rect">
            <a:avLst/>
          </a:prstGeom>
          <a:noFill/>
          <a:ln>
            <a:noFill/>
          </a:ln>
        </p:spPr>
      </p:pic>
      <p:sp>
        <p:nvSpPr>
          <p:cNvPr id="609" name="Google Shape;609;p27"/>
          <p:cNvSpPr txBox="1"/>
          <p:nvPr/>
        </p:nvSpPr>
        <p:spPr>
          <a:xfrm>
            <a:off x="6702299" y="1494050"/>
            <a:ext cx="235200" cy="1308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750" b="1">
                <a:solidFill>
                  <a:srgbClr val="FFFFFF"/>
                </a:solidFill>
                <a:latin typeface="Arial"/>
                <a:ea typeface="Arial"/>
                <a:cs typeface="Arial"/>
                <a:sym typeface="Arial"/>
              </a:rPr>
              <a:t>U3</a:t>
            </a:r>
            <a:endParaRPr sz="750">
              <a:latin typeface="Arial"/>
              <a:ea typeface="Arial"/>
              <a:cs typeface="Arial"/>
              <a:sym typeface="Arial"/>
            </a:endParaRPr>
          </a:p>
        </p:txBody>
      </p:sp>
      <p:pic>
        <p:nvPicPr>
          <p:cNvPr id="610" name="Google Shape;610;p27"/>
          <p:cNvPicPr preferRelativeResize="0"/>
          <p:nvPr/>
        </p:nvPicPr>
        <p:blipFill rotWithShape="1">
          <a:blip r:embed="rId9">
            <a:alphaModFix/>
          </a:blip>
          <a:srcRect/>
          <a:stretch/>
        </p:blipFill>
        <p:spPr>
          <a:xfrm>
            <a:off x="8233221" y="3292947"/>
            <a:ext cx="150660" cy="150634"/>
          </a:xfrm>
          <a:prstGeom prst="rect">
            <a:avLst/>
          </a:prstGeom>
          <a:noFill/>
          <a:ln>
            <a:noFill/>
          </a:ln>
        </p:spPr>
      </p:pic>
      <p:pic>
        <p:nvPicPr>
          <p:cNvPr id="611" name="Google Shape;611;p27"/>
          <p:cNvPicPr preferRelativeResize="0"/>
          <p:nvPr/>
        </p:nvPicPr>
        <p:blipFill rotWithShape="1">
          <a:blip r:embed="rId10">
            <a:alphaModFix/>
          </a:blip>
          <a:srcRect/>
          <a:stretch/>
        </p:blipFill>
        <p:spPr>
          <a:xfrm>
            <a:off x="8234776" y="971519"/>
            <a:ext cx="150647" cy="150647"/>
          </a:xfrm>
          <a:prstGeom prst="rect">
            <a:avLst/>
          </a:prstGeom>
          <a:noFill/>
          <a:ln>
            <a:noFill/>
          </a:ln>
        </p:spPr>
      </p:pic>
      <p:sp>
        <p:nvSpPr>
          <p:cNvPr id="612" name="Google Shape;612;p27"/>
          <p:cNvSpPr/>
          <p:nvPr/>
        </p:nvSpPr>
        <p:spPr>
          <a:xfrm>
            <a:off x="4972308" y="7629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13" name="Google Shape;613;p27"/>
          <p:cNvSpPr/>
          <p:nvPr/>
        </p:nvSpPr>
        <p:spPr>
          <a:xfrm>
            <a:off x="4999565" y="7914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grpSp>
        <p:nvGrpSpPr>
          <p:cNvPr id="618" name="Google Shape;618;p28"/>
          <p:cNvGrpSpPr/>
          <p:nvPr/>
        </p:nvGrpSpPr>
        <p:grpSpPr>
          <a:xfrm>
            <a:off x="692156" y="640207"/>
            <a:ext cx="3879850" cy="3041650"/>
            <a:chOff x="703706" y="1402207"/>
            <a:chExt cx="3879850" cy="3041650"/>
          </a:xfrm>
        </p:grpSpPr>
        <p:sp>
          <p:nvSpPr>
            <p:cNvPr id="619" name="Google Shape;619;p28"/>
            <p:cNvSpPr/>
            <p:nvPr/>
          </p:nvSpPr>
          <p:spPr>
            <a:xfrm>
              <a:off x="703706" y="1402207"/>
              <a:ext cx="3879850" cy="3041650"/>
            </a:xfrm>
            <a:custGeom>
              <a:avLst/>
              <a:gdLst/>
              <a:ahLst/>
              <a:cxnLst/>
              <a:rect l="l" t="t" r="r" b="b"/>
              <a:pathLst>
                <a:path w="3879850" h="3041650" extrusionOk="0">
                  <a:moveTo>
                    <a:pt x="3879850" y="0"/>
                  </a:moveTo>
                  <a:lnTo>
                    <a:pt x="0" y="0"/>
                  </a:lnTo>
                  <a:lnTo>
                    <a:pt x="0" y="3041650"/>
                  </a:lnTo>
                  <a:lnTo>
                    <a:pt x="3879850" y="3041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20" name="Google Shape;620;p28"/>
            <p:cNvSpPr/>
            <p:nvPr/>
          </p:nvSpPr>
          <p:spPr>
            <a:xfrm>
              <a:off x="703706" y="1402207"/>
              <a:ext cx="3479165" cy="2696210"/>
            </a:xfrm>
            <a:custGeom>
              <a:avLst/>
              <a:gdLst/>
              <a:ahLst/>
              <a:cxnLst/>
              <a:rect l="l" t="t" r="r" b="b"/>
              <a:pathLst>
                <a:path w="3479165" h="2696210" extrusionOk="0">
                  <a:moveTo>
                    <a:pt x="3470254" y="2486314"/>
                  </a:moveTo>
                  <a:lnTo>
                    <a:pt x="2938317" y="2486314"/>
                  </a:lnTo>
                  <a:lnTo>
                    <a:pt x="2952739" y="2529708"/>
                  </a:lnTo>
                  <a:lnTo>
                    <a:pt x="2973965" y="2569671"/>
                  </a:lnTo>
                  <a:lnTo>
                    <a:pt x="3001258" y="2605364"/>
                  </a:lnTo>
                  <a:lnTo>
                    <a:pt x="3033934" y="2636104"/>
                  </a:lnTo>
                  <a:lnTo>
                    <a:pt x="3071307" y="2661205"/>
                  </a:lnTo>
                  <a:lnTo>
                    <a:pt x="3112694" y="2679982"/>
                  </a:lnTo>
                  <a:lnTo>
                    <a:pt x="3157407" y="2691751"/>
                  </a:lnTo>
                  <a:lnTo>
                    <a:pt x="3204763" y="2695826"/>
                  </a:lnTo>
                  <a:lnTo>
                    <a:pt x="3254038" y="2691409"/>
                  </a:lnTo>
                  <a:lnTo>
                    <a:pt x="3300414" y="2678675"/>
                  </a:lnTo>
                  <a:lnTo>
                    <a:pt x="3343118" y="2658399"/>
                  </a:lnTo>
                  <a:lnTo>
                    <a:pt x="3381376" y="2631355"/>
                  </a:lnTo>
                  <a:lnTo>
                    <a:pt x="3414413" y="2598316"/>
                  </a:lnTo>
                  <a:lnTo>
                    <a:pt x="3441456" y="2560058"/>
                  </a:lnTo>
                  <a:lnTo>
                    <a:pt x="3461731" y="2517354"/>
                  </a:lnTo>
                  <a:lnTo>
                    <a:pt x="3470254" y="2486314"/>
                  </a:lnTo>
                  <a:close/>
                </a:path>
                <a:path w="3479165" h="2696210" extrusionOk="0">
                  <a:moveTo>
                    <a:pt x="572307" y="2356215"/>
                  </a:moveTo>
                  <a:lnTo>
                    <a:pt x="0" y="2356215"/>
                  </a:lnTo>
                  <a:lnTo>
                    <a:pt x="0" y="2486314"/>
                  </a:lnTo>
                  <a:lnTo>
                    <a:pt x="2938317" y="2486314"/>
                  </a:lnTo>
                  <a:lnTo>
                    <a:pt x="2938266" y="2486161"/>
                  </a:lnTo>
                  <a:lnTo>
                    <a:pt x="3470296" y="2486161"/>
                  </a:lnTo>
                  <a:lnTo>
                    <a:pt x="3474464" y="2470980"/>
                  </a:lnTo>
                  <a:lnTo>
                    <a:pt x="3478880" y="2421709"/>
                  </a:lnTo>
                  <a:lnTo>
                    <a:pt x="3474791" y="2374275"/>
                  </a:lnTo>
                  <a:lnTo>
                    <a:pt x="3471073" y="2360177"/>
                  </a:lnTo>
                  <a:lnTo>
                    <a:pt x="573907" y="2360177"/>
                  </a:lnTo>
                  <a:lnTo>
                    <a:pt x="572307" y="2356215"/>
                  </a:lnTo>
                  <a:close/>
                </a:path>
                <a:path w="3479165" h="2696210" extrusionOk="0">
                  <a:moveTo>
                    <a:pt x="3268062" y="0"/>
                  </a:moveTo>
                  <a:lnTo>
                    <a:pt x="1237902" y="0"/>
                  </a:lnTo>
                  <a:lnTo>
                    <a:pt x="1206587" y="22626"/>
                  </a:lnTo>
                  <a:lnTo>
                    <a:pt x="1170981" y="49613"/>
                  </a:lnTo>
                  <a:lnTo>
                    <a:pt x="1136020" y="77392"/>
                  </a:lnTo>
                  <a:lnTo>
                    <a:pt x="1101717" y="105949"/>
                  </a:lnTo>
                  <a:lnTo>
                    <a:pt x="1068086" y="135271"/>
                  </a:lnTo>
                  <a:lnTo>
                    <a:pt x="1035140" y="165345"/>
                  </a:lnTo>
                  <a:lnTo>
                    <a:pt x="1002892" y="196157"/>
                  </a:lnTo>
                  <a:lnTo>
                    <a:pt x="971355" y="227694"/>
                  </a:lnTo>
                  <a:lnTo>
                    <a:pt x="940544" y="259942"/>
                  </a:lnTo>
                  <a:lnTo>
                    <a:pt x="910470" y="292889"/>
                  </a:lnTo>
                  <a:lnTo>
                    <a:pt x="881149" y="326521"/>
                  </a:lnTo>
                  <a:lnTo>
                    <a:pt x="852592" y="360824"/>
                  </a:lnTo>
                  <a:lnTo>
                    <a:pt x="824813" y="395786"/>
                  </a:lnTo>
                  <a:lnTo>
                    <a:pt x="797826" y="431392"/>
                  </a:lnTo>
                  <a:lnTo>
                    <a:pt x="771644" y="467631"/>
                  </a:lnTo>
                  <a:lnTo>
                    <a:pt x="746279" y="504487"/>
                  </a:lnTo>
                  <a:lnTo>
                    <a:pt x="721747" y="541949"/>
                  </a:lnTo>
                  <a:lnTo>
                    <a:pt x="698059" y="580002"/>
                  </a:lnTo>
                  <a:lnTo>
                    <a:pt x="675229" y="618634"/>
                  </a:lnTo>
                  <a:lnTo>
                    <a:pt x="653271" y="657830"/>
                  </a:lnTo>
                  <a:lnTo>
                    <a:pt x="632198" y="697579"/>
                  </a:lnTo>
                  <a:lnTo>
                    <a:pt x="612022" y="737866"/>
                  </a:lnTo>
                  <a:lnTo>
                    <a:pt x="592758" y="778677"/>
                  </a:lnTo>
                  <a:lnTo>
                    <a:pt x="574419" y="820001"/>
                  </a:lnTo>
                  <a:lnTo>
                    <a:pt x="557018" y="861823"/>
                  </a:lnTo>
                  <a:lnTo>
                    <a:pt x="540568" y="904130"/>
                  </a:lnTo>
                  <a:lnTo>
                    <a:pt x="525083" y="946909"/>
                  </a:lnTo>
                  <a:lnTo>
                    <a:pt x="510576" y="990147"/>
                  </a:lnTo>
                  <a:lnTo>
                    <a:pt x="497061" y="1033829"/>
                  </a:lnTo>
                  <a:lnTo>
                    <a:pt x="484550" y="1077943"/>
                  </a:lnTo>
                  <a:lnTo>
                    <a:pt x="473057" y="1122476"/>
                  </a:lnTo>
                  <a:lnTo>
                    <a:pt x="462596" y="1167414"/>
                  </a:lnTo>
                  <a:lnTo>
                    <a:pt x="453179" y="1212744"/>
                  </a:lnTo>
                  <a:lnTo>
                    <a:pt x="444820" y="1258452"/>
                  </a:lnTo>
                  <a:lnTo>
                    <a:pt x="437532" y="1304526"/>
                  </a:lnTo>
                  <a:lnTo>
                    <a:pt x="431329" y="1350951"/>
                  </a:lnTo>
                  <a:lnTo>
                    <a:pt x="426224" y="1397715"/>
                  </a:lnTo>
                  <a:lnTo>
                    <a:pt x="422230" y="1444805"/>
                  </a:lnTo>
                  <a:lnTo>
                    <a:pt x="419361" y="1492206"/>
                  </a:lnTo>
                  <a:lnTo>
                    <a:pt x="417630" y="1539905"/>
                  </a:lnTo>
                  <a:lnTo>
                    <a:pt x="417050" y="1587890"/>
                  </a:lnTo>
                  <a:lnTo>
                    <a:pt x="417730" y="1639855"/>
                  </a:lnTo>
                  <a:lnTo>
                    <a:pt x="419755" y="1691334"/>
                  </a:lnTo>
                  <a:lnTo>
                    <a:pt x="423095" y="1742327"/>
                  </a:lnTo>
                  <a:lnTo>
                    <a:pt x="427725" y="1792831"/>
                  </a:lnTo>
                  <a:lnTo>
                    <a:pt x="433616" y="1842846"/>
                  </a:lnTo>
                  <a:lnTo>
                    <a:pt x="440742" y="1892368"/>
                  </a:lnTo>
                  <a:lnTo>
                    <a:pt x="449075" y="1941397"/>
                  </a:lnTo>
                  <a:lnTo>
                    <a:pt x="458588" y="1989931"/>
                  </a:lnTo>
                  <a:lnTo>
                    <a:pt x="469254" y="2037968"/>
                  </a:lnTo>
                  <a:lnTo>
                    <a:pt x="481046" y="2085507"/>
                  </a:lnTo>
                  <a:lnTo>
                    <a:pt x="493936" y="2132545"/>
                  </a:lnTo>
                  <a:lnTo>
                    <a:pt x="507897" y="2179082"/>
                  </a:lnTo>
                  <a:lnTo>
                    <a:pt x="522902" y="2225115"/>
                  </a:lnTo>
                  <a:lnTo>
                    <a:pt x="538923" y="2270643"/>
                  </a:lnTo>
                  <a:lnTo>
                    <a:pt x="555934" y="2315665"/>
                  </a:lnTo>
                  <a:lnTo>
                    <a:pt x="573907" y="2360177"/>
                  </a:lnTo>
                  <a:lnTo>
                    <a:pt x="573171" y="2356215"/>
                  </a:lnTo>
                  <a:lnTo>
                    <a:pt x="3470028" y="2356215"/>
                  </a:lnTo>
                  <a:lnTo>
                    <a:pt x="3444142" y="2288049"/>
                  </a:lnTo>
                  <a:lnTo>
                    <a:pt x="3418960" y="2250635"/>
                  </a:lnTo>
                  <a:lnTo>
                    <a:pt x="3388124" y="2217939"/>
                  </a:lnTo>
                  <a:lnTo>
                    <a:pt x="3352323" y="2190650"/>
                  </a:lnTo>
                  <a:lnTo>
                    <a:pt x="3312246" y="2169456"/>
                  </a:lnTo>
                  <a:lnTo>
                    <a:pt x="3269658" y="2155402"/>
                  </a:lnTo>
                  <a:lnTo>
                    <a:pt x="3267628" y="2155402"/>
                  </a:lnTo>
                  <a:lnTo>
                    <a:pt x="3267752" y="1539905"/>
                  </a:lnTo>
                  <a:lnTo>
                    <a:pt x="3267871" y="946909"/>
                  </a:lnTo>
                  <a:lnTo>
                    <a:pt x="3267996" y="326521"/>
                  </a:lnTo>
                  <a:lnTo>
                    <a:pt x="3268062" y="0"/>
                  </a:lnTo>
                  <a:close/>
                </a:path>
                <a:path w="3479165" h="2696210" extrusionOk="0">
                  <a:moveTo>
                    <a:pt x="3470028" y="2356215"/>
                  </a:moveTo>
                  <a:lnTo>
                    <a:pt x="573171" y="2356215"/>
                  </a:lnTo>
                  <a:lnTo>
                    <a:pt x="573907" y="2360177"/>
                  </a:lnTo>
                  <a:lnTo>
                    <a:pt x="3471073" y="2360177"/>
                  </a:lnTo>
                  <a:lnTo>
                    <a:pt x="3470028" y="2356215"/>
                  </a:lnTo>
                  <a:close/>
                </a:path>
                <a:path w="3479165" h="2696210" extrusionOk="0">
                  <a:moveTo>
                    <a:pt x="3268581" y="2155047"/>
                  </a:moveTo>
                  <a:lnTo>
                    <a:pt x="3267628" y="2155402"/>
                  </a:lnTo>
                  <a:lnTo>
                    <a:pt x="3269658" y="2155402"/>
                  </a:lnTo>
                  <a:lnTo>
                    <a:pt x="3268581" y="2155047"/>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21" name="Google Shape;621;p28"/>
            <p:cNvSpPr/>
            <p:nvPr/>
          </p:nvSpPr>
          <p:spPr>
            <a:xfrm>
              <a:off x="2071395" y="3768839"/>
              <a:ext cx="55244" cy="55245"/>
            </a:xfrm>
            <a:custGeom>
              <a:avLst/>
              <a:gdLst/>
              <a:ahLst/>
              <a:cxnLst/>
              <a:rect l="l" t="t" r="r" b="b"/>
              <a:pathLst>
                <a:path w="55244" h="55245" extrusionOk="0">
                  <a:moveTo>
                    <a:pt x="54889" y="0"/>
                  </a:moveTo>
                  <a:lnTo>
                    <a:pt x="0" y="0"/>
                  </a:lnTo>
                  <a:lnTo>
                    <a:pt x="0" y="54863"/>
                  </a:lnTo>
                  <a:lnTo>
                    <a:pt x="54889" y="54863"/>
                  </a:lnTo>
                  <a:lnTo>
                    <a:pt x="5488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22" name="Google Shape;622;p28"/>
            <p:cNvSpPr/>
            <p:nvPr/>
          </p:nvSpPr>
          <p:spPr>
            <a:xfrm>
              <a:off x="2136900" y="2051098"/>
              <a:ext cx="1706245" cy="1708785"/>
            </a:xfrm>
            <a:custGeom>
              <a:avLst/>
              <a:gdLst/>
              <a:ahLst/>
              <a:cxnLst/>
              <a:rect l="l" t="t" r="r" b="b"/>
              <a:pathLst>
                <a:path w="1706245" h="1708785" extrusionOk="0">
                  <a:moveTo>
                    <a:pt x="1503959" y="1708200"/>
                  </a:moveTo>
                  <a:lnTo>
                    <a:pt x="1503510" y="1708200"/>
                  </a:lnTo>
                  <a:lnTo>
                    <a:pt x="1503375" y="1708594"/>
                  </a:lnTo>
                  <a:lnTo>
                    <a:pt x="1503959" y="1708200"/>
                  </a:lnTo>
                  <a:close/>
                </a:path>
                <a:path w="1706245" h="1708785" extrusionOk="0">
                  <a:moveTo>
                    <a:pt x="0" y="203822"/>
                  </a:moveTo>
                  <a:lnTo>
                    <a:pt x="0" y="1504887"/>
                  </a:lnTo>
                  <a:lnTo>
                    <a:pt x="47882" y="1520958"/>
                  </a:lnTo>
                  <a:lnTo>
                    <a:pt x="91920" y="1545537"/>
                  </a:lnTo>
                  <a:lnTo>
                    <a:pt x="130522" y="1577468"/>
                  </a:lnTo>
                  <a:lnTo>
                    <a:pt x="162748" y="1615814"/>
                  </a:lnTo>
                  <a:lnTo>
                    <a:pt x="187656" y="1659636"/>
                  </a:lnTo>
                  <a:lnTo>
                    <a:pt x="204304" y="1707997"/>
                  </a:lnTo>
                  <a:lnTo>
                    <a:pt x="204304" y="1708200"/>
                  </a:lnTo>
                  <a:lnTo>
                    <a:pt x="1503510" y="1708200"/>
                  </a:lnTo>
                  <a:lnTo>
                    <a:pt x="1519707" y="1660907"/>
                  </a:lnTo>
                  <a:lnTo>
                    <a:pt x="1544121" y="1617640"/>
                  </a:lnTo>
                  <a:lnTo>
                    <a:pt x="1575703" y="1579705"/>
                  </a:lnTo>
                  <a:lnTo>
                    <a:pt x="1613543" y="1548011"/>
                  </a:lnTo>
                  <a:lnTo>
                    <a:pt x="1656730" y="1523471"/>
                  </a:lnTo>
                  <a:lnTo>
                    <a:pt x="1704352" y="1506994"/>
                  </a:lnTo>
                  <a:lnTo>
                    <a:pt x="1706079" y="1506080"/>
                  </a:lnTo>
                  <a:lnTo>
                    <a:pt x="1706079" y="206006"/>
                  </a:lnTo>
                  <a:lnTo>
                    <a:pt x="1705087" y="205562"/>
                  </a:lnTo>
                  <a:lnTo>
                    <a:pt x="203" y="205562"/>
                  </a:lnTo>
                  <a:lnTo>
                    <a:pt x="0" y="203822"/>
                  </a:lnTo>
                  <a:close/>
                </a:path>
                <a:path w="1706245" h="1708785" extrusionOk="0">
                  <a:moveTo>
                    <a:pt x="1507883" y="0"/>
                  </a:moveTo>
                  <a:lnTo>
                    <a:pt x="203441" y="380"/>
                  </a:lnTo>
                  <a:lnTo>
                    <a:pt x="203530" y="596"/>
                  </a:lnTo>
                  <a:lnTo>
                    <a:pt x="187250" y="49136"/>
                  </a:lnTo>
                  <a:lnTo>
                    <a:pt x="162674" y="93176"/>
                  </a:lnTo>
                  <a:lnTo>
                    <a:pt x="130741" y="131778"/>
                  </a:lnTo>
                  <a:lnTo>
                    <a:pt x="92392" y="164002"/>
                  </a:lnTo>
                  <a:lnTo>
                    <a:pt x="48565" y="188910"/>
                  </a:lnTo>
                  <a:lnTo>
                    <a:pt x="203" y="205562"/>
                  </a:lnTo>
                  <a:lnTo>
                    <a:pt x="1705087" y="205562"/>
                  </a:lnTo>
                  <a:lnTo>
                    <a:pt x="1704124" y="205130"/>
                  </a:lnTo>
                  <a:lnTo>
                    <a:pt x="1656284" y="188510"/>
                  </a:lnTo>
                  <a:lnTo>
                    <a:pt x="1613755" y="163682"/>
                  </a:lnTo>
                  <a:lnTo>
                    <a:pt x="1577089" y="131562"/>
                  </a:lnTo>
                  <a:lnTo>
                    <a:pt x="1546926" y="93176"/>
                  </a:lnTo>
                  <a:lnTo>
                    <a:pt x="1523573" y="49136"/>
                  </a:lnTo>
                  <a:lnTo>
                    <a:pt x="1507794" y="596"/>
                  </a:lnTo>
                  <a:lnTo>
                    <a:pt x="1507883"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23" name="Google Shape;623;p28"/>
            <p:cNvSpPr/>
            <p:nvPr/>
          </p:nvSpPr>
          <p:spPr>
            <a:xfrm>
              <a:off x="2874516" y="2797806"/>
              <a:ext cx="382904" cy="382905"/>
            </a:xfrm>
            <a:custGeom>
              <a:avLst/>
              <a:gdLst/>
              <a:ahLst/>
              <a:cxnLst/>
              <a:rect l="l" t="t" r="r" b="b"/>
              <a:pathLst>
                <a:path w="382904" h="382905" extrusionOk="0">
                  <a:moveTo>
                    <a:pt x="191388" y="0"/>
                  </a:moveTo>
                  <a:lnTo>
                    <a:pt x="147504" y="5056"/>
                  </a:lnTo>
                  <a:lnTo>
                    <a:pt x="107220" y="19457"/>
                  </a:lnTo>
                  <a:lnTo>
                    <a:pt x="71684" y="42055"/>
                  </a:lnTo>
                  <a:lnTo>
                    <a:pt x="42045" y="71699"/>
                  </a:lnTo>
                  <a:lnTo>
                    <a:pt x="19452" y="107240"/>
                  </a:lnTo>
                  <a:lnTo>
                    <a:pt x="5054" y="147528"/>
                  </a:lnTo>
                  <a:lnTo>
                    <a:pt x="0" y="191414"/>
                  </a:lnTo>
                  <a:lnTo>
                    <a:pt x="5054" y="235294"/>
                  </a:lnTo>
                  <a:lnTo>
                    <a:pt x="19452" y="275577"/>
                  </a:lnTo>
                  <a:lnTo>
                    <a:pt x="42045" y="311113"/>
                  </a:lnTo>
                  <a:lnTo>
                    <a:pt x="71684" y="340753"/>
                  </a:lnTo>
                  <a:lnTo>
                    <a:pt x="107220" y="363348"/>
                  </a:lnTo>
                  <a:lnTo>
                    <a:pt x="147504" y="377748"/>
                  </a:lnTo>
                  <a:lnTo>
                    <a:pt x="191388" y="382803"/>
                  </a:lnTo>
                  <a:lnTo>
                    <a:pt x="235273" y="377748"/>
                  </a:lnTo>
                  <a:lnTo>
                    <a:pt x="275557" y="363348"/>
                  </a:lnTo>
                  <a:lnTo>
                    <a:pt x="311093" y="340753"/>
                  </a:lnTo>
                  <a:lnTo>
                    <a:pt x="340732" y="311113"/>
                  </a:lnTo>
                  <a:lnTo>
                    <a:pt x="363325" y="275577"/>
                  </a:lnTo>
                  <a:lnTo>
                    <a:pt x="377723" y="235294"/>
                  </a:lnTo>
                  <a:lnTo>
                    <a:pt x="382777" y="191414"/>
                  </a:lnTo>
                  <a:lnTo>
                    <a:pt x="377723" y="147528"/>
                  </a:lnTo>
                  <a:lnTo>
                    <a:pt x="363325" y="107240"/>
                  </a:lnTo>
                  <a:lnTo>
                    <a:pt x="340732" y="71699"/>
                  </a:lnTo>
                  <a:lnTo>
                    <a:pt x="311093" y="42055"/>
                  </a:lnTo>
                  <a:lnTo>
                    <a:pt x="275557" y="19457"/>
                  </a:lnTo>
                  <a:lnTo>
                    <a:pt x="235273" y="5056"/>
                  </a:lnTo>
                  <a:lnTo>
                    <a:pt x="19138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24" name="Google Shape;624;p28"/>
            <p:cNvSpPr/>
            <p:nvPr/>
          </p:nvSpPr>
          <p:spPr>
            <a:xfrm>
              <a:off x="3001368" y="2923837"/>
              <a:ext cx="85725" cy="85725"/>
            </a:xfrm>
            <a:custGeom>
              <a:avLst/>
              <a:gdLst/>
              <a:ahLst/>
              <a:cxnLst/>
              <a:rect l="l" t="t" r="r" b="b"/>
              <a:pathLst>
                <a:path w="85725" h="85725" extrusionOk="0">
                  <a:moveTo>
                    <a:pt x="65443" y="0"/>
                  </a:moveTo>
                  <a:lnTo>
                    <a:pt x="0" y="65455"/>
                  </a:lnTo>
                  <a:lnTo>
                    <a:pt x="19748" y="85204"/>
                  </a:lnTo>
                  <a:lnTo>
                    <a:pt x="85191" y="19761"/>
                  </a:lnTo>
                  <a:lnTo>
                    <a:pt x="6544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25" name="Google Shape;625;p28"/>
            <p:cNvSpPr/>
            <p:nvPr/>
          </p:nvSpPr>
          <p:spPr>
            <a:xfrm>
              <a:off x="3908466" y="1963294"/>
              <a:ext cx="57150" cy="979805"/>
            </a:xfrm>
            <a:custGeom>
              <a:avLst/>
              <a:gdLst/>
              <a:ahLst/>
              <a:cxnLst/>
              <a:rect l="l" t="t" r="r" b="b"/>
              <a:pathLst>
                <a:path w="57150" h="979805" extrusionOk="0">
                  <a:moveTo>
                    <a:pt x="0" y="0"/>
                  </a:moveTo>
                  <a:lnTo>
                    <a:pt x="56692" y="0"/>
                  </a:lnTo>
                  <a:lnTo>
                    <a:pt x="56692" y="979652"/>
                  </a:lnTo>
                  <a:lnTo>
                    <a:pt x="0" y="979652"/>
                  </a:lnTo>
                  <a:lnTo>
                    <a:pt x="0" y="0"/>
                  </a:lnTo>
                  <a:close/>
                </a:path>
              </a:pathLst>
            </a:custGeom>
            <a:noFill/>
            <a:ln w="139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26" name="Google Shape;626;p28"/>
            <p:cNvSpPr/>
            <p:nvPr/>
          </p:nvSpPr>
          <p:spPr>
            <a:xfrm>
              <a:off x="2046071" y="1962340"/>
              <a:ext cx="1861820" cy="81280"/>
            </a:xfrm>
            <a:custGeom>
              <a:avLst/>
              <a:gdLst/>
              <a:ahLst/>
              <a:cxnLst/>
              <a:rect l="l" t="t" r="r" b="b"/>
              <a:pathLst>
                <a:path w="1861820" h="81280" extrusionOk="0">
                  <a:moveTo>
                    <a:pt x="54889" y="0"/>
                  </a:moveTo>
                  <a:lnTo>
                    <a:pt x="0" y="0"/>
                  </a:lnTo>
                  <a:lnTo>
                    <a:pt x="0" y="54876"/>
                  </a:lnTo>
                  <a:lnTo>
                    <a:pt x="54889" y="54876"/>
                  </a:lnTo>
                  <a:lnTo>
                    <a:pt x="54889" y="0"/>
                  </a:lnTo>
                  <a:close/>
                </a:path>
                <a:path w="1861820" h="81280" extrusionOk="0">
                  <a:moveTo>
                    <a:pt x="1861388" y="26200"/>
                  </a:moveTo>
                  <a:lnTo>
                    <a:pt x="1806498" y="26200"/>
                  </a:lnTo>
                  <a:lnTo>
                    <a:pt x="1806498" y="81076"/>
                  </a:lnTo>
                  <a:lnTo>
                    <a:pt x="1861388" y="81076"/>
                  </a:lnTo>
                  <a:lnTo>
                    <a:pt x="1861388" y="2620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27" name="Google Shape;627;p28"/>
            <p:cNvSpPr/>
            <p:nvPr/>
          </p:nvSpPr>
          <p:spPr>
            <a:xfrm>
              <a:off x="703707" y="1402219"/>
              <a:ext cx="3211829" cy="2428240"/>
            </a:xfrm>
            <a:custGeom>
              <a:avLst/>
              <a:gdLst/>
              <a:ahLst/>
              <a:cxnLst/>
              <a:rect l="l" t="t" r="r" b="b"/>
              <a:pathLst>
                <a:path w="3211829" h="2428240" extrusionOk="0">
                  <a:moveTo>
                    <a:pt x="3203016" y="2413838"/>
                  </a:moveTo>
                  <a:lnTo>
                    <a:pt x="0" y="2413838"/>
                  </a:lnTo>
                  <a:lnTo>
                    <a:pt x="0" y="2427808"/>
                  </a:lnTo>
                  <a:lnTo>
                    <a:pt x="3203016" y="2427808"/>
                  </a:lnTo>
                  <a:lnTo>
                    <a:pt x="3203016" y="2413838"/>
                  </a:lnTo>
                  <a:close/>
                </a:path>
                <a:path w="3211829" h="2428240" extrusionOk="0">
                  <a:moveTo>
                    <a:pt x="3211741" y="0"/>
                  </a:moveTo>
                  <a:lnTo>
                    <a:pt x="3197771" y="0"/>
                  </a:lnTo>
                  <a:lnTo>
                    <a:pt x="3197771" y="2401620"/>
                  </a:lnTo>
                  <a:lnTo>
                    <a:pt x="3211741" y="2401620"/>
                  </a:lnTo>
                  <a:lnTo>
                    <a:pt x="321174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628" name="Google Shape;628;p28"/>
            <p:cNvPicPr preferRelativeResize="0"/>
            <p:nvPr/>
          </p:nvPicPr>
          <p:blipFill rotWithShape="1">
            <a:blip r:embed="rId3">
              <a:alphaModFix/>
            </a:blip>
            <a:srcRect/>
            <a:stretch/>
          </p:blipFill>
          <p:spPr>
            <a:xfrm>
              <a:off x="3758139" y="3672536"/>
              <a:ext cx="395522" cy="398579"/>
            </a:xfrm>
            <a:prstGeom prst="rect">
              <a:avLst/>
            </a:prstGeom>
            <a:noFill/>
            <a:ln>
              <a:noFill/>
            </a:ln>
          </p:spPr>
        </p:pic>
        <p:sp>
          <p:nvSpPr>
            <p:cNvPr id="629" name="Google Shape;629;p28"/>
            <p:cNvSpPr/>
            <p:nvPr/>
          </p:nvSpPr>
          <p:spPr>
            <a:xfrm>
              <a:off x="2239771" y="1947675"/>
              <a:ext cx="1407795" cy="6985"/>
            </a:xfrm>
            <a:custGeom>
              <a:avLst/>
              <a:gdLst/>
              <a:ahLst/>
              <a:cxnLst/>
              <a:rect l="l" t="t" r="r" b="b"/>
              <a:pathLst>
                <a:path w="1407795" h="6985" extrusionOk="0">
                  <a:moveTo>
                    <a:pt x="0" y="0"/>
                  </a:moveTo>
                  <a:lnTo>
                    <a:pt x="1407731" y="6985"/>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30" name="Google Shape;630;p28"/>
            <p:cNvSpPr/>
            <p:nvPr/>
          </p:nvSpPr>
          <p:spPr>
            <a:xfrm>
              <a:off x="2499969" y="2132778"/>
              <a:ext cx="306069" cy="143510"/>
            </a:xfrm>
            <a:custGeom>
              <a:avLst/>
              <a:gdLst/>
              <a:ahLst/>
              <a:cxnLst/>
              <a:rect l="l" t="t" r="r" b="b"/>
              <a:pathLst>
                <a:path w="306069" h="143510" extrusionOk="0">
                  <a:moveTo>
                    <a:pt x="305587" y="143192"/>
                  </a:moveTo>
                  <a:lnTo>
                    <a:pt x="116255" y="4127"/>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31" name="Google Shape;631;p28"/>
            <p:cNvSpPr/>
            <p:nvPr/>
          </p:nvSpPr>
          <p:spPr>
            <a:xfrm>
              <a:off x="3874261" y="4069363"/>
              <a:ext cx="276225" cy="15875"/>
            </a:xfrm>
            <a:custGeom>
              <a:avLst/>
              <a:gdLst/>
              <a:ahLst/>
              <a:cxnLst/>
              <a:rect l="l" t="t" r="r" b="b"/>
              <a:pathLst>
                <a:path w="276225" h="15875" extrusionOk="0">
                  <a:moveTo>
                    <a:pt x="0" y="15722"/>
                  </a:moveTo>
                  <a:lnTo>
                    <a:pt x="275907"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632" name="Google Shape;632;p28"/>
            <p:cNvPicPr preferRelativeResize="0"/>
            <p:nvPr/>
          </p:nvPicPr>
          <p:blipFill rotWithShape="1">
            <a:blip r:embed="rId4">
              <a:alphaModFix/>
            </a:blip>
            <a:srcRect/>
            <a:stretch/>
          </p:blipFill>
          <p:spPr>
            <a:xfrm>
              <a:off x="2579155" y="2100759"/>
              <a:ext cx="69850" cy="69850"/>
            </a:xfrm>
            <a:prstGeom prst="rect">
              <a:avLst/>
            </a:prstGeom>
            <a:noFill/>
            <a:ln>
              <a:noFill/>
            </a:ln>
          </p:spPr>
        </p:pic>
        <p:pic>
          <p:nvPicPr>
            <p:cNvPr id="633" name="Google Shape;633;p28"/>
            <p:cNvPicPr preferRelativeResize="0"/>
            <p:nvPr/>
          </p:nvPicPr>
          <p:blipFill rotWithShape="1">
            <a:blip r:embed="rId5">
              <a:alphaModFix/>
            </a:blip>
            <a:srcRect/>
            <a:stretch/>
          </p:blipFill>
          <p:spPr>
            <a:xfrm>
              <a:off x="4111752" y="4030365"/>
              <a:ext cx="69850" cy="69850"/>
            </a:xfrm>
            <a:prstGeom prst="rect">
              <a:avLst/>
            </a:prstGeom>
            <a:noFill/>
            <a:ln>
              <a:noFill/>
            </a:ln>
          </p:spPr>
        </p:pic>
        <p:sp>
          <p:nvSpPr>
            <p:cNvPr id="634" name="Google Shape;634;p28"/>
            <p:cNvSpPr/>
            <p:nvPr/>
          </p:nvSpPr>
          <p:spPr>
            <a:xfrm>
              <a:off x="2202337" y="2153227"/>
              <a:ext cx="1668779" cy="1551304"/>
            </a:xfrm>
            <a:custGeom>
              <a:avLst/>
              <a:gdLst/>
              <a:ahLst/>
              <a:cxnLst/>
              <a:rect l="l" t="t" r="r" b="b"/>
              <a:pathLst>
                <a:path w="1668779" h="1551304" extrusionOk="0">
                  <a:moveTo>
                    <a:pt x="0" y="0"/>
                  </a:moveTo>
                  <a:lnTo>
                    <a:pt x="1668424" y="1551178"/>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35" name="Google Shape;635;p28"/>
            <p:cNvSpPr/>
            <p:nvPr/>
          </p:nvSpPr>
          <p:spPr>
            <a:xfrm>
              <a:off x="2250931" y="2194149"/>
              <a:ext cx="48260" cy="48260"/>
            </a:xfrm>
            <a:custGeom>
              <a:avLst/>
              <a:gdLst/>
              <a:ahLst/>
              <a:cxnLst/>
              <a:rect l="l" t="t" r="r" b="b"/>
              <a:pathLst>
                <a:path w="48260" h="48260" extrusionOk="0">
                  <a:moveTo>
                    <a:pt x="22321" y="0"/>
                  </a:moveTo>
                  <a:lnTo>
                    <a:pt x="13112" y="2556"/>
                  </a:lnTo>
                  <a:lnTo>
                    <a:pt x="5612" y="8493"/>
                  </a:lnTo>
                  <a:lnTo>
                    <a:pt x="1129" y="16563"/>
                  </a:lnTo>
                  <a:lnTo>
                    <a:pt x="0" y="25725"/>
                  </a:lnTo>
                  <a:lnTo>
                    <a:pt x="2558" y="34941"/>
                  </a:lnTo>
                  <a:lnTo>
                    <a:pt x="8495" y="42434"/>
                  </a:lnTo>
                  <a:lnTo>
                    <a:pt x="16563" y="46913"/>
                  </a:lnTo>
                  <a:lnTo>
                    <a:pt x="25722" y="48041"/>
                  </a:lnTo>
                  <a:lnTo>
                    <a:pt x="34930" y="45482"/>
                  </a:lnTo>
                  <a:lnTo>
                    <a:pt x="42430" y="39551"/>
                  </a:lnTo>
                  <a:lnTo>
                    <a:pt x="46913" y="31482"/>
                  </a:lnTo>
                  <a:lnTo>
                    <a:pt x="48043" y="22321"/>
                  </a:lnTo>
                  <a:lnTo>
                    <a:pt x="45484" y="13110"/>
                  </a:lnTo>
                  <a:lnTo>
                    <a:pt x="39547" y="5616"/>
                  </a:lnTo>
                  <a:lnTo>
                    <a:pt x="31479" y="1132"/>
                  </a:lnTo>
                  <a:lnTo>
                    <a:pt x="223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36" name="Google Shape;636;p28"/>
            <p:cNvSpPr/>
            <p:nvPr/>
          </p:nvSpPr>
          <p:spPr>
            <a:xfrm>
              <a:off x="2250931" y="2194149"/>
              <a:ext cx="48260" cy="48260"/>
            </a:xfrm>
            <a:custGeom>
              <a:avLst/>
              <a:gdLst/>
              <a:ahLst/>
              <a:cxnLst/>
              <a:rect l="l" t="t" r="r" b="b"/>
              <a:pathLst>
                <a:path w="48260" h="48260" extrusionOk="0">
                  <a:moveTo>
                    <a:pt x="45484" y="13110"/>
                  </a:moveTo>
                  <a:lnTo>
                    <a:pt x="39547" y="5616"/>
                  </a:lnTo>
                  <a:lnTo>
                    <a:pt x="31479" y="1132"/>
                  </a:lnTo>
                  <a:lnTo>
                    <a:pt x="22321" y="0"/>
                  </a:lnTo>
                  <a:lnTo>
                    <a:pt x="13112" y="2556"/>
                  </a:lnTo>
                  <a:lnTo>
                    <a:pt x="5612" y="8493"/>
                  </a:lnTo>
                  <a:lnTo>
                    <a:pt x="1129" y="16563"/>
                  </a:lnTo>
                  <a:lnTo>
                    <a:pt x="0" y="25725"/>
                  </a:lnTo>
                  <a:lnTo>
                    <a:pt x="2558" y="34941"/>
                  </a:lnTo>
                  <a:lnTo>
                    <a:pt x="8495" y="42434"/>
                  </a:lnTo>
                  <a:lnTo>
                    <a:pt x="16563" y="46913"/>
                  </a:lnTo>
                  <a:lnTo>
                    <a:pt x="25722" y="48041"/>
                  </a:lnTo>
                  <a:lnTo>
                    <a:pt x="34930" y="45482"/>
                  </a:lnTo>
                  <a:lnTo>
                    <a:pt x="42430" y="39551"/>
                  </a:lnTo>
                  <a:lnTo>
                    <a:pt x="46913" y="31482"/>
                  </a:lnTo>
                  <a:lnTo>
                    <a:pt x="48043" y="22321"/>
                  </a:lnTo>
                  <a:lnTo>
                    <a:pt x="45484" y="1311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37" name="Google Shape;637;p28"/>
            <p:cNvSpPr/>
            <p:nvPr/>
          </p:nvSpPr>
          <p:spPr>
            <a:xfrm>
              <a:off x="2157526" y="1922919"/>
              <a:ext cx="1741170" cy="2186940"/>
            </a:xfrm>
            <a:custGeom>
              <a:avLst/>
              <a:gdLst/>
              <a:ahLst/>
              <a:cxnLst/>
              <a:rect l="l" t="t" r="r" b="b"/>
              <a:pathLst>
                <a:path w="1741170" h="2186940" extrusionOk="0">
                  <a:moveTo>
                    <a:pt x="92303" y="0"/>
                  </a:moveTo>
                  <a:lnTo>
                    <a:pt x="0" y="27711"/>
                  </a:lnTo>
                  <a:lnTo>
                    <a:pt x="91960" y="52870"/>
                  </a:lnTo>
                  <a:lnTo>
                    <a:pt x="92303" y="0"/>
                  </a:lnTo>
                  <a:close/>
                </a:path>
                <a:path w="1741170" h="2186940" extrusionOk="0">
                  <a:moveTo>
                    <a:pt x="99669" y="240398"/>
                  </a:moveTo>
                  <a:lnTo>
                    <a:pt x="9093" y="207505"/>
                  </a:lnTo>
                  <a:lnTo>
                    <a:pt x="67830" y="282587"/>
                  </a:lnTo>
                  <a:lnTo>
                    <a:pt x="99669" y="240398"/>
                  </a:lnTo>
                  <a:close/>
                </a:path>
                <a:path w="1741170" h="2186940" extrusionOk="0">
                  <a:moveTo>
                    <a:pt x="392658" y="181610"/>
                  </a:moveTo>
                  <a:lnTo>
                    <a:pt x="300355" y="209321"/>
                  </a:lnTo>
                  <a:lnTo>
                    <a:pt x="392315" y="234480"/>
                  </a:lnTo>
                  <a:lnTo>
                    <a:pt x="392658" y="181610"/>
                  </a:lnTo>
                  <a:close/>
                </a:path>
                <a:path w="1741170" h="2186940" extrusionOk="0">
                  <a:moveTo>
                    <a:pt x="1740763" y="2133917"/>
                  </a:moveTo>
                  <a:lnTo>
                    <a:pt x="1648460" y="2161629"/>
                  </a:lnTo>
                  <a:lnTo>
                    <a:pt x="1740420" y="2186787"/>
                  </a:lnTo>
                  <a:lnTo>
                    <a:pt x="1740763" y="213391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638" name="Google Shape;638;p28"/>
            <p:cNvPicPr preferRelativeResize="0"/>
            <p:nvPr/>
          </p:nvPicPr>
          <p:blipFill rotWithShape="1">
            <a:blip r:embed="rId6">
              <a:alphaModFix/>
            </a:blip>
            <a:srcRect/>
            <a:stretch/>
          </p:blipFill>
          <p:spPr>
            <a:xfrm>
              <a:off x="3735807" y="3819620"/>
              <a:ext cx="140373" cy="140360"/>
            </a:xfrm>
            <a:prstGeom prst="rect">
              <a:avLst/>
            </a:prstGeom>
            <a:noFill/>
            <a:ln>
              <a:noFill/>
            </a:ln>
          </p:spPr>
        </p:pic>
        <p:pic>
          <p:nvPicPr>
            <p:cNvPr id="639" name="Google Shape;639;p28"/>
            <p:cNvPicPr preferRelativeResize="0"/>
            <p:nvPr/>
          </p:nvPicPr>
          <p:blipFill rotWithShape="1">
            <a:blip r:embed="rId7">
              <a:alphaModFix/>
            </a:blip>
            <a:srcRect/>
            <a:stretch/>
          </p:blipFill>
          <p:spPr>
            <a:xfrm>
              <a:off x="3621341" y="1880989"/>
              <a:ext cx="140373" cy="140360"/>
            </a:xfrm>
            <a:prstGeom prst="rect">
              <a:avLst/>
            </a:prstGeom>
            <a:noFill/>
            <a:ln>
              <a:noFill/>
            </a:ln>
          </p:spPr>
        </p:pic>
      </p:grpSp>
      <p:sp>
        <p:nvSpPr>
          <p:cNvPr id="640" name="Google Shape;640;p28"/>
          <p:cNvSpPr/>
          <p:nvPr/>
        </p:nvSpPr>
        <p:spPr>
          <a:xfrm>
            <a:off x="4750450" y="640200"/>
            <a:ext cx="3879850" cy="2584450"/>
          </a:xfrm>
          <a:custGeom>
            <a:avLst/>
            <a:gdLst/>
            <a:ahLst/>
            <a:cxnLst/>
            <a:rect l="l" t="t" r="r" b="b"/>
            <a:pathLst>
              <a:path w="3879850" h="2584450" extrusionOk="0">
                <a:moveTo>
                  <a:pt x="0" y="2584450"/>
                </a:moveTo>
                <a:lnTo>
                  <a:pt x="3879850" y="2584450"/>
                </a:lnTo>
                <a:lnTo>
                  <a:pt x="3879850" y="0"/>
                </a:lnTo>
                <a:lnTo>
                  <a:pt x="0" y="0"/>
                </a:lnTo>
                <a:lnTo>
                  <a:pt x="0" y="2584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41" name="Google Shape;641;p28"/>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2 Umpire System Coverage</a:t>
            </a:r>
            <a:endParaRPr/>
          </a:p>
        </p:txBody>
      </p:sp>
      <p:grpSp>
        <p:nvGrpSpPr>
          <p:cNvPr id="642" name="Google Shape;642;p28"/>
          <p:cNvGrpSpPr/>
          <p:nvPr/>
        </p:nvGrpSpPr>
        <p:grpSpPr>
          <a:xfrm>
            <a:off x="688981" y="637946"/>
            <a:ext cx="3883025" cy="3043911"/>
            <a:chOff x="700531" y="1399946"/>
            <a:chExt cx="3883025" cy="3043911"/>
          </a:xfrm>
        </p:grpSpPr>
        <p:sp>
          <p:nvSpPr>
            <p:cNvPr id="643" name="Google Shape;643;p28"/>
            <p:cNvSpPr/>
            <p:nvPr/>
          </p:nvSpPr>
          <p:spPr>
            <a:xfrm>
              <a:off x="703706" y="1402207"/>
              <a:ext cx="3879850" cy="3041650"/>
            </a:xfrm>
            <a:custGeom>
              <a:avLst/>
              <a:gdLst/>
              <a:ahLst/>
              <a:cxnLst/>
              <a:rect l="l" t="t" r="r" b="b"/>
              <a:pathLst>
                <a:path w="3879850" h="3041650" extrusionOk="0">
                  <a:moveTo>
                    <a:pt x="0" y="3041650"/>
                  </a:moveTo>
                  <a:lnTo>
                    <a:pt x="3879850" y="3041650"/>
                  </a:lnTo>
                  <a:lnTo>
                    <a:pt x="3879850" y="0"/>
                  </a:lnTo>
                  <a:lnTo>
                    <a:pt x="0" y="0"/>
                  </a:lnTo>
                  <a:lnTo>
                    <a:pt x="0" y="3041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44" name="Google Shape;644;p28"/>
            <p:cNvSpPr/>
            <p:nvPr/>
          </p:nvSpPr>
          <p:spPr>
            <a:xfrm>
              <a:off x="7005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45" name="Google Shape;645;p28"/>
            <p:cNvSpPr/>
            <p:nvPr/>
          </p:nvSpPr>
          <p:spPr>
            <a:xfrm>
              <a:off x="7277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646" name="Google Shape;646;p28"/>
          <p:cNvSpPr txBox="1"/>
          <p:nvPr/>
        </p:nvSpPr>
        <p:spPr>
          <a:xfrm>
            <a:off x="3634701" y="1119525"/>
            <a:ext cx="1290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grpSp>
        <p:nvGrpSpPr>
          <p:cNvPr id="647" name="Google Shape;647;p28"/>
          <p:cNvGrpSpPr/>
          <p:nvPr/>
        </p:nvGrpSpPr>
        <p:grpSpPr>
          <a:xfrm>
            <a:off x="2295702" y="1115497"/>
            <a:ext cx="162867" cy="328753"/>
            <a:chOff x="2307252" y="1877497"/>
            <a:chExt cx="162867" cy="328753"/>
          </a:xfrm>
        </p:grpSpPr>
        <p:pic>
          <p:nvPicPr>
            <p:cNvPr id="648" name="Google Shape;648;p28"/>
            <p:cNvPicPr preferRelativeResize="0"/>
            <p:nvPr/>
          </p:nvPicPr>
          <p:blipFill rotWithShape="1">
            <a:blip r:embed="rId8">
              <a:alphaModFix/>
            </a:blip>
            <a:srcRect/>
            <a:stretch/>
          </p:blipFill>
          <p:spPr>
            <a:xfrm>
              <a:off x="2329746" y="1877497"/>
              <a:ext cx="140373" cy="140360"/>
            </a:xfrm>
            <a:prstGeom prst="rect">
              <a:avLst/>
            </a:prstGeom>
            <a:noFill/>
            <a:ln>
              <a:noFill/>
            </a:ln>
          </p:spPr>
        </p:pic>
        <p:sp>
          <p:nvSpPr>
            <p:cNvPr id="649" name="Google Shape;649;p28"/>
            <p:cNvSpPr/>
            <p:nvPr/>
          </p:nvSpPr>
          <p:spPr>
            <a:xfrm>
              <a:off x="2307252" y="2055120"/>
              <a:ext cx="151130" cy="151130"/>
            </a:xfrm>
            <a:custGeom>
              <a:avLst/>
              <a:gdLst/>
              <a:ahLst/>
              <a:cxnLst/>
              <a:rect l="l" t="t" r="r" b="b"/>
              <a:pathLst>
                <a:path w="151130" h="151130" extrusionOk="0">
                  <a:moveTo>
                    <a:pt x="75323" y="0"/>
                  </a:moveTo>
                  <a:lnTo>
                    <a:pt x="46002" y="5920"/>
                  </a:lnTo>
                  <a:lnTo>
                    <a:pt x="22059" y="22064"/>
                  </a:lnTo>
                  <a:lnTo>
                    <a:pt x="5918" y="46007"/>
                  </a:lnTo>
                  <a:lnTo>
                    <a:pt x="0" y="75323"/>
                  </a:lnTo>
                  <a:lnTo>
                    <a:pt x="5918" y="104645"/>
                  </a:lnTo>
                  <a:lnTo>
                    <a:pt x="22059" y="128587"/>
                  </a:lnTo>
                  <a:lnTo>
                    <a:pt x="46002" y="144728"/>
                  </a:lnTo>
                  <a:lnTo>
                    <a:pt x="75323" y="150647"/>
                  </a:lnTo>
                  <a:lnTo>
                    <a:pt x="104637" y="144728"/>
                  </a:lnTo>
                  <a:lnTo>
                    <a:pt x="128576" y="128587"/>
                  </a:lnTo>
                  <a:lnTo>
                    <a:pt x="144716" y="104645"/>
                  </a:lnTo>
                  <a:lnTo>
                    <a:pt x="150634" y="75323"/>
                  </a:lnTo>
                  <a:lnTo>
                    <a:pt x="144716" y="46007"/>
                  </a:lnTo>
                  <a:lnTo>
                    <a:pt x="128576" y="22064"/>
                  </a:lnTo>
                  <a:lnTo>
                    <a:pt x="104637" y="5920"/>
                  </a:lnTo>
                  <a:lnTo>
                    <a:pt x="7532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650" name="Google Shape;650;p28"/>
          <p:cNvSpPr txBox="1"/>
          <p:nvPr/>
        </p:nvSpPr>
        <p:spPr>
          <a:xfrm>
            <a:off x="2324897" y="1052700"/>
            <a:ext cx="162900" cy="373200"/>
          </a:xfrm>
          <a:prstGeom prst="rect">
            <a:avLst/>
          </a:prstGeom>
          <a:noFill/>
          <a:ln>
            <a:noFill/>
          </a:ln>
        </p:spPr>
        <p:txBody>
          <a:bodyPr spcFirstLastPara="1" wrap="square" lIns="0" tIns="77450" rIns="0" bIns="0" anchor="t" anchorCtr="0">
            <a:spAutoFit/>
          </a:bodyPr>
          <a:lstStyle/>
          <a:p>
            <a:pPr marL="1778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a:p>
            <a:pPr marL="0" lvl="0" indent="0" algn="l" rtl="0">
              <a:lnSpc>
                <a:spcPct val="100000"/>
              </a:lnSpc>
              <a:spcBef>
                <a:spcPts val="560"/>
              </a:spcBef>
              <a:spcAft>
                <a:spcPts val="0"/>
              </a:spcAft>
              <a:buNone/>
            </a:pPr>
            <a:r>
              <a:rPr lang="en" sz="750" b="1">
                <a:solidFill>
                  <a:srgbClr val="FFFFFF"/>
                </a:solidFill>
                <a:latin typeface="Arial"/>
                <a:ea typeface="Arial"/>
                <a:cs typeface="Arial"/>
                <a:sym typeface="Arial"/>
              </a:rPr>
              <a:t>U1</a:t>
            </a:r>
            <a:endParaRPr sz="750">
              <a:latin typeface="Arial"/>
              <a:ea typeface="Arial"/>
              <a:cs typeface="Arial"/>
              <a:sym typeface="Arial"/>
            </a:endParaRPr>
          </a:p>
        </p:txBody>
      </p:sp>
      <p:sp>
        <p:nvSpPr>
          <p:cNvPr id="651" name="Google Shape;651;p28"/>
          <p:cNvSpPr/>
          <p:nvPr/>
        </p:nvSpPr>
        <p:spPr>
          <a:xfrm>
            <a:off x="3639465" y="3247772"/>
            <a:ext cx="151129" cy="151129"/>
          </a:xfrm>
          <a:custGeom>
            <a:avLst/>
            <a:gdLst/>
            <a:ahLst/>
            <a:cxnLst/>
            <a:rect l="l" t="t" r="r" b="b"/>
            <a:pathLst>
              <a:path w="151129" h="151129" extrusionOk="0">
                <a:moveTo>
                  <a:pt x="75323" y="0"/>
                </a:moveTo>
                <a:lnTo>
                  <a:pt x="46002" y="5918"/>
                </a:lnTo>
                <a:lnTo>
                  <a:pt x="22059" y="22058"/>
                </a:lnTo>
                <a:lnTo>
                  <a:pt x="5918" y="45996"/>
                </a:lnTo>
                <a:lnTo>
                  <a:pt x="0" y="75310"/>
                </a:lnTo>
                <a:lnTo>
                  <a:pt x="5918" y="104632"/>
                </a:lnTo>
                <a:lnTo>
                  <a:pt x="22059" y="128574"/>
                </a:lnTo>
                <a:lnTo>
                  <a:pt x="46002" y="144716"/>
                </a:lnTo>
                <a:lnTo>
                  <a:pt x="75323" y="150634"/>
                </a:lnTo>
                <a:lnTo>
                  <a:pt x="104639" y="144716"/>
                </a:lnTo>
                <a:lnTo>
                  <a:pt x="128582" y="128574"/>
                </a:lnTo>
                <a:lnTo>
                  <a:pt x="144727" y="104632"/>
                </a:lnTo>
                <a:lnTo>
                  <a:pt x="150647" y="75310"/>
                </a:lnTo>
                <a:lnTo>
                  <a:pt x="144727" y="45996"/>
                </a:lnTo>
                <a:lnTo>
                  <a:pt x="128582" y="22058"/>
                </a:lnTo>
                <a:lnTo>
                  <a:pt x="104639" y="5918"/>
                </a:lnTo>
                <a:lnTo>
                  <a:pt x="7532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52" name="Google Shape;652;p28"/>
          <p:cNvSpPr txBox="1"/>
          <p:nvPr/>
        </p:nvSpPr>
        <p:spPr>
          <a:xfrm>
            <a:off x="3649950" y="3059575"/>
            <a:ext cx="243600" cy="321900"/>
          </a:xfrm>
          <a:prstGeom prst="rect">
            <a:avLst/>
          </a:prstGeom>
          <a:noFill/>
          <a:ln>
            <a:noFill/>
          </a:ln>
        </p:spPr>
        <p:txBody>
          <a:bodyPr spcFirstLastPara="1" wrap="square" lIns="0" tIns="11425" rIns="0" bIns="0" anchor="t" anchorCtr="0">
            <a:spAutoFit/>
          </a:bodyPr>
          <a:lstStyle/>
          <a:p>
            <a:pPr marL="95885" lvl="0" indent="0" algn="l" rtl="0">
              <a:lnSpc>
                <a:spcPct val="100000"/>
              </a:lnSpc>
              <a:spcBef>
                <a:spcPts val="0"/>
              </a:spcBef>
              <a:spcAft>
                <a:spcPts val="0"/>
              </a:spcAft>
              <a:buNone/>
            </a:pPr>
            <a:r>
              <a:rPr lang="en" sz="700" b="1">
                <a:latin typeface="Arial"/>
                <a:ea typeface="Arial"/>
                <a:cs typeface="Arial"/>
                <a:sym typeface="Arial"/>
              </a:rPr>
              <a:t>BR</a:t>
            </a:r>
            <a:endParaRPr sz="700">
              <a:latin typeface="Arial"/>
              <a:ea typeface="Arial"/>
              <a:cs typeface="Arial"/>
              <a:sym typeface="Arial"/>
            </a:endParaRPr>
          </a:p>
          <a:p>
            <a:pPr marL="12700" lvl="0" indent="0" algn="l" rtl="0">
              <a:lnSpc>
                <a:spcPct val="100000"/>
              </a:lnSpc>
              <a:spcBef>
                <a:spcPts val="680"/>
              </a:spcBef>
              <a:spcAft>
                <a:spcPts val="0"/>
              </a:spcAft>
              <a:buNone/>
            </a:pPr>
            <a:r>
              <a:rPr lang="en" sz="750" b="1">
                <a:solidFill>
                  <a:srgbClr val="FFFFFF"/>
                </a:solidFill>
                <a:latin typeface="Arial"/>
                <a:ea typeface="Arial"/>
                <a:cs typeface="Arial"/>
                <a:sym typeface="Arial"/>
              </a:rPr>
              <a:t>PU</a:t>
            </a:r>
            <a:endParaRPr sz="750">
              <a:latin typeface="Arial"/>
              <a:ea typeface="Arial"/>
              <a:cs typeface="Arial"/>
              <a:sym typeface="Arial"/>
            </a:endParaRPr>
          </a:p>
        </p:txBody>
      </p:sp>
      <p:pic>
        <p:nvPicPr>
          <p:cNvPr id="653" name="Google Shape;653;p28"/>
          <p:cNvPicPr preferRelativeResize="0"/>
          <p:nvPr/>
        </p:nvPicPr>
        <p:blipFill rotWithShape="1">
          <a:blip r:embed="rId9">
            <a:alphaModFix/>
          </a:blip>
          <a:srcRect/>
          <a:stretch/>
        </p:blipFill>
        <p:spPr>
          <a:xfrm>
            <a:off x="2762914" y="1492351"/>
            <a:ext cx="157619" cy="157632"/>
          </a:xfrm>
          <a:prstGeom prst="rect">
            <a:avLst/>
          </a:prstGeom>
          <a:noFill/>
          <a:ln>
            <a:noFill/>
          </a:ln>
        </p:spPr>
      </p:pic>
      <p:sp>
        <p:nvSpPr>
          <p:cNvPr id="654" name="Google Shape;654;p28"/>
          <p:cNvSpPr txBox="1"/>
          <p:nvPr/>
        </p:nvSpPr>
        <p:spPr>
          <a:xfrm>
            <a:off x="2244503" y="1501316"/>
            <a:ext cx="660900" cy="448800"/>
          </a:xfrm>
          <a:prstGeom prst="rect">
            <a:avLst/>
          </a:prstGeom>
          <a:noFill/>
          <a:ln>
            <a:noFill/>
          </a:ln>
        </p:spPr>
        <p:txBody>
          <a:bodyPr spcFirstLastPara="1" wrap="square" lIns="0" tIns="15225" rIns="0" bIns="0" anchor="t" anchorCtr="0">
            <a:spAutoFit/>
          </a:bodyPr>
          <a:lstStyle/>
          <a:p>
            <a:pPr marL="0" marR="5080" lvl="0" indent="0" algn="r"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a:p>
            <a:pPr marL="0" lvl="0" indent="0" algn="l" rtl="0">
              <a:lnSpc>
                <a:spcPct val="100000"/>
              </a:lnSpc>
              <a:spcBef>
                <a:spcPts val="680"/>
              </a:spcBef>
              <a:spcAft>
                <a:spcPts val="0"/>
              </a:spcAft>
              <a:buNone/>
            </a:pPr>
            <a:endParaRPr sz="750">
              <a:latin typeface="Arial"/>
              <a:ea typeface="Arial"/>
              <a:cs typeface="Arial"/>
              <a:sym typeface="Arial"/>
            </a:endParaRPr>
          </a:p>
          <a:p>
            <a:pPr marL="0" lvl="0" indent="0" algn="l" rtl="0">
              <a:lnSpc>
                <a:spcPct val="100000"/>
              </a:lnSpc>
              <a:spcBef>
                <a:spcPts val="0"/>
              </a:spcBef>
              <a:spcAft>
                <a:spcPts val="0"/>
              </a:spcAft>
              <a:buNone/>
            </a:pPr>
            <a:r>
              <a:rPr lang="en" sz="750" b="1">
                <a:latin typeface="Arial"/>
                <a:ea typeface="Arial"/>
                <a:cs typeface="Arial"/>
                <a:sym typeface="Arial"/>
              </a:rPr>
              <a:t>THROW</a:t>
            </a:r>
            <a:endParaRPr sz="750">
              <a:latin typeface="Arial"/>
              <a:ea typeface="Arial"/>
              <a:cs typeface="Arial"/>
              <a:sym typeface="Arial"/>
            </a:endParaRPr>
          </a:p>
        </p:txBody>
      </p:sp>
      <p:pic>
        <p:nvPicPr>
          <p:cNvPr id="655" name="Google Shape;655;p28"/>
          <p:cNvPicPr preferRelativeResize="0"/>
          <p:nvPr/>
        </p:nvPicPr>
        <p:blipFill rotWithShape="1">
          <a:blip r:embed="rId9">
            <a:alphaModFix/>
          </a:blip>
          <a:srcRect/>
          <a:stretch/>
        </p:blipFill>
        <p:spPr>
          <a:xfrm>
            <a:off x="3929614" y="3093639"/>
            <a:ext cx="157632" cy="157619"/>
          </a:xfrm>
          <a:prstGeom prst="rect">
            <a:avLst/>
          </a:prstGeom>
          <a:noFill/>
          <a:ln>
            <a:noFill/>
          </a:ln>
        </p:spPr>
      </p:pic>
      <p:sp>
        <p:nvSpPr>
          <p:cNvPr id="656" name="Google Shape;656;p28"/>
          <p:cNvSpPr txBox="1"/>
          <p:nvPr/>
        </p:nvSpPr>
        <p:spPr>
          <a:xfrm>
            <a:off x="3943572" y="3098425"/>
            <a:ext cx="162900" cy="1308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sp>
        <p:nvSpPr>
          <p:cNvPr id="657" name="Google Shape;657;p28"/>
          <p:cNvSpPr txBox="1"/>
          <p:nvPr/>
        </p:nvSpPr>
        <p:spPr>
          <a:xfrm>
            <a:off x="693425" y="3710950"/>
            <a:ext cx="3879900" cy="37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Throwdown by Catcher (7.6.5 CCA pp. 59)</a:t>
            </a:r>
            <a:endParaRPr sz="1300">
              <a:latin typeface="Roboto"/>
              <a:ea typeface="Roboto"/>
              <a:cs typeface="Roboto"/>
              <a:sym typeface="Roboto"/>
            </a:endParaRPr>
          </a:p>
        </p:txBody>
      </p:sp>
      <p:grpSp>
        <p:nvGrpSpPr>
          <p:cNvPr id="658" name="Google Shape;658;p28"/>
          <p:cNvGrpSpPr/>
          <p:nvPr/>
        </p:nvGrpSpPr>
        <p:grpSpPr>
          <a:xfrm>
            <a:off x="4750437" y="640200"/>
            <a:ext cx="3879863" cy="2584450"/>
            <a:chOff x="460362" y="1374775"/>
            <a:chExt cx="3879863" cy="2584450"/>
          </a:xfrm>
        </p:grpSpPr>
        <p:sp>
          <p:nvSpPr>
            <p:cNvPr id="659" name="Google Shape;659;p28"/>
            <p:cNvSpPr/>
            <p:nvPr/>
          </p:nvSpPr>
          <p:spPr>
            <a:xfrm>
              <a:off x="460375" y="1374775"/>
              <a:ext cx="3879850" cy="2584450"/>
            </a:xfrm>
            <a:custGeom>
              <a:avLst/>
              <a:gdLst/>
              <a:ahLst/>
              <a:cxnLst/>
              <a:rect l="l" t="t" r="r" b="b"/>
              <a:pathLst>
                <a:path w="3879850" h="2584450" extrusionOk="0">
                  <a:moveTo>
                    <a:pt x="3879850" y="0"/>
                  </a:moveTo>
                  <a:lnTo>
                    <a:pt x="0" y="0"/>
                  </a:lnTo>
                  <a:lnTo>
                    <a:pt x="0" y="2584450"/>
                  </a:lnTo>
                  <a:lnTo>
                    <a:pt x="3879850" y="2584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60" name="Google Shape;660;p28"/>
            <p:cNvSpPr/>
            <p:nvPr/>
          </p:nvSpPr>
          <p:spPr>
            <a:xfrm>
              <a:off x="460375" y="1374775"/>
              <a:ext cx="3593465" cy="2479040"/>
            </a:xfrm>
            <a:custGeom>
              <a:avLst/>
              <a:gdLst/>
              <a:ahLst/>
              <a:cxnLst/>
              <a:rect l="l" t="t" r="r" b="b"/>
              <a:pathLst>
                <a:path w="3593465" h="2479040" extrusionOk="0">
                  <a:moveTo>
                    <a:pt x="897936" y="2163579"/>
                  </a:moveTo>
                  <a:lnTo>
                    <a:pt x="0" y="2163579"/>
                  </a:lnTo>
                  <a:lnTo>
                    <a:pt x="0" y="2284204"/>
                  </a:lnTo>
                  <a:lnTo>
                    <a:pt x="3091855" y="2284204"/>
                  </a:lnTo>
                  <a:lnTo>
                    <a:pt x="3107674" y="2329963"/>
                  </a:lnTo>
                  <a:lnTo>
                    <a:pt x="3131598" y="2371391"/>
                  </a:lnTo>
                  <a:lnTo>
                    <a:pt x="3162634" y="2407413"/>
                  </a:lnTo>
                  <a:lnTo>
                    <a:pt x="3199833" y="2437081"/>
                  </a:lnTo>
                  <a:lnTo>
                    <a:pt x="3242247" y="2459446"/>
                  </a:lnTo>
                  <a:lnTo>
                    <a:pt x="3288928" y="2473560"/>
                  </a:lnTo>
                  <a:lnTo>
                    <a:pt x="3338927" y="2478476"/>
                  </a:lnTo>
                  <a:lnTo>
                    <a:pt x="3384618" y="2474381"/>
                  </a:lnTo>
                  <a:lnTo>
                    <a:pt x="3427621" y="2462573"/>
                  </a:lnTo>
                  <a:lnTo>
                    <a:pt x="3467219" y="2443772"/>
                  </a:lnTo>
                  <a:lnTo>
                    <a:pt x="3502694" y="2418695"/>
                  </a:lnTo>
                  <a:lnTo>
                    <a:pt x="3533328" y="2388059"/>
                  </a:lnTo>
                  <a:lnTo>
                    <a:pt x="3558404" y="2352584"/>
                  </a:lnTo>
                  <a:lnTo>
                    <a:pt x="3577204" y="2312987"/>
                  </a:lnTo>
                  <a:lnTo>
                    <a:pt x="3589010" y="2269985"/>
                  </a:lnTo>
                  <a:lnTo>
                    <a:pt x="3593105" y="2224298"/>
                  </a:lnTo>
                  <a:lnTo>
                    <a:pt x="3588173" y="2174216"/>
                  </a:lnTo>
                  <a:lnTo>
                    <a:pt x="3586058" y="2167237"/>
                  </a:lnTo>
                  <a:lnTo>
                    <a:pt x="899410" y="2167237"/>
                  </a:lnTo>
                  <a:lnTo>
                    <a:pt x="897936" y="2163579"/>
                  </a:lnTo>
                  <a:close/>
                </a:path>
                <a:path w="3593465" h="2479040" extrusionOk="0">
                  <a:moveTo>
                    <a:pt x="3397619" y="0"/>
                  </a:moveTo>
                  <a:lnTo>
                    <a:pt x="1485533" y="0"/>
                  </a:lnTo>
                  <a:lnTo>
                    <a:pt x="1449890" y="27185"/>
                  </a:lnTo>
                  <a:lnTo>
                    <a:pt x="1414947" y="55128"/>
                  </a:lnTo>
                  <a:lnTo>
                    <a:pt x="1380719" y="83912"/>
                  </a:lnTo>
                  <a:lnTo>
                    <a:pt x="1347223" y="113520"/>
                  </a:lnTo>
                  <a:lnTo>
                    <a:pt x="1314473" y="143936"/>
                  </a:lnTo>
                  <a:lnTo>
                    <a:pt x="1282485" y="175147"/>
                  </a:lnTo>
                  <a:lnTo>
                    <a:pt x="1251275" y="207135"/>
                  </a:lnTo>
                  <a:lnTo>
                    <a:pt x="1220858" y="239885"/>
                  </a:lnTo>
                  <a:lnTo>
                    <a:pt x="1191250" y="273382"/>
                  </a:lnTo>
                  <a:lnTo>
                    <a:pt x="1162467" y="307610"/>
                  </a:lnTo>
                  <a:lnTo>
                    <a:pt x="1134523" y="342553"/>
                  </a:lnTo>
                  <a:lnTo>
                    <a:pt x="1107436" y="378196"/>
                  </a:lnTo>
                  <a:lnTo>
                    <a:pt x="1081220" y="414524"/>
                  </a:lnTo>
                  <a:lnTo>
                    <a:pt x="1055890" y="451520"/>
                  </a:lnTo>
                  <a:lnTo>
                    <a:pt x="1031464" y="489169"/>
                  </a:lnTo>
                  <a:lnTo>
                    <a:pt x="1007955" y="527455"/>
                  </a:lnTo>
                  <a:lnTo>
                    <a:pt x="985380" y="566364"/>
                  </a:lnTo>
                  <a:lnTo>
                    <a:pt x="963754" y="605879"/>
                  </a:lnTo>
                  <a:lnTo>
                    <a:pt x="943093" y="645984"/>
                  </a:lnTo>
                  <a:lnTo>
                    <a:pt x="923413" y="686665"/>
                  </a:lnTo>
                  <a:lnTo>
                    <a:pt x="904728" y="727905"/>
                  </a:lnTo>
                  <a:lnTo>
                    <a:pt x="887055" y="769689"/>
                  </a:lnTo>
                  <a:lnTo>
                    <a:pt x="870410" y="812001"/>
                  </a:lnTo>
                  <a:lnTo>
                    <a:pt x="854807" y="854827"/>
                  </a:lnTo>
                  <a:lnTo>
                    <a:pt x="840262" y="898149"/>
                  </a:lnTo>
                  <a:lnTo>
                    <a:pt x="826792" y="941953"/>
                  </a:lnTo>
                  <a:lnTo>
                    <a:pt x="814411" y="986223"/>
                  </a:lnTo>
                  <a:lnTo>
                    <a:pt x="803135" y="1030943"/>
                  </a:lnTo>
                  <a:lnTo>
                    <a:pt x="792980" y="1076098"/>
                  </a:lnTo>
                  <a:lnTo>
                    <a:pt x="783961" y="1121673"/>
                  </a:lnTo>
                  <a:lnTo>
                    <a:pt x="776094" y="1167651"/>
                  </a:lnTo>
                  <a:lnTo>
                    <a:pt x="769395" y="1214017"/>
                  </a:lnTo>
                  <a:lnTo>
                    <a:pt x="763879" y="1260755"/>
                  </a:lnTo>
                  <a:lnTo>
                    <a:pt x="759561" y="1307851"/>
                  </a:lnTo>
                  <a:lnTo>
                    <a:pt x="756458" y="1355287"/>
                  </a:lnTo>
                  <a:lnTo>
                    <a:pt x="754585" y="1403050"/>
                  </a:lnTo>
                  <a:lnTo>
                    <a:pt x="753957" y="1451122"/>
                  </a:lnTo>
                  <a:lnTo>
                    <a:pt x="754675" y="1502505"/>
                  </a:lnTo>
                  <a:lnTo>
                    <a:pt x="756808" y="1553375"/>
                  </a:lnTo>
                  <a:lnTo>
                    <a:pt x="760326" y="1603732"/>
                  </a:lnTo>
                  <a:lnTo>
                    <a:pt x="765199" y="1653572"/>
                  </a:lnTo>
                  <a:lnTo>
                    <a:pt x="771395" y="1702895"/>
                  </a:lnTo>
                  <a:lnTo>
                    <a:pt x="778884" y="1751698"/>
                  </a:lnTo>
                  <a:lnTo>
                    <a:pt x="787635" y="1799980"/>
                  </a:lnTo>
                  <a:lnTo>
                    <a:pt x="797618" y="1847738"/>
                  </a:lnTo>
                  <a:lnTo>
                    <a:pt x="808802" y="1894971"/>
                  </a:lnTo>
                  <a:lnTo>
                    <a:pt x="821156" y="1941677"/>
                  </a:lnTo>
                  <a:lnTo>
                    <a:pt x="834650" y="1987854"/>
                  </a:lnTo>
                  <a:lnTo>
                    <a:pt x="849253" y="2033501"/>
                  </a:lnTo>
                  <a:lnTo>
                    <a:pt x="864934" y="2078614"/>
                  </a:lnTo>
                  <a:lnTo>
                    <a:pt x="881663" y="2123194"/>
                  </a:lnTo>
                  <a:lnTo>
                    <a:pt x="899410" y="2167237"/>
                  </a:lnTo>
                  <a:lnTo>
                    <a:pt x="898724" y="2163579"/>
                  </a:lnTo>
                  <a:lnTo>
                    <a:pt x="3584950" y="2163579"/>
                  </a:lnTo>
                  <a:lnTo>
                    <a:pt x="3551571" y="2084998"/>
                  </a:lnTo>
                  <a:lnTo>
                    <a:pt x="3521809" y="2047768"/>
                  </a:lnTo>
                  <a:lnTo>
                    <a:pt x="3485675" y="2016728"/>
                  </a:lnTo>
                  <a:lnTo>
                    <a:pt x="3444125" y="1992830"/>
                  </a:lnTo>
                  <a:lnTo>
                    <a:pt x="3399071" y="1977359"/>
                  </a:lnTo>
                  <a:lnTo>
                    <a:pt x="3397220" y="1977359"/>
                  </a:lnTo>
                  <a:lnTo>
                    <a:pt x="3397346" y="1355287"/>
                  </a:lnTo>
                  <a:lnTo>
                    <a:pt x="3397472" y="727905"/>
                  </a:lnTo>
                  <a:lnTo>
                    <a:pt x="3397596" y="113520"/>
                  </a:lnTo>
                  <a:lnTo>
                    <a:pt x="3397619" y="0"/>
                  </a:lnTo>
                  <a:close/>
                </a:path>
                <a:path w="3593465" h="2479040" extrusionOk="0">
                  <a:moveTo>
                    <a:pt x="3584950" y="2163579"/>
                  </a:moveTo>
                  <a:lnTo>
                    <a:pt x="898724" y="2163579"/>
                  </a:lnTo>
                  <a:lnTo>
                    <a:pt x="899410" y="2167237"/>
                  </a:lnTo>
                  <a:lnTo>
                    <a:pt x="3586058" y="2167237"/>
                  </a:lnTo>
                  <a:lnTo>
                    <a:pt x="3584950" y="2163579"/>
                  </a:lnTo>
                  <a:close/>
                </a:path>
                <a:path w="3593465" h="2479040" extrusionOk="0">
                  <a:moveTo>
                    <a:pt x="3398109" y="1977029"/>
                  </a:moveTo>
                  <a:lnTo>
                    <a:pt x="3397220" y="1977359"/>
                  </a:lnTo>
                  <a:lnTo>
                    <a:pt x="3399071" y="1977359"/>
                  </a:lnTo>
                  <a:lnTo>
                    <a:pt x="3398109" y="1977029"/>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61" name="Google Shape;661;p28"/>
            <p:cNvSpPr/>
            <p:nvPr/>
          </p:nvSpPr>
          <p:spPr>
            <a:xfrm>
              <a:off x="2095830" y="3547998"/>
              <a:ext cx="51435" cy="51435"/>
            </a:xfrm>
            <a:custGeom>
              <a:avLst/>
              <a:gdLst/>
              <a:ahLst/>
              <a:cxnLst/>
              <a:rect l="l" t="t" r="r" b="b"/>
              <a:pathLst>
                <a:path w="51435" h="51435" extrusionOk="0">
                  <a:moveTo>
                    <a:pt x="50901" y="0"/>
                  </a:moveTo>
                  <a:lnTo>
                    <a:pt x="0" y="0"/>
                  </a:lnTo>
                  <a:lnTo>
                    <a:pt x="0" y="50876"/>
                  </a:lnTo>
                  <a:lnTo>
                    <a:pt x="50901" y="50876"/>
                  </a:lnTo>
                  <a:lnTo>
                    <a:pt x="5090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62" name="Google Shape;662;p28"/>
            <p:cNvSpPr/>
            <p:nvPr/>
          </p:nvSpPr>
          <p:spPr>
            <a:xfrm>
              <a:off x="2156574" y="1955184"/>
              <a:ext cx="1582420" cy="1584960"/>
            </a:xfrm>
            <a:custGeom>
              <a:avLst/>
              <a:gdLst/>
              <a:ahLst/>
              <a:cxnLst/>
              <a:rect l="l" t="t" r="r" b="b"/>
              <a:pathLst>
                <a:path w="1582420" h="1584960" extrusionOk="0">
                  <a:moveTo>
                    <a:pt x="1394574" y="1583969"/>
                  </a:moveTo>
                  <a:lnTo>
                    <a:pt x="1394167" y="1583969"/>
                  </a:lnTo>
                  <a:lnTo>
                    <a:pt x="1394040" y="1584337"/>
                  </a:lnTo>
                  <a:lnTo>
                    <a:pt x="1394574" y="1583969"/>
                  </a:lnTo>
                  <a:close/>
                </a:path>
                <a:path w="1582420" h="1584960" extrusionOk="0">
                  <a:moveTo>
                    <a:pt x="0" y="189001"/>
                  </a:moveTo>
                  <a:lnTo>
                    <a:pt x="0" y="1395435"/>
                  </a:lnTo>
                  <a:lnTo>
                    <a:pt x="44403" y="1410341"/>
                  </a:lnTo>
                  <a:lnTo>
                    <a:pt x="85238" y="1433135"/>
                  </a:lnTo>
                  <a:lnTo>
                    <a:pt x="121032" y="1462746"/>
                  </a:lnTo>
                  <a:lnTo>
                    <a:pt x="150914" y="1498304"/>
                  </a:lnTo>
                  <a:lnTo>
                    <a:pt x="174009" y="1538938"/>
                  </a:lnTo>
                  <a:lnTo>
                    <a:pt x="189445" y="1583778"/>
                  </a:lnTo>
                  <a:lnTo>
                    <a:pt x="189445" y="1583969"/>
                  </a:lnTo>
                  <a:lnTo>
                    <a:pt x="1394167" y="1583969"/>
                  </a:lnTo>
                  <a:lnTo>
                    <a:pt x="1409186" y="1540118"/>
                  </a:lnTo>
                  <a:lnTo>
                    <a:pt x="1431823" y="1499997"/>
                  </a:lnTo>
                  <a:lnTo>
                    <a:pt x="1461108" y="1464821"/>
                  </a:lnTo>
                  <a:lnTo>
                    <a:pt x="1496194" y="1435433"/>
                  </a:lnTo>
                  <a:lnTo>
                    <a:pt x="1536240" y="1412680"/>
                  </a:lnTo>
                  <a:lnTo>
                    <a:pt x="1580400" y="1397406"/>
                  </a:lnTo>
                  <a:lnTo>
                    <a:pt x="1582000" y="1396542"/>
                  </a:lnTo>
                  <a:lnTo>
                    <a:pt x="1582000" y="191020"/>
                  </a:lnTo>
                  <a:lnTo>
                    <a:pt x="1581127" y="190627"/>
                  </a:lnTo>
                  <a:lnTo>
                    <a:pt x="190" y="190627"/>
                  </a:lnTo>
                  <a:lnTo>
                    <a:pt x="0" y="189001"/>
                  </a:lnTo>
                  <a:close/>
                </a:path>
                <a:path w="1582420" h="1584960" extrusionOk="0">
                  <a:moveTo>
                    <a:pt x="1398219" y="0"/>
                  </a:moveTo>
                  <a:lnTo>
                    <a:pt x="188645" y="355"/>
                  </a:lnTo>
                  <a:lnTo>
                    <a:pt x="188734" y="558"/>
                  </a:lnTo>
                  <a:lnTo>
                    <a:pt x="173637" y="45564"/>
                  </a:lnTo>
                  <a:lnTo>
                    <a:pt x="150848" y="86400"/>
                  </a:lnTo>
                  <a:lnTo>
                    <a:pt x="121237" y="122196"/>
                  </a:lnTo>
                  <a:lnTo>
                    <a:pt x="85676" y="152080"/>
                  </a:lnTo>
                  <a:lnTo>
                    <a:pt x="45037" y="175180"/>
                  </a:lnTo>
                  <a:lnTo>
                    <a:pt x="190" y="190627"/>
                  </a:lnTo>
                  <a:lnTo>
                    <a:pt x="1581127" y="190627"/>
                  </a:lnTo>
                  <a:lnTo>
                    <a:pt x="1580197" y="190207"/>
                  </a:lnTo>
                  <a:lnTo>
                    <a:pt x="1535835" y="174792"/>
                  </a:lnTo>
                  <a:lnTo>
                    <a:pt x="1496396" y="151769"/>
                  </a:lnTo>
                  <a:lnTo>
                    <a:pt x="1462393" y="121986"/>
                  </a:lnTo>
                  <a:lnTo>
                    <a:pt x="1434425" y="86400"/>
                  </a:lnTo>
                  <a:lnTo>
                    <a:pt x="1412764" y="45564"/>
                  </a:lnTo>
                  <a:lnTo>
                    <a:pt x="1398130" y="558"/>
                  </a:lnTo>
                  <a:lnTo>
                    <a:pt x="1398219"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63" name="Google Shape;663;p28"/>
            <p:cNvSpPr/>
            <p:nvPr/>
          </p:nvSpPr>
          <p:spPr>
            <a:xfrm>
              <a:off x="2840545" y="2647588"/>
              <a:ext cx="354964" cy="354964"/>
            </a:xfrm>
            <a:custGeom>
              <a:avLst/>
              <a:gdLst/>
              <a:ahLst/>
              <a:cxnLst/>
              <a:rect l="l" t="t" r="r" b="b"/>
              <a:pathLst>
                <a:path w="354964" h="354964" extrusionOk="0">
                  <a:moveTo>
                    <a:pt x="177469" y="0"/>
                  </a:moveTo>
                  <a:lnTo>
                    <a:pt x="130289" y="6340"/>
                  </a:lnTo>
                  <a:lnTo>
                    <a:pt x="87895" y="24235"/>
                  </a:lnTo>
                  <a:lnTo>
                    <a:pt x="51977" y="51990"/>
                  </a:lnTo>
                  <a:lnTo>
                    <a:pt x="24228" y="87914"/>
                  </a:lnTo>
                  <a:lnTo>
                    <a:pt x="6339" y="130313"/>
                  </a:lnTo>
                  <a:lnTo>
                    <a:pt x="0" y="177495"/>
                  </a:lnTo>
                  <a:lnTo>
                    <a:pt x="6339" y="224666"/>
                  </a:lnTo>
                  <a:lnTo>
                    <a:pt x="24228" y="267058"/>
                  </a:lnTo>
                  <a:lnTo>
                    <a:pt x="51977" y="302977"/>
                  </a:lnTo>
                  <a:lnTo>
                    <a:pt x="87895" y="330730"/>
                  </a:lnTo>
                  <a:lnTo>
                    <a:pt x="130289" y="348624"/>
                  </a:lnTo>
                  <a:lnTo>
                    <a:pt x="177469" y="354964"/>
                  </a:lnTo>
                  <a:lnTo>
                    <a:pt x="224649" y="348624"/>
                  </a:lnTo>
                  <a:lnTo>
                    <a:pt x="267044" y="330730"/>
                  </a:lnTo>
                  <a:lnTo>
                    <a:pt x="302961" y="302977"/>
                  </a:lnTo>
                  <a:lnTo>
                    <a:pt x="330710" y="267058"/>
                  </a:lnTo>
                  <a:lnTo>
                    <a:pt x="348600" y="224666"/>
                  </a:lnTo>
                  <a:lnTo>
                    <a:pt x="354939" y="177495"/>
                  </a:lnTo>
                  <a:lnTo>
                    <a:pt x="348600" y="130313"/>
                  </a:lnTo>
                  <a:lnTo>
                    <a:pt x="330710" y="87914"/>
                  </a:lnTo>
                  <a:lnTo>
                    <a:pt x="302961" y="51990"/>
                  </a:lnTo>
                  <a:lnTo>
                    <a:pt x="267044" y="24235"/>
                  </a:lnTo>
                  <a:lnTo>
                    <a:pt x="224649" y="6340"/>
                  </a:lnTo>
                  <a:lnTo>
                    <a:pt x="17746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64" name="Google Shape;664;p28"/>
            <p:cNvSpPr/>
            <p:nvPr/>
          </p:nvSpPr>
          <p:spPr>
            <a:xfrm>
              <a:off x="2958172" y="2764452"/>
              <a:ext cx="79375" cy="79375"/>
            </a:xfrm>
            <a:custGeom>
              <a:avLst/>
              <a:gdLst/>
              <a:ahLst/>
              <a:cxnLst/>
              <a:rect l="l" t="t" r="r" b="b"/>
              <a:pathLst>
                <a:path w="79375" h="79375" extrusionOk="0">
                  <a:moveTo>
                    <a:pt x="60680" y="0"/>
                  </a:moveTo>
                  <a:lnTo>
                    <a:pt x="0" y="60693"/>
                  </a:lnTo>
                  <a:lnTo>
                    <a:pt x="18313" y="79006"/>
                  </a:lnTo>
                  <a:lnTo>
                    <a:pt x="78993" y="18326"/>
                  </a:lnTo>
                  <a:lnTo>
                    <a:pt x="6068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65" name="Google Shape;665;p28"/>
            <p:cNvSpPr/>
            <p:nvPr/>
          </p:nvSpPr>
          <p:spPr>
            <a:xfrm>
              <a:off x="3799299" y="1873769"/>
              <a:ext cx="52704" cy="908685"/>
            </a:xfrm>
            <a:custGeom>
              <a:avLst/>
              <a:gdLst/>
              <a:ahLst/>
              <a:cxnLst/>
              <a:rect l="l" t="t" r="r" b="b"/>
              <a:pathLst>
                <a:path w="52704" h="908685" extrusionOk="0">
                  <a:moveTo>
                    <a:pt x="0" y="0"/>
                  </a:moveTo>
                  <a:lnTo>
                    <a:pt x="52577" y="0"/>
                  </a:lnTo>
                  <a:lnTo>
                    <a:pt x="52577" y="908392"/>
                  </a:lnTo>
                  <a:lnTo>
                    <a:pt x="0" y="908392"/>
                  </a:lnTo>
                  <a:lnTo>
                    <a:pt x="0" y="0"/>
                  </a:lnTo>
                  <a:close/>
                </a:path>
              </a:pathLst>
            </a:custGeom>
            <a:noFill/>
            <a:ln w="129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66" name="Google Shape;666;p28"/>
            <p:cNvSpPr/>
            <p:nvPr/>
          </p:nvSpPr>
          <p:spPr>
            <a:xfrm>
              <a:off x="2072348" y="1872894"/>
              <a:ext cx="1726564" cy="75564"/>
            </a:xfrm>
            <a:custGeom>
              <a:avLst/>
              <a:gdLst/>
              <a:ahLst/>
              <a:cxnLst/>
              <a:rect l="l" t="t" r="r" b="b"/>
              <a:pathLst>
                <a:path w="1726564" h="75564" extrusionOk="0">
                  <a:moveTo>
                    <a:pt x="50901" y="0"/>
                  </a:moveTo>
                  <a:lnTo>
                    <a:pt x="0" y="0"/>
                  </a:lnTo>
                  <a:lnTo>
                    <a:pt x="0" y="50888"/>
                  </a:lnTo>
                  <a:lnTo>
                    <a:pt x="50901" y="50888"/>
                  </a:lnTo>
                  <a:lnTo>
                    <a:pt x="50901" y="0"/>
                  </a:lnTo>
                  <a:close/>
                </a:path>
                <a:path w="1726564" h="75564" extrusionOk="0">
                  <a:moveTo>
                    <a:pt x="1726018" y="24282"/>
                  </a:moveTo>
                  <a:lnTo>
                    <a:pt x="1675117" y="24282"/>
                  </a:lnTo>
                  <a:lnTo>
                    <a:pt x="1675117" y="75171"/>
                  </a:lnTo>
                  <a:lnTo>
                    <a:pt x="1726018" y="75171"/>
                  </a:lnTo>
                  <a:lnTo>
                    <a:pt x="1726018" y="24282"/>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67" name="Google Shape;667;p28"/>
            <p:cNvSpPr/>
            <p:nvPr/>
          </p:nvSpPr>
          <p:spPr>
            <a:xfrm>
              <a:off x="460362" y="1374787"/>
              <a:ext cx="3345815" cy="2230120"/>
            </a:xfrm>
            <a:custGeom>
              <a:avLst/>
              <a:gdLst/>
              <a:ahLst/>
              <a:cxnLst/>
              <a:rect l="l" t="t" r="r" b="b"/>
              <a:pathLst>
                <a:path w="3345815" h="2230120" extrusionOk="0">
                  <a:moveTo>
                    <a:pt x="3337318" y="2217001"/>
                  </a:moveTo>
                  <a:lnTo>
                    <a:pt x="0" y="2217001"/>
                  </a:lnTo>
                  <a:lnTo>
                    <a:pt x="0" y="2229955"/>
                  </a:lnTo>
                  <a:lnTo>
                    <a:pt x="3337318" y="2229955"/>
                  </a:lnTo>
                  <a:lnTo>
                    <a:pt x="3337318" y="2217001"/>
                  </a:lnTo>
                  <a:close/>
                </a:path>
                <a:path w="3345815" h="2230120" extrusionOk="0">
                  <a:moveTo>
                    <a:pt x="3345408" y="0"/>
                  </a:moveTo>
                  <a:lnTo>
                    <a:pt x="3332454" y="0"/>
                  </a:lnTo>
                  <a:lnTo>
                    <a:pt x="3332454" y="2205659"/>
                  </a:lnTo>
                  <a:lnTo>
                    <a:pt x="3345408" y="2205659"/>
                  </a:lnTo>
                  <a:lnTo>
                    <a:pt x="334540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668" name="Google Shape;668;p28"/>
            <p:cNvPicPr preferRelativeResize="0"/>
            <p:nvPr/>
          </p:nvPicPr>
          <p:blipFill rotWithShape="1">
            <a:blip r:embed="rId10">
              <a:alphaModFix/>
            </a:blip>
            <a:srcRect/>
            <a:stretch/>
          </p:blipFill>
          <p:spPr>
            <a:xfrm>
              <a:off x="3659914" y="3458696"/>
              <a:ext cx="289713" cy="291357"/>
            </a:xfrm>
            <a:prstGeom prst="rect">
              <a:avLst/>
            </a:prstGeom>
            <a:noFill/>
            <a:ln>
              <a:noFill/>
            </a:ln>
          </p:spPr>
        </p:pic>
        <p:sp>
          <p:nvSpPr>
            <p:cNvPr id="669" name="Google Shape;669;p28"/>
            <p:cNvSpPr/>
            <p:nvPr/>
          </p:nvSpPr>
          <p:spPr>
            <a:xfrm>
              <a:off x="3622865" y="1875916"/>
              <a:ext cx="446404" cy="1911350"/>
            </a:xfrm>
            <a:custGeom>
              <a:avLst/>
              <a:gdLst/>
              <a:ahLst/>
              <a:cxnLst/>
              <a:rect l="l" t="t" r="r" b="b"/>
              <a:pathLst>
                <a:path w="446404" h="1911350" extrusionOk="0">
                  <a:moveTo>
                    <a:pt x="86601" y="26924"/>
                  </a:moveTo>
                  <a:lnTo>
                    <a:pt x="2387" y="0"/>
                  </a:lnTo>
                  <a:lnTo>
                    <a:pt x="0" y="48945"/>
                  </a:lnTo>
                  <a:lnTo>
                    <a:pt x="86601" y="26924"/>
                  </a:lnTo>
                  <a:close/>
                </a:path>
                <a:path w="446404" h="1911350" extrusionOk="0">
                  <a:moveTo>
                    <a:pt x="445909" y="1832432"/>
                  </a:moveTo>
                  <a:lnTo>
                    <a:pt x="368896" y="1875891"/>
                  </a:lnTo>
                  <a:lnTo>
                    <a:pt x="403186" y="1910930"/>
                  </a:lnTo>
                  <a:lnTo>
                    <a:pt x="445909" y="183243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70" name="Google Shape;670;p28"/>
            <p:cNvSpPr/>
            <p:nvPr/>
          </p:nvSpPr>
          <p:spPr>
            <a:xfrm>
              <a:off x="3534953" y="1894884"/>
              <a:ext cx="127635" cy="5080"/>
            </a:xfrm>
            <a:custGeom>
              <a:avLst/>
              <a:gdLst/>
              <a:ahLst/>
              <a:cxnLst/>
              <a:rect l="l" t="t" r="r" b="b"/>
              <a:pathLst>
                <a:path w="127635" h="5080" extrusionOk="0">
                  <a:moveTo>
                    <a:pt x="0" y="0"/>
                  </a:moveTo>
                  <a:lnTo>
                    <a:pt x="127012" y="4622"/>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71" name="Google Shape;671;p28"/>
            <p:cNvSpPr/>
            <p:nvPr/>
          </p:nvSpPr>
          <p:spPr>
            <a:xfrm>
              <a:off x="3634085" y="2051446"/>
              <a:ext cx="75564" cy="80644"/>
            </a:xfrm>
            <a:custGeom>
              <a:avLst/>
              <a:gdLst/>
              <a:ahLst/>
              <a:cxnLst/>
              <a:rect l="l" t="t" r="r" b="b"/>
              <a:pathLst>
                <a:path w="75564" h="80644" extrusionOk="0">
                  <a:moveTo>
                    <a:pt x="75171" y="0"/>
                  </a:moveTo>
                  <a:lnTo>
                    <a:pt x="0" y="46532"/>
                  </a:lnTo>
                  <a:lnTo>
                    <a:pt x="35648" y="80137"/>
                  </a:lnTo>
                  <a:lnTo>
                    <a:pt x="7517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72" name="Google Shape;672;p28"/>
            <p:cNvSpPr/>
            <p:nvPr/>
          </p:nvSpPr>
          <p:spPr>
            <a:xfrm>
              <a:off x="3042720" y="2085399"/>
              <a:ext cx="633729" cy="683894"/>
            </a:xfrm>
            <a:custGeom>
              <a:avLst/>
              <a:gdLst/>
              <a:ahLst/>
              <a:cxnLst/>
              <a:rect l="l" t="t" r="r" b="b"/>
              <a:pathLst>
                <a:path w="633729" h="683894" extrusionOk="0">
                  <a:moveTo>
                    <a:pt x="0" y="683285"/>
                  </a:moveTo>
                  <a:lnTo>
                    <a:pt x="633145"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73" name="Google Shape;673;p28"/>
            <p:cNvSpPr/>
            <p:nvPr/>
          </p:nvSpPr>
          <p:spPr>
            <a:xfrm>
              <a:off x="3593609" y="2125191"/>
              <a:ext cx="45085" cy="45085"/>
            </a:xfrm>
            <a:custGeom>
              <a:avLst/>
              <a:gdLst/>
              <a:ahLst/>
              <a:cxnLst/>
              <a:rect l="l" t="t" r="r" b="b"/>
              <a:pathLst>
                <a:path w="45085" h="45085" extrusionOk="0">
                  <a:moveTo>
                    <a:pt x="21183" y="0"/>
                  </a:moveTo>
                  <a:lnTo>
                    <a:pt x="12596" y="2184"/>
                  </a:lnTo>
                  <a:lnTo>
                    <a:pt x="5748" y="7318"/>
                  </a:lnTo>
                  <a:lnTo>
                    <a:pt x="1322" y="14648"/>
                  </a:lnTo>
                  <a:lnTo>
                    <a:pt x="0" y="23418"/>
                  </a:lnTo>
                  <a:lnTo>
                    <a:pt x="2182" y="32013"/>
                  </a:lnTo>
                  <a:lnTo>
                    <a:pt x="7312" y="38862"/>
                  </a:lnTo>
                  <a:lnTo>
                    <a:pt x="14637" y="43281"/>
                  </a:lnTo>
                  <a:lnTo>
                    <a:pt x="23406" y="44589"/>
                  </a:lnTo>
                  <a:lnTo>
                    <a:pt x="32000" y="42413"/>
                  </a:lnTo>
                  <a:lnTo>
                    <a:pt x="38850" y="37282"/>
                  </a:lnTo>
                  <a:lnTo>
                    <a:pt x="43274" y="29953"/>
                  </a:lnTo>
                  <a:lnTo>
                    <a:pt x="44589" y="21183"/>
                  </a:lnTo>
                  <a:lnTo>
                    <a:pt x="42407" y="12592"/>
                  </a:lnTo>
                  <a:lnTo>
                    <a:pt x="37277" y="5748"/>
                  </a:lnTo>
                  <a:lnTo>
                    <a:pt x="29952" y="1325"/>
                  </a:lnTo>
                  <a:lnTo>
                    <a:pt x="2118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74" name="Google Shape;674;p28"/>
            <p:cNvSpPr/>
            <p:nvPr/>
          </p:nvSpPr>
          <p:spPr>
            <a:xfrm>
              <a:off x="3593609" y="2125191"/>
              <a:ext cx="45085" cy="45085"/>
            </a:xfrm>
            <a:custGeom>
              <a:avLst/>
              <a:gdLst/>
              <a:ahLst/>
              <a:cxnLst/>
              <a:rect l="l" t="t" r="r" b="b"/>
              <a:pathLst>
                <a:path w="45085" h="45085" extrusionOk="0">
                  <a:moveTo>
                    <a:pt x="44589" y="21183"/>
                  </a:moveTo>
                  <a:lnTo>
                    <a:pt x="42407" y="12592"/>
                  </a:lnTo>
                  <a:lnTo>
                    <a:pt x="37277" y="5748"/>
                  </a:lnTo>
                  <a:lnTo>
                    <a:pt x="29952" y="1325"/>
                  </a:lnTo>
                  <a:lnTo>
                    <a:pt x="21183" y="0"/>
                  </a:lnTo>
                  <a:lnTo>
                    <a:pt x="12596" y="2184"/>
                  </a:lnTo>
                  <a:lnTo>
                    <a:pt x="5748" y="7318"/>
                  </a:lnTo>
                  <a:lnTo>
                    <a:pt x="1322" y="14648"/>
                  </a:lnTo>
                  <a:lnTo>
                    <a:pt x="0" y="23418"/>
                  </a:lnTo>
                  <a:lnTo>
                    <a:pt x="2182" y="32013"/>
                  </a:lnTo>
                  <a:lnTo>
                    <a:pt x="7312" y="38862"/>
                  </a:lnTo>
                  <a:lnTo>
                    <a:pt x="14637" y="43281"/>
                  </a:lnTo>
                  <a:lnTo>
                    <a:pt x="23406" y="44589"/>
                  </a:lnTo>
                  <a:lnTo>
                    <a:pt x="32000" y="42413"/>
                  </a:lnTo>
                  <a:lnTo>
                    <a:pt x="38850" y="37282"/>
                  </a:lnTo>
                  <a:lnTo>
                    <a:pt x="43274" y="29953"/>
                  </a:lnTo>
                  <a:lnTo>
                    <a:pt x="44589" y="2118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675" name="Google Shape;675;p28"/>
            <p:cNvPicPr preferRelativeResize="0"/>
            <p:nvPr/>
          </p:nvPicPr>
          <p:blipFill rotWithShape="1">
            <a:blip r:embed="rId11">
              <a:alphaModFix/>
            </a:blip>
            <a:srcRect/>
            <a:stretch/>
          </p:blipFill>
          <p:spPr>
            <a:xfrm>
              <a:off x="3408290" y="1820088"/>
              <a:ext cx="130162" cy="130162"/>
            </a:xfrm>
            <a:prstGeom prst="rect">
              <a:avLst/>
            </a:prstGeom>
            <a:noFill/>
            <a:ln>
              <a:noFill/>
            </a:ln>
          </p:spPr>
        </p:pic>
      </p:grpSp>
      <p:sp>
        <p:nvSpPr>
          <p:cNvPr id="676" name="Google Shape;676;p28"/>
          <p:cNvSpPr txBox="1"/>
          <p:nvPr/>
        </p:nvSpPr>
        <p:spPr>
          <a:xfrm>
            <a:off x="7712662" y="1084332"/>
            <a:ext cx="120600" cy="114000"/>
          </a:xfrm>
          <a:prstGeom prst="rect">
            <a:avLst/>
          </a:prstGeom>
          <a:noFill/>
          <a:ln>
            <a:noFill/>
          </a:ln>
        </p:spPr>
        <p:txBody>
          <a:bodyPr spcFirstLastPara="1" wrap="square" lIns="0" tIns="139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sp>
        <p:nvSpPr>
          <p:cNvPr id="677" name="Google Shape;677;p28"/>
          <p:cNvSpPr/>
          <p:nvPr/>
        </p:nvSpPr>
        <p:spPr>
          <a:xfrm>
            <a:off x="8236318" y="3004635"/>
            <a:ext cx="95885" cy="42545"/>
          </a:xfrm>
          <a:custGeom>
            <a:avLst/>
            <a:gdLst/>
            <a:ahLst/>
            <a:cxnLst/>
            <a:rect l="l" t="t" r="r" b="b"/>
            <a:pathLst>
              <a:path w="95885" h="42545" extrusionOk="0">
                <a:moveTo>
                  <a:pt x="0" y="35623"/>
                </a:moveTo>
                <a:lnTo>
                  <a:pt x="16751" y="42355"/>
                </a:lnTo>
                <a:lnTo>
                  <a:pt x="36839" y="42100"/>
                </a:lnTo>
                <a:lnTo>
                  <a:pt x="62389" y="29701"/>
                </a:lnTo>
                <a:lnTo>
                  <a:pt x="9552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678" name="Google Shape;678;p28"/>
          <p:cNvPicPr preferRelativeResize="0"/>
          <p:nvPr/>
        </p:nvPicPr>
        <p:blipFill rotWithShape="1">
          <a:blip r:embed="rId12">
            <a:alphaModFix/>
          </a:blip>
          <a:srcRect/>
          <a:stretch/>
        </p:blipFill>
        <p:spPr>
          <a:xfrm>
            <a:off x="7345634" y="1501335"/>
            <a:ext cx="139674" cy="139687"/>
          </a:xfrm>
          <a:prstGeom prst="rect">
            <a:avLst/>
          </a:prstGeom>
          <a:noFill/>
          <a:ln>
            <a:noFill/>
          </a:ln>
        </p:spPr>
      </p:pic>
      <p:sp>
        <p:nvSpPr>
          <p:cNvPr id="679" name="Google Shape;679;p28"/>
          <p:cNvSpPr txBox="1"/>
          <p:nvPr/>
        </p:nvSpPr>
        <p:spPr>
          <a:xfrm>
            <a:off x="6971951" y="1412725"/>
            <a:ext cx="782400" cy="121800"/>
          </a:xfrm>
          <a:prstGeom prst="rect">
            <a:avLst/>
          </a:prstGeom>
          <a:noFill/>
          <a:ln>
            <a:noFill/>
          </a:ln>
        </p:spPr>
        <p:txBody>
          <a:bodyPr spcFirstLastPara="1" wrap="square" lIns="0" tIns="13950" rIns="0" bIns="0" anchor="t" anchorCtr="0">
            <a:spAutoFit/>
          </a:bodyPr>
          <a:lstStyle/>
          <a:p>
            <a:pPr marL="0" lvl="0" indent="0" algn="l" rtl="0">
              <a:lnSpc>
                <a:spcPct val="100000"/>
              </a:lnSpc>
              <a:spcBef>
                <a:spcPts val="30"/>
              </a:spcBef>
              <a:spcAft>
                <a:spcPts val="0"/>
              </a:spcAft>
              <a:buNone/>
            </a:pPr>
            <a:r>
              <a:rPr lang="en" sz="700" b="1">
                <a:latin typeface="Arial"/>
                <a:ea typeface="Arial"/>
                <a:cs typeface="Arial"/>
                <a:sym typeface="Arial"/>
              </a:rPr>
              <a:t>PICKOFF THROW</a:t>
            </a:r>
            <a:endParaRPr sz="700">
              <a:latin typeface="Arial"/>
              <a:ea typeface="Arial"/>
              <a:cs typeface="Arial"/>
              <a:sym typeface="Arial"/>
            </a:endParaRPr>
          </a:p>
        </p:txBody>
      </p:sp>
      <p:sp>
        <p:nvSpPr>
          <p:cNvPr id="680" name="Google Shape;680;p28"/>
          <p:cNvSpPr/>
          <p:nvPr/>
        </p:nvSpPr>
        <p:spPr>
          <a:xfrm>
            <a:off x="8334205" y="2850229"/>
            <a:ext cx="139700" cy="139700"/>
          </a:xfrm>
          <a:custGeom>
            <a:avLst/>
            <a:gdLst/>
            <a:ahLst/>
            <a:cxnLst/>
            <a:rect l="l" t="t" r="r" b="b"/>
            <a:pathLst>
              <a:path w="139700" h="139700" extrusionOk="0">
                <a:moveTo>
                  <a:pt x="69850" y="0"/>
                </a:moveTo>
                <a:lnTo>
                  <a:pt x="42658" y="5488"/>
                </a:lnTo>
                <a:lnTo>
                  <a:pt x="20456" y="20456"/>
                </a:lnTo>
                <a:lnTo>
                  <a:pt x="5488" y="42658"/>
                </a:lnTo>
                <a:lnTo>
                  <a:pt x="0" y="69850"/>
                </a:lnTo>
                <a:lnTo>
                  <a:pt x="5488" y="97033"/>
                </a:lnTo>
                <a:lnTo>
                  <a:pt x="20456" y="119232"/>
                </a:lnTo>
                <a:lnTo>
                  <a:pt x="42658" y="134199"/>
                </a:lnTo>
                <a:lnTo>
                  <a:pt x="69850" y="139687"/>
                </a:lnTo>
                <a:lnTo>
                  <a:pt x="97033" y="134199"/>
                </a:lnTo>
                <a:lnTo>
                  <a:pt x="119232" y="119232"/>
                </a:lnTo>
                <a:lnTo>
                  <a:pt x="134199" y="97033"/>
                </a:lnTo>
                <a:lnTo>
                  <a:pt x="139687" y="69850"/>
                </a:lnTo>
                <a:lnTo>
                  <a:pt x="134199" y="42658"/>
                </a:lnTo>
                <a:lnTo>
                  <a:pt x="119232" y="20456"/>
                </a:lnTo>
                <a:lnTo>
                  <a:pt x="97033" y="5488"/>
                </a:lnTo>
                <a:lnTo>
                  <a:pt x="698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81" name="Google Shape;681;p28"/>
          <p:cNvSpPr/>
          <p:nvPr/>
        </p:nvSpPr>
        <p:spPr>
          <a:xfrm>
            <a:off x="8359066" y="2887540"/>
            <a:ext cx="92710" cy="69850"/>
          </a:xfrm>
          <a:custGeom>
            <a:avLst/>
            <a:gdLst/>
            <a:ahLst/>
            <a:cxnLst/>
            <a:rect l="l" t="t" r="r" b="b"/>
            <a:pathLst>
              <a:path w="92710" h="69850" extrusionOk="0">
                <a:moveTo>
                  <a:pt x="42900" y="27762"/>
                </a:moveTo>
                <a:lnTo>
                  <a:pt x="42786" y="14046"/>
                </a:lnTo>
                <a:lnTo>
                  <a:pt x="42595" y="12788"/>
                </a:lnTo>
                <a:lnTo>
                  <a:pt x="42519" y="12242"/>
                </a:lnTo>
                <a:lnTo>
                  <a:pt x="42164" y="9791"/>
                </a:lnTo>
                <a:lnTo>
                  <a:pt x="38442" y="5626"/>
                </a:lnTo>
                <a:lnTo>
                  <a:pt x="33997" y="546"/>
                </a:lnTo>
                <a:lnTo>
                  <a:pt x="26924" y="114"/>
                </a:lnTo>
                <a:lnTo>
                  <a:pt x="26924" y="18059"/>
                </a:lnTo>
                <a:lnTo>
                  <a:pt x="26924" y="23037"/>
                </a:lnTo>
                <a:lnTo>
                  <a:pt x="26568" y="25755"/>
                </a:lnTo>
                <a:lnTo>
                  <a:pt x="24930" y="27559"/>
                </a:lnTo>
                <a:lnTo>
                  <a:pt x="22402" y="29565"/>
                </a:lnTo>
                <a:lnTo>
                  <a:pt x="19900" y="29298"/>
                </a:lnTo>
                <a:lnTo>
                  <a:pt x="15963" y="29298"/>
                </a:lnTo>
                <a:lnTo>
                  <a:pt x="15963" y="12242"/>
                </a:lnTo>
                <a:lnTo>
                  <a:pt x="22402" y="12242"/>
                </a:lnTo>
                <a:lnTo>
                  <a:pt x="23926" y="12788"/>
                </a:lnTo>
                <a:lnTo>
                  <a:pt x="26657" y="14046"/>
                </a:lnTo>
                <a:lnTo>
                  <a:pt x="26924" y="18059"/>
                </a:lnTo>
                <a:lnTo>
                  <a:pt x="26924" y="114"/>
                </a:lnTo>
                <a:lnTo>
                  <a:pt x="25120" y="0"/>
                </a:lnTo>
                <a:lnTo>
                  <a:pt x="0" y="0"/>
                </a:lnTo>
                <a:lnTo>
                  <a:pt x="0" y="68008"/>
                </a:lnTo>
                <a:lnTo>
                  <a:pt x="15963" y="68008"/>
                </a:lnTo>
                <a:lnTo>
                  <a:pt x="15963" y="41529"/>
                </a:lnTo>
                <a:lnTo>
                  <a:pt x="21945" y="41262"/>
                </a:lnTo>
                <a:lnTo>
                  <a:pt x="28384" y="42075"/>
                </a:lnTo>
                <a:lnTo>
                  <a:pt x="30035" y="41262"/>
                </a:lnTo>
                <a:lnTo>
                  <a:pt x="33909" y="39357"/>
                </a:lnTo>
                <a:lnTo>
                  <a:pt x="41160" y="36004"/>
                </a:lnTo>
                <a:lnTo>
                  <a:pt x="42519" y="29565"/>
                </a:lnTo>
                <a:lnTo>
                  <a:pt x="42900" y="27762"/>
                </a:lnTo>
                <a:close/>
              </a:path>
              <a:path w="92710" h="69850" extrusionOk="0">
                <a:moveTo>
                  <a:pt x="92316" y="0"/>
                </a:moveTo>
                <a:lnTo>
                  <a:pt x="76365" y="0"/>
                </a:lnTo>
                <a:lnTo>
                  <a:pt x="76365" y="53784"/>
                </a:lnTo>
                <a:lnTo>
                  <a:pt x="75082" y="57404"/>
                </a:lnTo>
                <a:lnTo>
                  <a:pt x="66382" y="57404"/>
                </a:lnTo>
                <a:lnTo>
                  <a:pt x="65379" y="54584"/>
                </a:lnTo>
                <a:lnTo>
                  <a:pt x="65379" y="0"/>
                </a:lnTo>
                <a:lnTo>
                  <a:pt x="49428" y="0"/>
                </a:lnTo>
                <a:lnTo>
                  <a:pt x="49428" y="49237"/>
                </a:lnTo>
                <a:lnTo>
                  <a:pt x="50863" y="58318"/>
                </a:lnTo>
                <a:lnTo>
                  <a:pt x="55054" y="64681"/>
                </a:lnTo>
                <a:lnTo>
                  <a:pt x="61785" y="68427"/>
                </a:lnTo>
                <a:lnTo>
                  <a:pt x="70827" y="69646"/>
                </a:lnTo>
                <a:lnTo>
                  <a:pt x="81064" y="68084"/>
                </a:lnTo>
                <a:lnTo>
                  <a:pt x="87693" y="63766"/>
                </a:lnTo>
                <a:lnTo>
                  <a:pt x="91249" y="57289"/>
                </a:lnTo>
                <a:lnTo>
                  <a:pt x="92316" y="49237"/>
                </a:lnTo>
                <a:lnTo>
                  <a:pt x="9231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82" name="Google Shape;682;p28"/>
          <p:cNvSpPr/>
          <p:nvPr/>
        </p:nvSpPr>
        <p:spPr>
          <a:xfrm>
            <a:off x="8127750" y="2915808"/>
            <a:ext cx="139700" cy="139700"/>
          </a:xfrm>
          <a:custGeom>
            <a:avLst/>
            <a:gdLst/>
            <a:ahLst/>
            <a:cxnLst/>
            <a:rect l="l" t="t" r="r" b="b"/>
            <a:pathLst>
              <a:path w="139700" h="139700" extrusionOk="0">
                <a:moveTo>
                  <a:pt x="69850" y="139687"/>
                </a:moveTo>
                <a:lnTo>
                  <a:pt x="97033" y="134199"/>
                </a:lnTo>
                <a:lnTo>
                  <a:pt x="119232" y="119232"/>
                </a:lnTo>
                <a:lnTo>
                  <a:pt x="134199" y="97033"/>
                </a:lnTo>
                <a:lnTo>
                  <a:pt x="139687" y="69850"/>
                </a:lnTo>
                <a:lnTo>
                  <a:pt x="134199" y="42658"/>
                </a:lnTo>
                <a:lnTo>
                  <a:pt x="119232" y="20456"/>
                </a:lnTo>
                <a:lnTo>
                  <a:pt x="97033" y="5488"/>
                </a:lnTo>
                <a:lnTo>
                  <a:pt x="69850" y="0"/>
                </a:lnTo>
                <a:lnTo>
                  <a:pt x="42658" y="5488"/>
                </a:lnTo>
                <a:lnTo>
                  <a:pt x="20456" y="20456"/>
                </a:lnTo>
                <a:lnTo>
                  <a:pt x="5488" y="42658"/>
                </a:lnTo>
                <a:lnTo>
                  <a:pt x="0" y="69850"/>
                </a:lnTo>
                <a:lnTo>
                  <a:pt x="5488" y="97033"/>
                </a:lnTo>
                <a:lnTo>
                  <a:pt x="20456" y="119232"/>
                </a:lnTo>
                <a:lnTo>
                  <a:pt x="42658" y="134199"/>
                </a:lnTo>
                <a:lnTo>
                  <a:pt x="69850" y="139687"/>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83" name="Google Shape;683;p28"/>
          <p:cNvSpPr/>
          <p:nvPr/>
        </p:nvSpPr>
        <p:spPr>
          <a:xfrm>
            <a:off x="8152615" y="2953123"/>
            <a:ext cx="92710" cy="69850"/>
          </a:xfrm>
          <a:custGeom>
            <a:avLst/>
            <a:gdLst/>
            <a:ahLst/>
            <a:cxnLst/>
            <a:rect l="l" t="t" r="r" b="b"/>
            <a:pathLst>
              <a:path w="92710" h="69850" extrusionOk="0">
                <a:moveTo>
                  <a:pt x="42900" y="27762"/>
                </a:moveTo>
                <a:lnTo>
                  <a:pt x="42773" y="14046"/>
                </a:lnTo>
                <a:lnTo>
                  <a:pt x="42595" y="12788"/>
                </a:lnTo>
                <a:lnTo>
                  <a:pt x="42519" y="12242"/>
                </a:lnTo>
                <a:lnTo>
                  <a:pt x="42164" y="9791"/>
                </a:lnTo>
                <a:lnTo>
                  <a:pt x="38442" y="5626"/>
                </a:lnTo>
                <a:lnTo>
                  <a:pt x="33997" y="546"/>
                </a:lnTo>
                <a:lnTo>
                  <a:pt x="26924" y="114"/>
                </a:lnTo>
                <a:lnTo>
                  <a:pt x="26924" y="18059"/>
                </a:lnTo>
                <a:lnTo>
                  <a:pt x="26924" y="23037"/>
                </a:lnTo>
                <a:lnTo>
                  <a:pt x="26568" y="25755"/>
                </a:lnTo>
                <a:lnTo>
                  <a:pt x="24930" y="27559"/>
                </a:lnTo>
                <a:lnTo>
                  <a:pt x="22402" y="29565"/>
                </a:lnTo>
                <a:lnTo>
                  <a:pt x="19900" y="29298"/>
                </a:lnTo>
                <a:lnTo>
                  <a:pt x="15963" y="29298"/>
                </a:lnTo>
                <a:lnTo>
                  <a:pt x="15963" y="12242"/>
                </a:lnTo>
                <a:lnTo>
                  <a:pt x="22402" y="12242"/>
                </a:lnTo>
                <a:lnTo>
                  <a:pt x="23926" y="12788"/>
                </a:lnTo>
                <a:lnTo>
                  <a:pt x="26670" y="14046"/>
                </a:lnTo>
                <a:lnTo>
                  <a:pt x="26924" y="18059"/>
                </a:lnTo>
                <a:lnTo>
                  <a:pt x="26924" y="114"/>
                </a:lnTo>
                <a:lnTo>
                  <a:pt x="25120" y="0"/>
                </a:lnTo>
                <a:lnTo>
                  <a:pt x="0" y="0"/>
                </a:lnTo>
                <a:lnTo>
                  <a:pt x="0" y="68008"/>
                </a:lnTo>
                <a:lnTo>
                  <a:pt x="15963" y="68008"/>
                </a:lnTo>
                <a:lnTo>
                  <a:pt x="15963" y="41529"/>
                </a:lnTo>
                <a:lnTo>
                  <a:pt x="21945" y="41262"/>
                </a:lnTo>
                <a:lnTo>
                  <a:pt x="28384" y="42075"/>
                </a:lnTo>
                <a:lnTo>
                  <a:pt x="30035" y="41262"/>
                </a:lnTo>
                <a:lnTo>
                  <a:pt x="33909" y="39357"/>
                </a:lnTo>
                <a:lnTo>
                  <a:pt x="41160" y="36004"/>
                </a:lnTo>
                <a:lnTo>
                  <a:pt x="42519" y="29565"/>
                </a:lnTo>
                <a:lnTo>
                  <a:pt x="42900" y="27762"/>
                </a:lnTo>
                <a:close/>
              </a:path>
              <a:path w="92710" h="69850" extrusionOk="0">
                <a:moveTo>
                  <a:pt x="92303" y="0"/>
                </a:moveTo>
                <a:lnTo>
                  <a:pt x="76352" y="0"/>
                </a:lnTo>
                <a:lnTo>
                  <a:pt x="76352" y="53784"/>
                </a:lnTo>
                <a:lnTo>
                  <a:pt x="75069" y="57404"/>
                </a:lnTo>
                <a:lnTo>
                  <a:pt x="66370" y="57404"/>
                </a:lnTo>
                <a:lnTo>
                  <a:pt x="65366" y="54584"/>
                </a:lnTo>
                <a:lnTo>
                  <a:pt x="65366" y="0"/>
                </a:lnTo>
                <a:lnTo>
                  <a:pt x="49415" y="0"/>
                </a:lnTo>
                <a:lnTo>
                  <a:pt x="49415" y="49237"/>
                </a:lnTo>
                <a:lnTo>
                  <a:pt x="50863" y="58318"/>
                </a:lnTo>
                <a:lnTo>
                  <a:pt x="55054" y="64681"/>
                </a:lnTo>
                <a:lnTo>
                  <a:pt x="61772" y="68414"/>
                </a:lnTo>
                <a:lnTo>
                  <a:pt x="70815" y="69646"/>
                </a:lnTo>
                <a:lnTo>
                  <a:pt x="81064" y="68072"/>
                </a:lnTo>
                <a:lnTo>
                  <a:pt x="87680" y="63766"/>
                </a:lnTo>
                <a:lnTo>
                  <a:pt x="91249" y="57289"/>
                </a:lnTo>
                <a:lnTo>
                  <a:pt x="92303" y="49237"/>
                </a:lnTo>
                <a:lnTo>
                  <a:pt x="9230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84" name="Google Shape;684;p28"/>
          <p:cNvSpPr/>
          <p:nvPr/>
        </p:nvSpPr>
        <p:spPr>
          <a:xfrm>
            <a:off x="4747275" y="637939"/>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cxnSp>
        <p:nvCxnSpPr>
          <p:cNvPr id="685" name="Google Shape;685;p28"/>
          <p:cNvCxnSpPr>
            <a:stCxn id="686" idx="3"/>
          </p:cNvCxnSpPr>
          <p:nvPr/>
        </p:nvCxnSpPr>
        <p:spPr>
          <a:xfrm rot="10800000" flipH="1">
            <a:off x="7182101" y="1567513"/>
            <a:ext cx="232800" cy="63300"/>
          </a:xfrm>
          <a:prstGeom prst="straightConnector1">
            <a:avLst/>
          </a:prstGeom>
          <a:noFill/>
          <a:ln w="9525" cap="flat" cmpd="sng">
            <a:solidFill>
              <a:srgbClr val="000000"/>
            </a:solidFill>
            <a:prstDash val="solid"/>
            <a:round/>
            <a:headEnd type="none" w="med" len="med"/>
            <a:tailEnd type="none" w="med" len="med"/>
          </a:ln>
        </p:spPr>
      </p:cxnSp>
      <p:sp>
        <p:nvSpPr>
          <p:cNvPr id="687" name="Google Shape;687;p28"/>
          <p:cNvSpPr/>
          <p:nvPr/>
        </p:nvSpPr>
        <p:spPr>
          <a:xfrm>
            <a:off x="4774531" y="666507"/>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88" name="Google Shape;688;p28"/>
          <p:cNvSpPr txBox="1"/>
          <p:nvPr/>
        </p:nvSpPr>
        <p:spPr>
          <a:xfrm>
            <a:off x="7277925" y="1432713"/>
            <a:ext cx="3051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a:solidFill>
                  <a:schemeClr val="lt1"/>
                </a:solidFill>
                <a:latin typeface="Roboto"/>
                <a:ea typeface="Roboto"/>
                <a:cs typeface="Roboto"/>
                <a:sym typeface="Roboto"/>
              </a:rPr>
              <a:t>U1</a:t>
            </a:r>
            <a:endParaRPr sz="600" b="1">
              <a:solidFill>
                <a:schemeClr val="lt1"/>
              </a:solidFill>
              <a:latin typeface="Roboto"/>
              <a:ea typeface="Roboto"/>
              <a:cs typeface="Roboto"/>
              <a:sym typeface="Roboto"/>
            </a:endParaRPr>
          </a:p>
        </p:txBody>
      </p:sp>
      <p:pic>
        <p:nvPicPr>
          <p:cNvPr id="689" name="Google Shape;689;p28"/>
          <p:cNvPicPr preferRelativeResize="0"/>
          <p:nvPr/>
        </p:nvPicPr>
        <p:blipFill rotWithShape="1">
          <a:blip r:embed="rId9">
            <a:alphaModFix/>
          </a:blip>
          <a:srcRect/>
          <a:stretch/>
        </p:blipFill>
        <p:spPr>
          <a:xfrm>
            <a:off x="7038789" y="1552001"/>
            <a:ext cx="157619" cy="157632"/>
          </a:xfrm>
          <a:prstGeom prst="rect">
            <a:avLst/>
          </a:prstGeom>
          <a:noFill/>
          <a:ln>
            <a:noFill/>
          </a:ln>
        </p:spPr>
      </p:pic>
      <p:sp>
        <p:nvSpPr>
          <p:cNvPr id="686" name="Google Shape;686;p28"/>
          <p:cNvSpPr txBox="1"/>
          <p:nvPr/>
        </p:nvSpPr>
        <p:spPr>
          <a:xfrm>
            <a:off x="7053101" y="1569613"/>
            <a:ext cx="1290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t>U</a:t>
            </a:r>
            <a:r>
              <a:rPr lang="en" sz="700" b="1">
                <a:latin typeface="Arial"/>
                <a:ea typeface="Arial"/>
                <a:cs typeface="Arial"/>
                <a:sym typeface="Arial"/>
              </a:rPr>
              <a:t>1</a:t>
            </a:r>
            <a:endParaRPr sz="700">
              <a:latin typeface="Arial"/>
              <a:ea typeface="Arial"/>
              <a:cs typeface="Arial"/>
              <a:sym typeface="Arial"/>
            </a:endParaRPr>
          </a:p>
        </p:txBody>
      </p:sp>
      <p:sp>
        <p:nvSpPr>
          <p:cNvPr id="690" name="Google Shape;690;p28"/>
          <p:cNvSpPr txBox="1"/>
          <p:nvPr/>
        </p:nvSpPr>
        <p:spPr>
          <a:xfrm>
            <a:off x="4732350" y="3261400"/>
            <a:ext cx="3879900" cy="27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Pick Off by Pitcher (Not Shown in CCA)</a:t>
            </a:r>
            <a:endParaRPr sz="1300">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29"/>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3 Umpire System Coverage</a:t>
            </a:r>
            <a:endParaRPr/>
          </a:p>
        </p:txBody>
      </p:sp>
      <p:sp>
        <p:nvSpPr>
          <p:cNvPr id="696" name="Google Shape;696;p29"/>
          <p:cNvSpPr/>
          <p:nvPr/>
        </p:nvSpPr>
        <p:spPr>
          <a:xfrm>
            <a:off x="4411258" y="574675"/>
            <a:ext cx="3879850" cy="2889250"/>
          </a:xfrm>
          <a:custGeom>
            <a:avLst/>
            <a:gdLst/>
            <a:ahLst/>
            <a:cxnLst/>
            <a:rect l="l" t="t" r="r" b="b"/>
            <a:pathLst>
              <a:path w="3879850" h="2889250" extrusionOk="0">
                <a:moveTo>
                  <a:pt x="0" y="2889250"/>
                </a:moveTo>
                <a:lnTo>
                  <a:pt x="3879850" y="2889250"/>
                </a:lnTo>
                <a:lnTo>
                  <a:pt x="3879850" y="0"/>
                </a:lnTo>
                <a:lnTo>
                  <a:pt x="0" y="0"/>
                </a:lnTo>
                <a:lnTo>
                  <a:pt x="0" y="2889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nvGrpSpPr>
          <p:cNvPr id="697" name="Google Shape;697;p29"/>
          <p:cNvGrpSpPr/>
          <p:nvPr/>
        </p:nvGrpSpPr>
        <p:grpSpPr>
          <a:xfrm>
            <a:off x="4411246" y="574675"/>
            <a:ext cx="3879862" cy="2889250"/>
            <a:chOff x="700646" y="1374775"/>
            <a:chExt cx="3879862" cy="2889250"/>
          </a:xfrm>
        </p:grpSpPr>
        <p:sp>
          <p:nvSpPr>
            <p:cNvPr id="698" name="Google Shape;698;p29"/>
            <p:cNvSpPr/>
            <p:nvPr/>
          </p:nvSpPr>
          <p:spPr>
            <a:xfrm>
              <a:off x="700658" y="1374775"/>
              <a:ext cx="3879850" cy="2889250"/>
            </a:xfrm>
            <a:custGeom>
              <a:avLst/>
              <a:gdLst/>
              <a:ahLst/>
              <a:cxnLst/>
              <a:rect l="l" t="t" r="r" b="b"/>
              <a:pathLst>
                <a:path w="3879850" h="2889250" extrusionOk="0">
                  <a:moveTo>
                    <a:pt x="3879850" y="0"/>
                  </a:moveTo>
                  <a:lnTo>
                    <a:pt x="0" y="0"/>
                  </a:lnTo>
                  <a:lnTo>
                    <a:pt x="0" y="2889250"/>
                  </a:lnTo>
                  <a:lnTo>
                    <a:pt x="3879850" y="2889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99" name="Google Shape;699;p29"/>
            <p:cNvSpPr/>
            <p:nvPr/>
          </p:nvSpPr>
          <p:spPr>
            <a:xfrm>
              <a:off x="700658" y="1374775"/>
              <a:ext cx="3490595" cy="2744470"/>
            </a:xfrm>
            <a:custGeom>
              <a:avLst/>
              <a:gdLst/>
              <a:ahLst/>
              <a:cxnLst/>
              <a:rect l="l" t="t" r="r" b="b"/>
              <a:pathLst>
                <a:path w="3490595" h="2744470" extrusionOk="0">
                  <a:moveTo>
                    <a:pt x="3481430" y="2534577"/>
                  </a:moveTo>
                  <a:lnTo>
                    <a:pt x="2949489" y="2534577"/>
                  </a:lnTo>
                  <a:lnTo>
                    <a:pt x="2963915" y="2577980"/>
                  </a:lnTo>
                  <a:lnTo>
                    <a:pt x="2985141" y="2617939"/>
                  </a:lnTo>
                  <a:lnTo>
                    <a:pt x="3012434" y="2653631"/>
                  </a:lnTo>
                  <a:lnTo>
                    <a:pt x="3045110" y="2684369"/>
                  </a:lnTo>
                  <a:lnTo>
                    <a:pt x="3082484" y="2709469"/>
                  </a:lnTo>
                  <a:lnTo>
                    <a:pt x="3123870" y="2728245"/>
                  </a:lnTo>
                  <a:lnTo>
                    <a:pt x="3168583" y="2740014"/>
                  </a:lnTo>
                  <a:lnTo>
                    <a:pt x="3215939" y="2744089"/>
                  </a:lnTo>
                  <a:lnTo>
                    <a:pt x="3265214" y="2739672"/>
                  </a:lnTo>
                  <a:lnTo>
                    <a:pt x="3311590" y="2726939"/>
                  </a:lnTo>
                  <a:lnTo>
                    <a:pt x="3354294" y="2706662"/>
                  </a:lnTo>
                  <a:lnTo>
                    <a:pt x="3392552" y="2679618"/>
                  </a:lnTo>
                  <a:lnTo>
                    <a:pt x="3425589" y="2646579"/>
                  </a:lnTo>
                  <a:lnTo>
                    <a:pt x="3452633" y="2608321"/>
                  </a:lnTo>
                  <a:lnTo>
                    <a:pt x="3472907" y="2565618"/>
                  </a:lnTo>
                  <a:lnTo>
                    <a:pt x="3481430" y="2534577"/>
                  </a:lnTo>
                  <a:close/>
                </a:path>
                <a:path w="3490595" h="2744470" extrusionOk="0">
                  <a:moveTo>
                    <a:pt x="583484" y="2404478"/>
                  </a:moveTo>
                  <a:lnTo>
                    <a:pt x="0" y="2404478"/>
                  </a:lnTo>
                  <a:lnTo>
                    <a:pt x="0" y="2534577"/>
                  </a:lnTo>
                  <a:lnTo>
                    <a:pt x="2949489" y="2534577"/>
                  </a:lnTo>
                  <a:lnTo>
                    <a:pt x="2949443" y="2534437"/>
                  </a:lnTo>
                  <a:lnTo>
                    <a:pt x="3481468" y="2534437"/>
                  </a:lnTo>
                  <a:lnTo>
                    <a:pt x="3485640" y="2519243"/>
                  </a:lnTo>
                  <a:lnTo>
                    <a:pt x="3490056" y="2469972"/>
                  </a:lnTo>
                  <a:lnTo>
                    <a:pt x="3485967" y="2422538"/>
                  </a:lnTo>
                  <a:lnTo>
                    <a:pt x="3482249" y="2408441"/>
                  </a:lnTo>
                  <a:lnTo>
                    <a:pt x="585084" y="2408441"/>
                  </a:lnTo>
                  <a:lnTo>
                    <a:pt x="583484" y="2404478"/>
                  </a:lnTo>
                  <a:close/>
                </a:path>
                <a:path w="3490595" h="2744470" extrusionOk="0">
                  <a:moveTo>
                    <a:pt x="3279248" y="0"/>
                  </a:moveTo>
                  <a:lnTo>
                    <a:pt x="1320392" y="0"/>
                  </a:lnTo>
                  <a:lnTo>
                    <a:pt x="1290857" y="19342"/>
                  </a:lnTo>
                  <a:lnTo>
                    <a:pt x="1254001" y="44706"/>
                  </a:lnTo>
                  <a:lnTo>
                    <a:pt x="1217763" y="70889"/>
                  </a:lnTo>
                  <a:lnTo>
                    <a:pt x="1182157" y="97876"/>
                  </a:lnTo>
                  <a:lnTo>
                    <a:pt x="1147196" y="125655"/>
                  </a:lnTo>
                  <a:lnTo>
                    <a:pt x="1112893" y="154213"/>
                  </a:lnTo>
                  <a:lnTo>
                    <a:pt x="1079262" y="183535"/>
                  </a:lnTo>
                  <a:lnTo>
                    <a:pt x="1046316" y="213608"/>
                  </a:lnTo>
                  <a:lnTo>
                    <a:pt x="1014068" y="244420"/>
                  </a:lnTo>
                  <a:lnTo>
                    <a:pt x="982531" y="275957"/>
                  </a:lnTo>
                  <a:lnTo>
                    <a:pt x="951720" y="308206"/>
                  </a:lnTo>
                  <a:lnTo>
                    <a:pt x="921647" y="341152"/>
                  </a:lnTo>
                  <a:lnTo>
                    <a:pt x="892325" y="374784"/>
                  </a:lnTo>
                  <a:lnTo>
                    <a:pt x="863768" y="409087"/>
                  </a:lnTo>
                  <a:lnTo>
                    <a:pt x="835989" y="444049"/>
                  </a:lnTo>
                  <a:lnTo>
                    <a:pt x="809002" y="479656"/>
                  </a:lnTo>
                  <a:lnTo>
                    <a:pt x="782820" y="515894"/>
                  </a:lnTo>
                  <a:lnTo>
                    <a:pt x="757456" y="552750"/>
                  </a:lnTo>
                  <a:lnTo>
                    <a:pt x="732923" y="590212"/>
                  </a:lnTo>
                  <a:lnTo>
                    <a:pt x="709235" y="628265"/>
                  </a:lnTo>
                  <a:lnTo>
                    <a:pt x="686406" y="666897"/>
                  </a:lnTo>
                  <a:lnTo>
                    <a:pt x="664447" y="706094"/>
                  </a:lnTo>
                  <a:lnTo>
                    <a:pt x="643374" y="745842"/>
                  </a:lnTo>
                  <a:lnTo>
                    <a:pt x="623198" y="786129"/>
                  </a:lnTo>
                  <a:lnTo>
                    <a:pt x="603935" y="826941"/>
                  </a:lnTo>
                  <a:lnTo>
                    <a:pt x="585595" y="868264"/>
                  </a:lnTo>
                  <a:lnTo>
                    <a:pt x="568194" y="910086"/>
                  </a:lnTo>
                  <a:lnTo>
                    <a:pt x="551745" y="952393"/>
                  </a:lnTo>
                  <a:lnTo>
                    <a:pt x="536260" y="995172"/>
                  </a:lnTo>
                  <a:lnTo>
                    <a:pt x="521753" y="1038410"/>
                  </a:lnTo>
                  <a:lnTo>
                    <a:pt x="508237" y="1082092"/>
                  </a:lnTo>
                  <a:lnTo>
                    <a:pt x="495726" y="1126207"/>
                  </a:lnTo>
                  <a:lnTo>
                    <a:pt x="484233" y="1170739"/>
                  </a:lnTo>
                  <a:lnTo>
                    <a:pt x="473772" y="1215677"/>
                  </a:lnTo>
                  <a:lnTo>
                    <a:pt x="464355" y="1261007"/>
                  </a:lnTo>
                  <a:lnTo>
                    <a:pt x="455996" y="1306716"/>
                  </a:lnTo>
                  <a:lnTo>
                    <a:pt x="448708" y="1352789"/>
                  </a:lnTo>
                  <a:lnTo>
                    <a:pt x="442505" y="1399215"/>
                  </a:lnTo>
                  <a:lnTo>
                    <a:pt x="437400" y="1445979"/>
                  </a:lnTo>
                  <a:lnTo>
                    <a:pt x="433406" y="1493068"/>
                  </a:lnTo>
                  <a:lnTo>
                    <a:pt x="430537" y="1540469"/>
                  </a:lnTo>
                  <a:lnTo>
                    <a:pt x="428806" y="1588169"/>
                  </a:lnTo>
                  <a:lnTo>
                    <a:pt x="428226" y="1636154"/>
                  </a:lnTo>
                  <a:lnTo>
                    <a:pt x="428907" y="1688118"/>
                  </a:lnTo>
                  <a:lnTo>
                    <a:pt x="430931" y="1739598"/>
                  </a:lnTo>
                  <a:lnTo>
                    <a:pt x="434271" y="1790590"/>
                  </a:lnTo>
                  <a:lnTo>
                    <a:pt x="438901" y="1841095"/>
                  </a:lnTo>
                  <a:lnTo>
                    <a:pt x="444792" y="1891109"/>
                  </a:lnTo>
                  <a:lnTo>
                    <a:pt x="451918" y="1940631"/>
                  </a:lnTo>
                  <a:lnTo>
                    <a:pt x="460251" y="1989660"/>
                  </a:lnTo>
                  <a:lnTo>
                    <a:pt x="469764" y="2038194"/>
                  </a:lnTo>
                  <a:lnTo>
                    <a:pt x="480430" y="2086231"/>
                  </a:lnTo>
                  <a:lnTo>
                    <a:pt x="492222" y="2133770"/>
                  </a:lnTo>
                  <a:lnTo>
                    <a:pt x="505112" y="2180809"/>
                  </a:lnTo>
                  <a:lnTo>
                    <a:pt x="519073" y="2227345"/>
                  </a:lnTo>
                  <a:lnTo>
                    <a:pt x="534078" y="2273379"/>
                  </a:lnTo>
                  <a:lnTo>
                    <a:pt x="550099" y="2318907"/>
                  </a:lnTo>
                  <a:lnTo>
                    <a:pt x="567110" y="2363928"/>
                  </a:lnTo>
                  <a:lnTo>
                    <a:pt x="585084" y="2408441"/>
                  </a:lnTo>
                  <a:lnTo>
                    <a:pt x="584347" y="2404478"/>
                  </a:lnTo>
                  <a:lnTo>
                    <a:pt x="3481205" y="2404478"/>
                  </a:lnTo>
                  <a:lnTo>
                    <a:pt x="3455318" y="2336312"/>
                  </a:lnTo>
                  <a:lnTo>
                    <a:pt x="3430136" y="2298898"/>
                  </a:lnTo>
                  <a:lnTo>
                    <a:pt x="3399300" y="2266202"/>
                  </a:lnTo>
                  <a:lnTo>
                    <a:pt x="3363499" y="2238913"/>
                  </a:lnTo>
                  <a:lnTo>
                    <a:pt x="3323422" y="2217719"/>
                  </a:lnTo>
                  <a:lnTo>
                    <a:pt x="3280834" y="2203666"/>
                  </a:lnTo>
                  <a:lnTo>
                    <a:pt x="3278804" y="2203666"/>
                  </a:lnTo>
                  <a:lnTo>
                    <a:pt x="3278928" y="1588169"/>
                  </a:lnTo>
                  <a:lnTo>
                    <a:pt x="3279048" y="995172"/>
                  </a:lnTo>
                  <a:lnTo>
                    <a:pt x="3279173" y="374784"/>
                  </a:lnTo>
                  <a:lnTo>
                    <a:pt x="3279248" y="0"/>
                  </a:lnTo>
                  <a:close/>
                </a:path>
                <a:path w="3490595" h="2744470" extrusionOk="0">
                  <a:moveTo>
                    <a:pt x="3481205" y="2404478"/>
                  </a:moveTo>
                  <a:lnTo>
                    <a:pt x="584347" y="2404478"/>
                  </a:lnTo>
                  <a:lnTo>
                    <a:pt x="585084" y="2408441"/>
                  </a:lnTo>
                  <a:lnTo>
                    <a:pt x="3482249" y="2408441"/>
                  </a:lnTo>
                  <a:lnTo>
                    <a:pt x="3481205" y="2404478"/>
                  </a:lnTo>
                  <a:close/>
                </a:path>
                <a:path w="3490595" h="2744470" extrusionOk="0">
                  <a:moveTo>
                    <a:pt x="3279757" y="2203310"/>
                  </a:moveTo>
                  <a:lnTo>
                    <a:pt x="3278804" y="2203666"/>
                  </a:lnTo>
                  <a:lnTo>
                    <a:pt x="3280834" y="2203666"/>
                  </a:lnTo>
                  <a:lnTo>
                    <a:pt x="3279757" y="220331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00" name="Google Shape;700;p29"/>
            <p:cNvSpPr/>
            <p:nvPr/>
          </p:nvSpPr>
          <p:spPr>
            <a:xfrm>
              <a:off x="2079523" y="3789667"/>
              <a:ext cx="55244" cy="55245"/>
            </a:xfrm>
            <a:custGeom>
              <a:avLst/>
              <a:gdLst/>
              <a:ahLst/>
              <a:cxnLst/>
              <a:rect l="l" t="t" r="r" b="b"/>
              <a:pathLst>
                <a:path w="55244" h="55245" extrusionOk="0">
                  <a:moveTo>
                    <a:pt x="54889" y="0"/>
                  </a:moveTo>
                  <a:lnTo>
                    <a:pt x="0" y="0"/>
                  </a:lnTo>
                  <a:lnTo>
                    <a:pt x="0" y="54863"/>
                  </a:lnTo>
                  <a:lnTo>
                    <a:pt x="54889" y="54863"/>
                  </a:lnTo>
                  <a:lnTo>
                    <a:pt x="5488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01" name="Google Shape;701;p29"/>
            <p:cNvSpPr/>
            <p:nvPr/>
          </p:nvSpPr>
          <p:spPr>
            <a:xfrm>
              <a:off x="2145028" y="2071928"/>
              <a:ext cx="1706245" cy="1708785"/>
            </a:xfrm>
            <a:custGeom>
              <a:avLst/>
              <a:gdLst/>
              <a:ahLst/>
              <a:cxnLst/>
              <a:rect l="l" t="t" r="r" b="b"/>
              <a:pathLst>
                <a:path w="1706245" h="1708785" extrusionOk="0">
                  <a:moveTo>
                    <a:pt x="1503959" y="1708200"/>
                  </a:moveTo>
                  <a:lnTo>
                    <a:pt x="1503510" y="1708200"/>
                  </a:lnTo>
                  <a:lnTo>
                    <a:pt x="1503375" y="1708594"/>
                  </a:lnTo>
                  <a:lnTo>
                    <a:pt x="1503959" y="1708200"/>
                  </a:lnTo>
                  <a:close/>
                </a:path>
                <a:path w="1706245" h="1708785" extrusionOk="0">
                  <a:moveTo>
                    <a:pt x="0" y="203822"/>
                  </a:moveTo>
                  <a:lnTo>
                    <a:pt x="0" y="1504887"/>
                  </a:lnTo>
                  <a:lnTo>
                    <a:pt x="47882" y="1520958"/>
                  </a:lnTo>
                  <a:lnTo>
                    <a:pt x="91920" y="1545537"/>
                  </a:lnTo>
                  <a:lnTo>
                    <a:pt x="130522" y="1577468"/>
                  </a:lnTo>
                  <a:lnTo>
                    <a:pt x="162748" y="1615814"/>
                  </a:lnTo>
                  <a:lnTo>
                    <a:pt x="187656" y="1659636"/>
                  </a:lnTo>
                  <a:lnTo>
                    <a:pt x="204304" y="1707997"/>
                  </a:lnTo>
                  <a:lnTo>
                    <a:pt x="204304" y="1708200"/>
                  </a:lnTo>
                  <a:lnTo>
                    <a:pt x="1503510" y="1708200"/>
                  </a:lnTo>
                  <a:lnTo>
                    <a:pt x="1519707" y="1660907"/>
                  </a:lnTo>
                  <a:lnTo>
                    <a:pt x="1544121" y="1617640"/>
                  </a:lnTo>
                  <a:lnTo>
                    <a:pt x="1575703" y="1579705"/>
                  </a:lnTo>
                  <a:lnTo>
                    <a:pt x="1613543" y="1548011"/>
                  </a:lnTo>
                  <a:lnTo>
                    <a:pt x="1656730" y="1523471"/>
                  </a:lnTo>
                  <a:lnTo>
                    <a:pt x="1704352" y="1506994"/>
                  </a:lnTo>
                  <a:lnTo>
                    <a:pt x="1706079" y="1506080"/>
                  </a:lnTo>
                  <a:lnTo>
                    <a:pt x="1706079" y="206006"/>
                  </a:lnTo>
                  <a:lnTo>
                    <a:pt x="1705087" y="205562"/>
                  </a:lnTo>
                  <a:lnTo>
                    <a:pt x="203" y="205562"/>
                  </a:lnTo>
                  <a:lnTo>
                    <a:pt x="0" y="203822"/>
                  </a:lnTo>
                  <a:close/>
                </a:path>
                <a:path w="1706245" h="1708785" extrusionOk="0">
                  <a:moveTo>
                    <a:pt x="1507883" y="0"/>
                  </a:moveTo>
                  <a:lnTo>
                    <a:pt x="203441" y="380"/>
                  </a:lnTo>
                  <a:lnTo>
                    <a:pt x="203530" y="596"/>
                  </a:lnTo>
                  <a:lnTo>
                    <a:pt x="187250" y="49132"/>
                  </a:lnTo>
                  <a:lnTo>
                    <a:pt x="162674" y="93170"/>
                  </a:lnTo>
                  <a:lnTo>
                    <a:pt x="130741" y="131773"/>
                  </a:lnTo>
                  <a:lnTo>
                    <a:pt x="92392" y="163999"/>
                  </a:lnTo>
                  <a:lnTo>
                    <a:pt x="48565" y="188909"/>
                  </a:lnTo>
                  <a:lnTo>
                    <a:pt x="203" y="205562"/>
                  </a:lnTo>
                  <a:lnTo>
                    <a:pt x="1705087" y="205562"/>
                  </a:lnTo>
                  <a:lnTo>
                    <a:pt x="1704124" y="205130"/>
                  </a:lnTo>
                  <a:lnTo>
                    <a:pt x="1656284" y="188505"/>
                  </a:lnTo>
                  <a:lnTo>
                    <a:pt x="1613755" y="163674"/>
                  </a:lnTo>
                  <a:lnTo>
                    <a:pt x="1577089" y="131552"/>
                  </a:lnTo>
                  <a:lnTo>
                    <a:pt x="1546929" y="93170"/>
                  </a:lnTo>
                  <a:lnTo>
                    <a:pt x="1523573" y="49132"/>
                  </a:lnTo>
                  <a:lnTo>
                    <a:pt x="1507794" y="596"/>
                  </a:lnTo>
                  <a:lnTo>
                    <a:pt x="1507883"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02" name="Google Shape;702;p29"/>
            <p:cNvSpPr/>
            <p:nvPr/>
          </p:nvSpPr>
          <p:spPr>
            <a:xfrm>
              <a:off x="2882644" y="2818638"/>
              <a:ext cx="382904" cy="382905"/>
            </a:xfrm>
            <a:custGeom>
              <a:avLst/>
              <a:gdLst/>
              <a:ahLst/>
              <a:cxnLst/>
              <a:rect l="l" t="t" r="r" b="b"/>
              <a:pathLst>
                <a:path w="382904" h="382905" extrusionOk="0">
                  <a:moveTo>
                    <a:pt x="191388" y="0"/>
                  </a:moveTo>
                  <a:lnTo>
                    <a:pt x="147504" y="5056"/>
                  </a:lnTo>
                  <a:lnTo>
                    <a:pt x="107220" y="19457"/>
                  </a:lnTo>
                  <a:lnTo>
                    <a:pt x="71684" y="42055"/>
                  </a:lnTo>
                  <a:lnTo>
                    <a:pt x="42045" y="71699"/>
                  </a:lnTo>
                  <a:lnTo>
                    <a:pt x="19452" y="107240"/>
                  </a:lnTo>
                  <a:lnTo>
                    <a:pt x="5054" y="147528"/>
                  </a:lnTo>
                  <a:lnTo>
                    <a:pt x="0" y="191414"/>
                  </a:lnTo>
                  <a:lnTo>
                    <a:pt x="5054" y="235294"/>
                  </a:lnTo>
                  <a:lnTo>
                    <a:pt x="19452" y="275577"/>
                  </a:lnTo>
                  <a:lnTo>
                    <a:pt x="42045" y="311113"/>
                  </a:lnTo>
                  <a:lnTo>
                    <a:pt x="71684" y="340753"/>
                  </a:lnTo>
                  <a:lnTo>
                    <a:pt x="107220" y="363348"/>
                  </a:lnTo>
                  <a:lnTo>
                    <a:pt x="147504" y="377748"/>
                  </a:lnTo>
                  <a:lnTo>
                    <a:pt x="191388" y="382803"/>
                  </a:lnTo>
                  <a:lnTo>
                    <a:pt x="235273" y="377748"/>
                  </a:lnTo>
                  <a:lnTo>
                    <a:pt x="275557" y="363348"/>
                  </a:lnTo>
                  <a:lnTo>
                    <a:pt x="311093" y="340753"/>
                  </a:lnTo>
                  <a:lnTo>
                    <a:pt x="340732" y="311113"/>
                  </a:lnTo>
                  <a:lnTo>
                    <a:pt x="363325" y="275577"/>
                  </a:lnTo>
                  <a:lnTo>
                    <a:pt x="377723" y="235294"/>
                  </a:lnTo>
                  <a:lnTo>
                    <a:pt x="382777" y="191414"/>
                  </a:lnTo>
                  <a:lnTo>
                    <a:pt x="377723" y="147528"/>
                  </a:lnTo>
                  <a:lnTo>
                    <a:pt x="363325" y="107240"/>
                  </a:lnTo>
                  <a:lnTo>
                    <a:pt x="340732" y="71699"/>
                  </a:lnTo>
                  <a:lnTo>
                    <a:pt x="311093" y="42055"/>
                  </a:lnTo>
                  <a:lnTo>
                    <a:pt x="275557" y="19457"/>
                  </a:lnTo>
                  <a:lnTo>
                    <a:pt x="235273" y="5056"/>
                  </a:lnTo>
                  <a:lnTo>
                    <a:pt x="19138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03" name="Google Shape;703;p29"/>
            <p:cNvSpPr/>
            <p:nvPr/>
          </p:nvSpPr>
          <p:spPr>
            <a:xfrm>
              <a:off x="3009495" y="2944667"/>
              <a:ext cx="85725" cy="85725"/>
            </a:xfrm>
            <a:custGeom>
              <a:avLst/>
              <a:gdLst/>
              <a:ahLst/>
              <a:cxnLst/>
              <a:rect l="l" t="t" r="r" b="b"/>
              <a:pathLst>
                <a:path w="85725" h="85725" extrusionOk="0">
                  <a:moveTo>
                    <a:pt x="65443" y="0"/>
                  </a:moveTo>
                  <a:lnTo>
                    <a:pt x="0" y="65455"/>
                  </a:lnTo>
                  <a:lnTo>
                    <a:pt x="19748" y="85204"/>
                  </a:lnTo>
                  <a:lnTo>
                    <a:pt x="85191" y="19761"/>
                  </a:lnTo>
                  <a:lnTo>
                    <a:pt x="6544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04" name="Google Shape;704;p29"/>
            <p:cNvSpPr/>
            <p:nvPr/>
          </p:nvSpPr>
          <p:spPr>
            <a:xfrm>
              <a:off x="3916595" y="1984124"/>
              <a:ext cx="57150" cy="979805"/>
            </a:xfrm>
            <a:custGeom>
              <a:avLst/>
              <a:gdLst/>
              <a:ahLst/>
              <a:cxnLst/>
              <a:rect l="l" t="t" r="r" b="b"/>
              <a:pathLst>
                <a:path w="57150" h="979805" extrusionOk="0">
                  <a:moveTo>
                    <a:pt x="0" y="0"/>
                  </a:moveTo>
                  <a:lnTo>
                    <a:pt x="56692" y="0"/>
                  </a:lnTo>
                  <a:lnTo>
                    <a:pt x="56692" y="979652"/>
                  </a:lnTo>
                  <a:lnTo>
                    <a:pt x="0" y="979652"/>
                  </a:lnTo>
                  <a:lnTo>
                    <a:pt x="0" y="0"/>
                  </a:lnTo>
                  <a:close/>
                </a:path>
              </a:pathLst>
            </a:custGeom>
            <a:noFill/>
            <a:ln w="139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05" name="Google Shape;705;p29"/>
            <p:cNvSpPr/>
            <p:nvPr/>
          </p:nvSpPr>
          <p:spPr>
            <a:xfrm>
              <a:off x="2054199" y="1983180"/>
              <a:ext cx="1861820" cy="81280"/>
            </a:xfrm>
            <a:custGeom>
              <a:avLst/>
              <a:gdLst/>
              <a:ahLst/>
              <a:cxnLst/>
              <a:rect l="l" t="t" r="r" b="b"/>
              <a:pathLst>
                <a:path w="1861820" h="81280" extrusionOk="0">
                  <a:moveTo>
                    <a:pt x="54889" y="0"/>
                  </a:moveTo>
                  <a:lnTo>
                    <a:pt x="0" y="0"/>
                  </a:lnTo>
                  <a:lnTo>
                    <a:pt x="0" y="54889"/>
                  </a:lnTo>
                  <a:lnTo>
                    <a:pt x="54889" y="54889"/>
                  </a:lnTo>
                  <a:lnTo>
                    <a:pt x="54889" y="0"/>
                  </a:lnTo>
                  <a:close/>
                </a:path>
                <a:path w="1861820" h="81280" extrusionOk="0">
                  <a:moveTo>
                    <a:pt x="1861388" y="26187"/>
                  </a:moveTo>
                  <a:lnTo>
                    <a:pt x="1806498" y="26187"/>
                  </a:lnTo>
                  <a:lnTo>
                    <a:pt x="1806498" y="81076"/>
                  </a:lnTo>
                  <a:lnTo>
                    <a:pt x="1861388" y="81076"/>
                  </a:lnTo>
                  <a:lnTo>
                    <a:pt x="1861388" y="261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06" name="Google Shape;706;p29"/>
            <p:cNvSpPr/>
            <p:nvPr/>
          </p:nvSpPr>
          <p:spPr>
            <a:xfrm>
              <a:off x="700646" y="1374787"/>
              <a:ext cx="3223260" cy="2476500"/>
            </a:xfrm>
            <a:custGeom>
              <a:avLst/>
              <a:gdLst/>
              <a:ahLst/>
              <a:cxnLst/>
              <a:rect l="l" t="t" r="r" b="b"/>
              <a:pathLst>
                <a:path w="3223260" h="2476500" extrusionOk="0">
                  <a:moveTo>
                    <a:pt x="3214205" y="2462098"/>
                  </a:moveTo>
                  <a:lnTo>
                    <a:pt x="0" y="2462098"/>
                  </a:lnTo>
                  <a:lnTo>
                    <a:pt x="0" y="2476068"/>
                  </a:lnTo>
                  <a:lnTo>
                    <a:pt x="3214205" y="2476068"/>
                  </a:lnTo>
                  <a:lnTo>
                    <a:pt x="3214205" y="2462098"/>
                  </a:lnTo>
                  <a:close/>
                </a:path>
                <a:path w="3223260" h="2476500" extrusionOk="0">
                  <a:moveTo>
                    <a:pt x="3222929" y="0"/>
                  </a:moveTo>
                  <a:lnTo>
                    <a:pt x="3208959" y="0"/>
                  </a:lnTo>
                  <a:lnTo>
                    <a:pt x="3208959" y="2449880"/>
                  </a:lnTo>
                  <a:lnTo>
                    <a:pt x="3222929" y="2449880"/>
                  </a:lnTo>
                  <a:lnTo>
                    <a:pt x="322292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07" name="Google Shape;707;p29"/>
            <p:cNvPicPr preferRelativeResize="0"/>
            <p:nvPr/>
          </p:nvPicPr>
          <p:blipFill rotWithShape="1">
            <a:blip r:embed="rId3">
              <a:alphaModFix/>
            </a:blip>
            <a:srcRect/>
            <a:stretch/>
          </p:blipFill>
          <p:spPr>
            <a:xfrm>
              <a:off x="3766267" y="3693367"/>
              <a:ext cx="312445" cy="314204"/>
            </a:xfrm>
            <a:prstGeom prst="rect">
              <a:avLst/>
            </a:prstGeom>
            <a:noFill/>
            <a:ln>
              <a:noFill/>
            </a:ln>
          </p:spPr>
        </p:pic>
        <p:sp>
          <p:nvSpPr>
            <p:cNvPr id="708" name="Google Shape;708;p29"/>
            <p:cNvSpPr/>
            <p:nvPr/>
          </p:nvSpPr>
          <p:spPr>
            <a:xfrm>
              <a:off x="2231110" y="2153662"/>
              <a:ext cx="1644650" cy="1661795"/>
            </a:xfrm>
            <a:custGeom>
              <a:avLst/>
              <a:gdLst/>
              <a:ahLst/>
              <a:cxnLst/>
              <a:rect l="l" t="t" r="r" b="b"/>
              <a:pathLst>
                <a:path w="1644650" h="1661795" extrusionOk="0">
                  <a:moveTo>
                    <a:pt x="1644294" y="1661210"/>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09" name="Google Shape;709;p29"/>
            <p:cNvPicPr preferRelativeResize="0"/>
            <p:nvPr/>
          </p:nvPicPr>
          <p:blipFill rotWithShape="1">
            <a:blip r:embed="rId4">
              <a:alphaModFix/>
            </a:blip>
            <a:srcRect/>
            <a:stretch/>
          </p:blipFill>
          <p:spPr>
            <a:xfrm>
              <a:off x="2185751" y="2108671"/>
              <a:ext cx="144086" cy="138996"/>
            </a:xfrm>
            <a:prstGeom prst="rect">
              <a:avLst/>
            </a:prstGeom>
            <a:noFill/>
            <a:ln>
              <a:noFill/>
            </a:ln>
          </p:spPr>
        </p:pic>
      </p:grpSp>
      <p:sp>
        <p:nvSpPr>
          <p:cNvPr id="710" name="Google Shape;710;p29"/>
          <p:cNvSpPr txBox="1"/>
          <p:nvPr/>
        </p:nvSpPr>
        <p:spPr>
          <a:xfrm>
            <a:off x="6340222" y="1603275"/>
            <a:ext cx="407400" cy="1308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THROW</a:t>
            </a:r>
            <a:endParaRPr sz="750">
              <a:latin typeface="Arial"/>
              <a:ea typeface="Arial"/>
              <a:cs typeface="Arial"/>
              <a:sym typeface="Arial"/>
            </a:endParaRPr>
          </a:p>
        </p:txBody>
      </p:sp>
      <p:grpSp>
        <p:nvGrpSpPr>
          <p:cNvPr id="711" name="Google Shape;711;p29"/>
          <p:cNvGrpSpPr/>
          <p:nvPr/>
        </p:nvGrpSpPr>
        <p:grpSpPr>
          <a:xfrm>
            <a:off x="5864619" y="1148302"/>
            <a:ext cx="1746170" cy="2050738"/>
            <a:chOff x="2154019" y="1948402"/>
            <a:chExt cx="1746170" cy="2050738"/>
          </a:xfrm>
        </p:grpSpPr>
        <p:sp>
          <p:nvSpPr>
            <p:cNvPr id="712" name="Google Shape;712;p29"/>
            <p:cNvSpPr/>
            <p:nvPr/>
          </p:nvSpPr>
          <p:spPr>
            <a:xfrm>
              <a:off x="2236255" y="1973165"/>
              <a:ext cx="1407795" cy="6985"/>
            </a:xfrm>
            <a:custGeom>
              <a:avLst/>
              <a:gdLst/>
              <a:ahLst/>
              <a:cxnLst/>
              <a:rect l="l" t="t" r="r" b="b"/>
              <a:pathLst>
                <a:path w="1407795" h="6985" extrusionOk="0">
                  <a:moveTo>
                    <a:pt x="0" y="0"/>
                  </a:moveTo>
                  <a:lnTo>
                    <a:pt x="1407731" y="6985"/>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13" name="Google Shape;713;p29"/>
            <p:cNvSpPr/>
            <p:nvPr/>
          </p:nvSpPr>
          <p:spPr>
            <a:xfrm>
              <a:off x="2154019" y="1948402"/>
              <a:ext cx="92710" cy="53339"/>
            </a:xfrm>
            <a:custGeom>
              <a:avLst/>
              <a:gdLst/>
              <a:ahLst/>
              <a:cxnLst/>
              <a:rect l="l" t="t" r="r" b="b"/>
              <a:pathLst>
                <a:path w="92710" h="53339" extrusionOk="0">
                  <a:moveTo>
                    <a:pt x="92303" y="0"/>
                  </a:moveTo>
                  <a:lnTo>
                    <a:pt x="0" y="27711"/>
                  </a:lnTo>
                  <a:lnTo>
                    <a:pt x="91960" y="52870"/>
                  </a:lnTo>
                  <a:lnTo>
                    <a:pt x="9230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14" name="Google Shape;714;p29"/>
            <p:cNvPicPr preferRelativeResize="0"/>
            <p:nvPr/>
          </p:nvPicPr>
          <p:blipFill rotWithShape="1">
            <a:blip r:embed="rId5">
              <a:alphaModFix/>
            </a:blip>
            <a:srcRect/>
            <a:stretch/>
          </p:blipFill>
          <p:spPr>
            <a:xfrm>
              <a:off x="3759816" y="3858780"/>
              <a:ext cx="140373" cy="140360"/>
            </a:xfrm>
            <a:prstGeom prst="rect">
              <a:avLst/>
            </a:prstGeom>
            <a:noFill/>
            <a:ln>
              <a:noFill/>
            </a:ln>
          </p:spPr>
        </p:pic>
      </p:grpSp>
      <p:sp>
        <p:nvSpPr>
          <p:cNvPr id="715" name="Google Shape;715;p29"/>
          <p:cNvSpPr txBox="1"/>
          <p:nvPr/>
        </p:nvSpPr>
        <p:spPr>
          <a:xfrm>
            <a:off x="7469321" y="3061329"/>
            <a:ext cx="145500" cy="1140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716" name="Google Shape;716;p29"/>
          <p:cNvPicPr preferRelativeResize="0"/>
          <p:nvPr/>
        </p:nvPicPr>
        <p:blipFill rotWithShape="1">
          <a:blip r:embed="rId6">
            <a:alphaModFix/>
          </a:blip>
          <a:srcRect/>
          <a:stretch/>
        </p:blipFill>
        <p:spPr>
          <a:xfrm>
            <a:off x="6054848" y="1102886"/>
            <a:ext cx="140360" cy="140360"/>
          </a:xfrm>
          <a:prstGeom prst="rect">
            <a:avLst/>
          </a:prstGeom>
          <a:noFill/>
          <a:ln>
            <a:noFill/>
          </a:ln>
        </p:spPr>
      </p:pic>
      <p:sp>
        <p:nvSpPr>
          <p:cNvPr id="717" name="Google Shape;717;p29"/>
          <p:cNvSpPr txBox="1"/>
          <p:nvPr/>
        </p:nvSpPr>
        <p:spPr>
          <a:xfrm>
            <a:off x="6074092" y="1101736"/>
            <a:ext cx="1290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pic>
        <p:nvPicPr>
          <p:cNvPr id="718" name="Google Shape;718;p29"/>
          <p:cNvPicPr preferRelativeResize="0"/>
          <p:nvPr/>
        </p:nvPicPr>
        <p:blipFill rotWithShape="1">
          <a:blip r:embed="rId7">
            <a:alphaModFix/>
          </a:blip>
          <a:srcRect/>
          <a:stretch/>
        </p:blipFill>
        <p:spPr>
          <a:xfrm>
            <a:off x="7350503" y="1109872"/>
            <a:ext cx="140360" cy="140360"/>
          </a:xfrm>
          <a:prstGeom prst="rect">
            <a:avLst/>
          </a:prstGeom>
          <a:noFill/>
          <a:ln>
            <a:noFill/>
          </a:ln>
        </p:spPr>
      </p:pic>
      <p:sp>
        <p:nvSpPr>
          <p:cNvPr id="719" name="Google Shape;719;p29"/>
          <p:cNvSpPr txBox="1"/>
          <p:nvPr/>
        </p:nvSpPr>
        <p:spPr>
          <a:xfrm>
            <a:off x="7369749" y="1108721"/>
            <a:ext cx="1290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pic>
        <p:nvPicPr>
          <p:cNvPr id="720" name="Google Shape;720;p29"/>
          <p:cNvPicPr preferRelativeResize="0"/>
          <p:nvPr/>
        </p:nvPicPr>
        <p:blipFill rotWithShape="1">
          <a:blip r:embed="rId8">
            <a:alphaModFix/>
          </a:blip>
          <a:srcRect/>
          <a:stretch/>
        </p:blipFill>
        <p:spPr>
          <a:xfrm>
            <a:off x="6113681" y="1304969"/>
            <a:ext cx="150647" cy="150634"/>
          </a:xfrm>
          <a:prstGeom prst="rect">
            <a:avLst/>
          </a:prstGeom>
          <a:noFill/>
          <a:ln>
            <a:noFill/>
          </a:ln>
        </p:spPr>
      </p:pic>
      <p:sp>
        <p:nvSpPr>
          <p:cNvPr id="721" name="Google Shape;721;p29"/>
          <p:cNvSpPr txBox="1"/>
          <p:nvPr/>
        </p:nvSpPr>
        <p:spPr>
          <a:xfrm>
            <a:off x="6138074" y="1303550"/>
            <a:ext cx="235200" cy="1308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750" b="1">
                <a:solidFill>
                  <a:srgbClr val="FFFFFF"/>
                </a:solidFill>
                <a:latin typeface="Arial"/>
                <a:ea typeface="Arial"/>
                <a:cs typeface="Arial"/>
                <a:sym typeface="Arial"/>
              </a:rPr>
              <a:t>U3</a:t>
            </a:r>
            <a:endParaRPr sz="750">
              <a:latin typeface="Arial"/>
              <a:ea typeface="Arial"/>
              <a:cs typeface="Arial"/>
              <a:sym typeface="Arial"/>
            </a:endParaRPr>
          </a:p>
        </p:txBody>
      </p:sp>
      <p:pic>
        <p:nvPicPr>
          <p:cNvPr id="722" name="Google Shape;722;p29"/>
          <p:cNvPicPr preferRelativeResize="0"/>
          <p:nvPr/>
        </p:nvPicPr>
        <p:blipFill rotWithShape="1">
          <a:blip r:embed="rId9">
            <a:alphaModFix/>
          </a:blip>
          <a:srcRect/>
          <a:stretch/>
        </p:blipFill>
        <p:spPr>
          <a:xfrm>
            <a:off x="7668996" y="3102447"/>
            <a:ext cx="150660" cy="150634"/>
          </a:xfrm>
          <a:prstGeom prst="rect">
            <a:avLst/>
          </a:prstGeom>
          <a:noFill/>
          <a:ln>
            <a:noFill/>
          </a:ln>
        </p:spPr>
      </p:pic>
      <p:pic>
        <p:nvPicPr>
          <p:cNvPr id="723" name="Google Shape;723;p29"/>
          <p:cNvPicPr preferRelativeResize="0"/>
          <p:nvPr/>
        </p:nvPicPr>
        <p:blipFill rotWithShape="1">
          <a:blip r:embed="rId10">
            <a:alphaModFix/>
          </a:blip>
          <a:srcRect/>
          <a:stretch/>
        </p:blipFill>
        <p:spPr>
          <a:xfrm>
            <a:off x="7670551" y="781019"/>
            <a:ext cx="150647" cy="150647"/>
          </a:xfrm>
          <a:prstGeom prst="rect">
            <a:avLst/>
          </a:prstGeom>
          <a:noFill/>
          <a:ln>
            <a:noFill/>
          </a:ln>
        </p:spPr>
      </p:pic>
      <p:sp>
        <p:nvSpPr>
          <p:cNvPr id="724" name="Google Shape;724;p29"/>
          <p:cNvSpPr/>
          <p:nvPr/>
        </p:nvSpPr>
        <p:spPr>
          <a:xfrm>
            <a:off x="4408083" y="5724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25" name="Google Shape;725;p29"/>
          <p:cNvSpPr/>
          <p:nvPr/>
        </p:nvSpPr>
        <p:spPr>
          <a:xfrm>
            <a:off x="4435340" y="6009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nvGrpSpPr>
          <p:cNvPr id="726" name="Google Shape;726;p29"/>
          <p:cNvGrpSpPr/>
          <p:nvPr/>
        </p:nvGrpSpPr>
        <p:grpSpPr>
          <a:xfrm>
            <a:off x="391762" y="577258"/>
            <a:ext cx="3879863" cy="2886831"/>
            <a:chOff x="460362" y="1374775"/>
            <a:chExt cx="3879863" cy="2584450"/>
          </a:xfrm>
        </p:grpSpPr>
        <p:sp>
          <p:nvSpPr>
            <p:cNvPr id="727" name="Google Shape;727;p29"/>
            <p:cNvSpPr/>
            <p:nvPr/>
          </p:nvSpPr>
          <p:spPr>
            <a:xfrm>
              <a:off x="460375" y="1374775"/>
              <a:ext cx="3879850" cy="2584450"/>
            </a:xfrm>
            <a:custGeom>
              <a:avLst/>
              <a:gdLst/>
              <a:ahLst/>
              <a:cxnLst/>
              <a:rect l="l" t="t" r="r" b="b"/>
              <a:pathLst>
                <a:path w="3879850" h="2584450" extrusionOk="0">
                  <a:moveTo>
                    <a:pt x="3879850" y="0"/>
                  </a:moveTo>
                  <a:lnTo>
                    <a:pt x="0" y="0"/>
                  </a:lnTo>
                  <a:lnTo>
                    <a:pt x="0" y="2584450"/>
                  </a:lnTo>
                  <a:lnTo>
                    <a:pt x="3879850" y="2584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28" name="Google Shape;728;p29"/>
            <p:cNvSpPr/>
            <p:nvPr/>
          </p:nvSpPr>
          <p:spPr>
            <a:xfrm>
              <a:off x="460375" y="1374775"/>
              <a:ext cx="3593465" cy="2479040"/>
            </a:xfrm>
            <a:custGeom>
              <a:avLst/>
              <a:gdLst/>
              <a:ahLst/>
              <a:cxnLst/>
              <a:rect l="l" t="t" r="r" b="b"/>
              <a:pathLst>
                <a:path w="3593465" h="2479040" extrusionOk="0">
                  <a:moveTo>
                    <a:pt x="897936" y="2163579"/>
                  </a:moveTo>
                  <a:lnTo>
                    <a:pt x="0" y="2163579"/>
                  </a:lnTo>
                  <a:lnTo>
                    <a:pt x="0" y="2284204"/>
                  </a:lnTo>
                  <a:lnTo>
                    <a:pt x="3091855" y="2284204"/>
                  </a:lnTo>
                  <a:lnTo>
                    <a:pt x="3107674" y="2329963"/>
                  </a:lnTo>
                  <a:lnTo>
                    <a:pt x="3131598" y="2371391"/>
                  </a:lnTo>
                  <a:lnTo>
                    <a:pt x="3162634" y="2407413"/>
                  </a:lnTo>
                  <a:lnTo>
                    <a:pt x="3199833" y="2437081"/>
                  </a:lnTo>
                  <a:lnTo>
                    <a:pt x="3242247" y="2459446"/>
                  </a:lnTo>
                  <a:lnTo>
                    <a:pt x="3288928" y="2473560"/>
                  </a:lnTo>
                  <a:lnTo>
                    <a:pt x="3338927" y="2478476"/>
                  </a:lnTo>
                  <a:lnTo>
                    <a:pt x="3384618" y="2474381"/>
                  </a:lnTo>
                  <a:lnTo>
                    <a:pt x="3427621" y="2462573"/>
                  </a:lnTo>
                  <a:lnTo>
                    <a:pt x="3467219" y="2443772"/>
                  </a:lnTo>
                  <a:lnTo>
                    <a:pt x="3502694" y="2418695"/>
                  </a:lnTo>
                  <a:lnTo>
                    <a:pt x="3533328" y="2388059"/>
                  </a:lnTo>
                  <a:lnTo>
                    <a:pt x="3558404" y="2352584"/>
                  </a:lnTo>
                  <a:lnTo>
                    <a:pt x="3577204" y="2312987"/>
                  </a:lnTo>
                  <a:lnTo>
                    <a:pt x="3589010" y="2269985"/>
                  </a:lnTo>
                  <a:lnTo>
                    <a:pt x="3593105" y="2224298"/>
                  </a:lnTo>
                  <a:lnTo>
                    <a:pt x="3588173" y="2174216"/>
                  </a:lnTo>
                  <a:lnTo>
                    <a:pt x="3586058" y="2167237"/>
                  </a:lnTo>
                  <a:lnTo>
                    <a:pt x="899410" y="2167237"/>
                  </a:lnTo>
                  <a:lnTo>
                    <a:pt x="897936" y="2163579"/>
                  </a:lnTo>
                  <a:close/>
                </a:path>
                <a:path w="3593465" h="2479040" extrusionOk="0">
                  <a:moveTo>
                    <a:pt x="3397619" y="0"/>
                  </a:moveTo>
                  <a:lnTo>
                    <a:pt x="1485533" y="0"/>
                  </a:lnTo>
                  <a:lnTo>
                    <a:pt x="1449890" y="27185"/>
                  </a:lnTo>
                  <a:lnTo>
                    <a:pt x="1414947" y="55128"/>
                  </a:lnTo>
                  <a:lnTo>
                    <a:pt x="1380719" y="83912"/>
                  </a:lnTo>
                  <a:lnTo>
                    <a:pt x="1347223" y="113520"/>
                  </a:lnTo>
                  <a:lnTo>
                    <a:pt x="1314473" y="143936"/>
                  </a:lnTo>
                  <a:lnTo>
                    <a:pt x="1282485" y="175147"/>
                  </a:lnTo>
                  <a:lnTo>
                    <a:pt x="1251275" y="207135"/>
                  </a:lnTo>
                  <a:lnTo>
                    <a:pt x="1220858" y="239885"/>
                  </a:lnTo>
                  <a:lnTo>
                    <a:pt x="1191250" y="273382"/>
                  </a:lnTo>
                  <a:lnTo>
                    <a:pt x="1162467" y="307610"/>
                  </a:lnTo>
                  <a:lnTo>
                    <a:pt x="1134523" y="342553"/>
                  </a:lnTo>
                  <a:lnTo>
                    <a:pt x="1107436" y="378196"/>
                  </a:lnTo>
                  <a:lnTo>
                    <a:pt x="1081220" y="414524"/>
                  </a:lnTo>
                  <a:lnTo>
                    <a:pt x="1055890" y="451520"/>
                  </a:lnTo>
                  <a:lnTo>
                    <a:pt x="1031464" y="489169"/>
                  </a:lnTo>
                  <a:lnTo>
                    <a:pt x="1007955" y="527455"/>
                  </a:lnTo>
                  <a:lnTo>
                    <a:pt x="985380" y="566364"/>
                  </a:lnTo>
                  <a:lnTo>
                    <a:pt x="963754" y="605879"/>
                  </a:lnTo>
                  <a:lnTo>
                    <a:pt x="943093" y="645984"/>
                  </a:lnTo>
                  <a:lnTo>
                    <a:pt x="923413" y="686665"/>
                  </a:lnTo>
                  <a:lnTo>
                    <a:pt x="904728" y="727905"/>
                  </a:lnTo>
                  <a:lnTo>
                    <a:pt x="887055" y="769689"/>
                  </a:lnTo>
                  <a:lnTo>
                    <a:pt x="870410" y="812001"/>
                  </a:lnTo>
                  <a:lnTo>
                    <a:pt x="854807" y="854827"/>
                  </a:lnTo>
                  <a:lnTo>
                    <a:pt x="840262" y="898149"/>
                  </a:lnTo>
                  <a:lnTo>
                    <a:pt x="826792" y="941953"/>
                  </a:lnTo>
                  <a:lnTo>
                    <a:pt x="814411" y="986223"/>
                  </a:lnTo>
                  <a:lnTo>
                    <a:pt x="803135" y="1030943"/>
                  </a:lnTo>
                  <a:lnTo>
                    <a:pt x="792980" y="1076098"/>
                  </a:lnTo>
                  <a:lnTo>
                    <a:pt x="783961" y="1121673"/>
                  </a:lnTo>
                  <a:lnTo>
                    <a:pt x="776094" y="1167651"/>
                  </a:lnTo>
                  <a:lnTo>
                    <a:pt x="769395" y="1214017"/>
                  </a:lnTo>
                  <a:lnTo>
                    <a:pt x="763879" y="1260755"/>
                  </a:lnTo>
                  <a:lnTo>
                    <a:pt x="759561" y="1307851"/>
                  </a:lnTo>
                  <a:lnTo>
                    <a:pt x="756458" y="1355287"/>
                  </a:lnTo>
                  <a:lnTo>
                    <a:pt x="754585" y="1403050"/>
                  </a:lnTo>
                  <a:lnTo>
                    <a:pt x="753957" y="1451122"/>
                  </a:lnTo>
                  <a:lnTo>
                    <a:pt x="754675" y="1502505"/>
                  </a:lnTo>
                  <a:lnTo>
                    <a:pt x="756808" y="1553375"/>
                  </a:lnTo>
                  <a:lnTo>
                    <a:pt x="760326" y="1603732"/>
                  </a:lnTo>
                  <a:lnTo>
                    <a:pt x="765199" y="1653572"/>
                  </a:lnTo>
                  <a:lnTo>
                    <a:pt x="771395" y="1702895"/>
                  </a:lnTo>
                  <a:lnTo>
                    <a:pt x="778884" y="1751698"/>
                  </a:lnTo>
                  <a:lnTo>
                    <a:pt x="787635" y="1799980"/>
                  </a:lnTo>
                  <a:lnTo>
                    <a:pt x="797618" y="1847738"/>
                  </a:lnTo>
                  <a:lnTo>
                    <a:pt x="808802" y="1894971"/>
                  </a:lnTo>
                  <a:lnTo>
                    <a:pt x="821156" y="1941677"/>
                  </a:lnTo>
                  <a:lnTo>
                    <a:pt x="834650" y="1987854"/>
                  </a:lnTo>
                  <a:lnTo>
                    <a:pt x="849253" y="2033501"/>
                  </a:lnTo>
                  <a:lnTo>
                    <a:pt x="864934" y="2078614"/>
                  </a:lnTo>
                  <a:lnTo>
                    <a:pt x="881663" y="2123194"/>
                  </a:lnTo>
                  <a:lnTo>
                    <a:pt x="899410" y="2167237"/>
                  </a:lnTo>
                  <a:lnTo>
                    <a:pt x="898724" y="2163579"/>
                  </a:lnTo>
                  <a:lnTo>
                    <a:pt x="3584950" y="2163579"/>
                  </a:lnTo>
                  <a:lnTo>
                    <a:pt x="3551571" y="2084998"/>
                  </a:lnTo>
                  <a:lnTo>
                    <a:pt x="3521809" y="2047768"/>
                  </a:lnTo>
                  <a:lnTo>
                    <a:pt x="3485675" y="2016728"/>
                  </a:lnTo>
                  <a:lnTo>
                    <a:pt x="3444125" y="1992830"/>
                  </a:lnTo>
                  <a:lnTo>
                    <a:pt x="3399071" y="1977359"/>
                  </a:lnTo>
                  <a:lnTo>
                    <a:pt x="3397220" y="1977359"/>
                  </a:lnTo>
                  <a:lnTo>
                    <a:pt x="3397346" y="1355287"/>
                  </a:lnTo>
                  <a:lnTo>
                    <a:pt x="3397472" y="727905"/>
                  </a:lnTo>
                  <a:lnTo>
                    <a:pt x="3397596" y="113520"/>
                  </a:lnTo>
                  <a:lnTo>
                    <a:pt x="3397619" y="0"/>
                  </a:lnTo>
                  <a:close/>
                </a:path>
                <a:path w="3593465" h="2479040" extrusionOk="0">
                  <a:moveTo>
                    <a:pt x="3584950" y="2163579"/>
                  </a:moveTo>
                  <a:lnTo>
                    <a:pt x="898724" y="2163579"/>
                  </a:lnTo>
                  <a:lnTo>
                    <a:pt x="899410" y="2167237"/>
                  </a:lnTo>
                  <a:lnTo>
                    <a:pt x="3586058" y="2167237"/>
                  </a:lnTo>
                  <a:lnTo>
                    <a:pt x="3584950" y="2163579"/>
                  </a:lnTo>
                  <a:close/>
                </a:path>
                <a:path w="3593465" h="2479040" extrusionOk="0">
                  <a:moveTo>
                    <a:pt x="3398109" y="1977029"/>
                  </a:moveTo>
                  <a:lnTo>
                    <a:pt x="3397220" y="1977359"/>
                  </a:lnTo>
                  <a:lnTo>
                    <a:pt x="3399071" y="1977359"/>
                  </a:lnTo>
                  <a:lnTo>
                    <a:pt x="3398109" y="1977029"/>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29" name="Google Shape;729;p29"/>
            <p:cNvSpPr/>
            <p:nvPr/>
          </p:nvSpPr>
          <p:spPr>
            <a:xfrm>
              <a:off x="2095830" y="3547998"/>
              <a:ext cx="51435" cy="51435"/>
            </a:xfrm>
            <a:custGeom>
              <a:avLst/>
              <a:gdLst/>
              <a:ahLst/>
              <a:cxnLst/>
              <a:rect l="l" t="t" r="r" b="b"/>
              <a:pathLst>
                <a:path w="51435" h="51435" extrusionOk="0">
                  <a:moveTo>
                    <a:pt x="50901" y="0"/>
                  </a:moveTo>
                  <a:lnTo>
                    <a:pt x="0" y="0"/>
                  </a:lnTo>
                  <a:lnTo>
                    <a:pt x="0" y="50876"/>
                  </a:lnTo>
                  <a:lnTo>
                    <a:pt x="50901" y="50876"/>
                  </a:lnTo>
                  <a:lnTo>
                    <a:pt x="5090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30" name="Google Shape;730;p29"/>
            <p:cNvSpPr/>
            <p:nvPr/>
          </p:nvSpPr>
          <p:spPr>
            <a:xfrm>
              <a:off x="2156574" y="1955184"/>
              <a:ext cx="1582420" cy="1584960"/>
            </a:xfrm>
            <a:custGeom>
              <a:avLst/>
              <a:gdLst/>
              <a:ahLst/>
              <a:cxnLst/>
              <a:rect l="l" t="t" r="r" b="b"/>
              <a:pathLst>
                <a:path w="1582420" h="1584960" extrusionOk="0">
                  <a:moveTo>
                    <a:pt x="1394574" y="1583969"/>
                  </a:moveTo>
                  <a:lnTo>
                    <a:pt x="1394167" y="1583969"/>
                  </a:lnTo>
                  <a:lnTo>
                    <a:pt x="1394040" y="1584337"/>
                  </a:lnTo>
                  <a:lnTo>
                    <a:pt x="1394574" y="1583969"/>
                  </a:lnTo>
                  <a:close/>
                </a:path>
                <a:path w="1582420" h="1584960" extrusionOk="0">
                  <a:moveTo>
                    <a:pt x="0" y="189001"/>
                  </a:moveTo>
                  <a:lnTo>
                    <a:pt x="0" y="1395435"/>
                  </a:lnTo>
                  <a:lnTo>
                    <a:pt x="44403" y="1410341"/>
                  </a:lnTo>
                  <a:lnTo>
                    <a:pt x="85238" y="1433135"/>
                  </a:lnTo>
                  <a:lnTo>
                    <a:pt x="121032" y="1462746"/>
                  </a:lnTo>
                  <a:lnTo>
                    <a:pt x="150914" y="1498304"/>
                  </a:lnTo>
                  <a:lnTo>
                    <a:pt x="174009" y="1538938"/>
                  </a:lnTo>
                  <a:lnTo>
                    <a:pt x="189445" y="1583778"/>
                  </a:lnTo>
                  <a:lnTo>
                    <a:pt x="189445" y="1583969"/>
                  </a:lnTo>
                  <a:lnTo>
                    <a:pt x="1394167" y="1583969"/>
                  </a:lnTo>
                  <a:lnTo>
                    <a:pt x="1409186" y="1540118"/>
                  </a:lnTo>
                  <a:lnTo>
                    <a:pt x="1431823" y="1499997"/>
                  </a:lnTo>
                  <a:lnTo>
                    <a:pt x="1461108" y="1464821"/>
                  </a:lnTo>
                  <a:lnTo>
                    <a:pt x="1496194" y="1435433"/>
                  </a:lnTo>
                  <a:lnTo>
                    <a:pt x="1536240" y="1412680"/>
                  </a:lnTo>
                  <a:lnTo>
                    <a:pt x="1580400" y="1397406"/>
                  </a:lnTo>
                  <a:lnTo>
                    <a:pt x="1582000" y="1396542"/>
                  </a:lnTo>
                  <a:lnTo>
                    <a:pt x="1582000" y="191020"/>
                  </a:lnTo>
                  <a:lnTo>
                    <a:pt x="1581127" y="190627"/>
                  </a:lnTo>
                  <a:lnTo>
                    <a:pt x="190" y="190627"/>
                  </a:lnTo>
                  <a:lnTo>
                    <a:pt x="0" y="189001"/>
                  </a:lnTo>
                  <a:close/>
                </a:path>
                <a:path w="1582420" h="1584960" extrusionOk="0">
                  <a:moveTo>
                    <a:pt x="1398219" y="0"/>
                  </a:moveTo>
                  <a:lnTo>
                    <a:pt x="188645" y="355"/>
                  </a:lnTo>
                  <a:lnTo>
                    <a:pt x="188734" y="558"/>
                  </a:lnTo>
                  <a:lnTo>
                    <a:pt x="173637" y="45564"/>
                  </a:lnTo>
                  <a:lnTo>
                    <a:pt x="150848" y="86400"/>
                  </a:lnTo>
                  <a:lnTo>
                    <a:pt x="121237" y="122196"/>
                  </a:lnTo>
                  <a:lnTo>
                    <a:pt x="85676" y="152080"/>
                  </a:lnTo>
                  <a:lnTo>
                    <a:pt x="45037" y="175180"/>
                  </a:lnTo>
                  <a:lnTo>
                    <a:pt x="190" y="190627"/>
                  </a:lnTo>
                  <a:lnTo>
                    <a:pt x="1581127" y="190627"/>
                  </a:lnTo>
                  <a:lnTo>
                    <a:pt x="1580197" y="190207"/>
                  </a:lnTo>
                  <a:lnTo>
                    <a:pt x="1535835" y="174792"/>
                  </a:lnTo>
                  <a:lnTo>
                    <a:pt x="1496396" y="151769"/>
                  </a:lnTo>
                  <a:lnTo>
                    <a:pt x="1462393" y="121986"/>
                  </a:lnTo>
                  <a:lnTo>
                    <a:pt x="1434425" y="86400"/>
                  </a:lnTo>
                  <a:lnTo>
                    <a:pt x="1412764" y="45564"/>
                  </a:lnTo>
                  <a:lnTo>
                    <a:pt x="1398130" y="558"/>
                  </a:lnTo>
                  <a:lnTo>
                    <a:pt x="1398219"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31" name="Google Shape;731;p29"/>
            <p:cNvSpPr/>
            <p:nvPr/>
          </p:nvSpPr>
          <p:spPr>
            <a:xfrm>
              <a:off x="2840545" y="2647588"/>
              <a:ext cx="354964" cy="354964"/>
            </a:xfrm>
            <a:custGeom>
              <a:avLst/>
              <a:gdLst/>
              <a:ahLst/>
              <a:cxnLst/>
              <a:rect l="l" t="t" r="r" b="b"/>
              <a:pathLst>
                <a:path w="354964" h="354964" extrusionOk="0">
                  <a:moveTo>
                    <a:pt x="177469" y="0"/>
                  </a:moveTo>
                  <a:lnTo>
                    <a:pt x="130289" y="6340"/>
                  </a:lnTo>
                  <a:lnTo>
                    <a:pt x="87895" y="24235"/>
                  </a:lnTo>
                  <a:lnTo>
                    <a:pt x="51977" y="51990"/>
                  </a:lnTo>
                  <a:lnTo>
                    <a:pt x="24228" y="87914"/>
                  </a:lnTo>
                  <a:lnTo>
                    <a:pt x="6339" y="130313"/>
                  </a:lnTo>
                  <a:lnTo>
                    <a:pt x="0" y="177495"/>
                  </a:lnTo>
                  <a:lnTo>
                    <a:pt x="6339" y="224666"/>
                  </a:lnTo>
                  <a:lnTo>
                    <a:pt x="24228" y="267058"/>
                  </a:lnTo>
                  <a:lnTo>
                    <a:pt x="51977" y="302977"/>
                  </a:lnTo>
                  <a:lnTo>
                    <a:pt x="87895" y="330730"/>
                  </a:lnTo>
                  <a:lnTo>
                    <a:pt x="130289" y="348624"/>
                  </a:lnTo>
                  <a:lnTo>
                    <a:pt x="177469" y="354964"/>
                  </a:lnTo>
                  <a:lnTo>
                    <a:pt x="224649" y="348624"/>
                  </a:lnTo>
                  <a:lnTo>
                    <a:pt x="267044" y="330730"/>
                  </a:lnTo>
                  <a:lnTo>
                    <a:pt x="302961" y="302977"/>
                  </a:lnTo>
                  <a:lnTo>
                    <a:pt x="330710" y="267058"/>
                  </a:lnTo>
                  <a:lnTo>
                    <a:pt x="348600" y="224666"/>
                  </a:lnTo>
                  <a:lnTo>
                    <a:pt x="354939" y="177495"/>
                  </a:lnTo>
                  <a:lnTo>
                    <a:pt x="348600" y="130313"/>
                  </a:lnTo>
                  <a:lnTo>
                    <a:pt x="330710" y="87914"/>
                  </a:lnTo>
                  <a:lnTo>
                    <a:pt x="302961" y="51990"/>
                  </a:lnTo>
                  <a:lnTo>
                    <a:pt x="267044" y="24235"/>
                  </a:lnTo>
                  <a:lnTo>
                    <a:pt x="224649" y="6340"/>
                  </a:lnTo>
                  <a:lnTo>
                    <a:pt x="17746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32" name="Google Shape;732;p29"/>
            <p:cNvSpPr/>
            <p:nvPr/>
          </p:nvSpPr>
          <p:spPr>
            <a:xfrm>
              <a:off x="2958172" y="2764452"/>
              <a:ext cx="79375" cy="79375"/>
            </a:xfrm>
            <a:custGeom>
              <a:avLst/>
              <a:gdLst/>
              <a:ahLst/>
              <a:cxnLst/>
              <a:rect l="l" t="t" r="r" b="b"/>
              <a:pathLst>
                <a:path w="79375" h="79375" extrusionOk="0">
                  <a:moveTo>
                    <a:pt x="60680" y="0"/>
                  </a:moveTo>
                  <a:lnTo>
                    <a:pt x="0" y="60693"/>
                  </a:lnTo>
                  <a:lnTo>
                    <a:pt x="18313" y="79006"/>
                  </a:lnTo>
                  <a:lnTo>
                    <a:pt x="78993" y="18326"/>
                  </a:lnTo>
                  <a:lnTo>
                    <a:pt x="6068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33" name="Google Shape;733;p29"/>
            <p:cNvSpPr/>
            <p:nvPr/>
          </p:nvSpPr>
          <p:spPr>
            <a:xfrm>
              <a:off x="3799299" y="1873769"/>
              <a:ext cx="52704" cy="908685"/>
            </a:xfrm>
            <a:custGeom>
              <a:avLst/>
              <a:gdLst/>
              <a:ahLst/>
              <a:cxnLst/>
              <a:rect l="l" t="t" r="r" b="b"/>
              <a:pathLst>
                <a:path w="52704" h="908685" extrusionOk="0">
                  <a:moveTo>
                    <a:pt x="0" y="0"/>
                  </a:moveTo>
                  <a:lnTo>
                    <a:pt x="52577" y="0"/>
                  </a:lnTo>
                  <a:lnTo>
                    <a:pt x="52577" y="908392"/>
                  </a:lnTo>
                  <a:lnTo>
                    <a:pt x="0" y="908392"/>
                  </a:lnTo>
                  <a:lnTo>
                    <a:pt x="0" y="0"/>
                  </a:lnTo>
                  <a:close/>
                </a:path>
              </a:pathLst>
            </a:custGeom>
            <a:noFill/>
            <a:ln w="129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34" name="Google Shape;734;p29"/>
            <p:cNvSpPr/>
            <p:nvPr/>
          </p:nvSpPr>
          <p:spPr>
            <a:xfrm>
              <a:off x="2072348" y="1872894"/>
              <a:ext cx="1726564" cy="75564"/>
            </a:xfrm>
            <a:custGeom>
              <a:avLst/>
              <a:gdLst/>
              <a:ahLst/>
              <a:cxnLst/>
              <a:rect l="l" t="t" r="r" b="b"/>
              <a:pathLst>
                <a:path w="1726564" h="75564" extrusionOk="0">
                  <a:moveTo>
                    <a:pt x="50901" y="0"/>
                  </a:moveTo>
                  <a:lnTo>
                    <a:pt x="0" y="0"/>
                  </a:lnTo>
                  <a:lnTo>
                    <a:pt x="0" y="50888"/>
                  </a:lnTo>
                  <a:lnTo>
                    <a:pt x="50901" y="50888"/>
                  </a:lnTo>
                  <a:lnTo>
                    <a:pt x="50901" y="0"/>
                  </a:lnTo>
                  <a:close/>
                </a:path>
                <a:path w="1726564" h="75564" extrusionOk="0">
                  <a:moveTo>
                    <a:pt x="1726018" y="24282"/>
                  </a:moveTo>
                  <a:lnTo>
                    <a:pt x="1675117" y="24282"/>
                  </a:lnTo>
                  <a:lnTo>
                    <a:pt x="1675117" y="75171"/>
                  </a:lnTo>
                  <a:lnTo>
                    <a:pt x="1726018" y="75171"/>
                  </a:lnTo>
                  <a:lnTo>
                    <a:pt x="1726018" y="24282"/>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35" name="Google Shape;735;p29"/>
            <p:cNvSpPr/>
            <p:nvPr/>
          </p:nvSpPr>
          <p:spPr>
            <a:xfrm>
              <a:off x="460362" y="1374787"/>
              <a:ext cx="3345815" cy="2230120"/>
            </a:xfrm>
            <a:custGeom>
              <a:avLst/>
              <a:gdLst/>
              <a:ahLst/>
              <a:cxnLst/>
              <a:rect l="l" t="t" r="r" b="b"/>
              <a:pathLst>
                <a:path w="3345815" h="2230120" extrusionOk="0">
                  <a:moveTo>
                    <a:pt x="3337318" y="2217001"/>
                  </a:moveTo>
                  <a:lnTo>
                    <a:pt x="0" y="2217001"/>
                  </a:lnTo>
                  <a:lnTo>
                    <a:pt x="0" y="2229955"/>
                  </a:lnTo>
                  <a:lnTo>
                    <a:pt x="3337318" y="2229955"/>
                  </a:lnTo>
                  <a:lnTo>
                    <a:pt x="3337318" y="2217001"/>
                  </a:lnTo>
                  <a:close/>
                </a:path>
                <a:path w="3345815" h="2230120" extrusionOk="0">
                  <a:moveTo>
                    <a:pt x="3345408" y="0"/>
                  </a:moveTo>
                  <a:lnTo>
                    <a:pt x="3332454" y="0"/>
                  </a:lnTo>
                  <a:lnTo>
                    <a:pt x="3332454" y="2205659"/>
                  </a:lnTo>
                  <a:lnTo>
                    <a:pt x="3345408" y="2205659"/>
                  </a:lnTo>
                  <a:lnTo>
                    <a:pt x="334540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36" name="Google Shape;736;p29"/>
            <p:cNvPicPr preferRelativeResize="0"/>
            <p:nvPr/>
          </p:nvPicPr>
          <p:blipFill rotWithShape="1">
            <a:blip r:embed="rId11">
              <a:alphaModFix/>
            </a:blip>
            <a:srcRect/>
            <a:stretch/>
          </p:blipFill>
          <p:spPr>
            <a:xfrm>
              <a:off x="3659914" y="3458696"/>
              <a:ext cx="289713" cy="291357"/>
            </a:xfrm>
            <a:prstGeom prst="rect">
              <a:avLst/>
            </a:prstGeom>
            <a:noFill/>
            <a:ln>
              <a:noFill/>
            </a:ln>
          </p:spPr>
        </p:pic>
        <p:sp>
          <p:nvSpPr>
            <p:cNvPr id="737" name="Google Shape;737;p29"/>
            <p:cNvSpPr/>
            <p:nvPr/>
          </p:nvSpPr>
          <p:spPr>
            <a:xfrm>
              <a:off x="3622865" y="1875916"/>
              <a:ext cx="446404" cy="1911350"/>
            </a:xfrm>
            <a:custGeom>
              <a:avLst/>
              <a:gdLst/>
              <a:ahLst/>
              <a:cxnLst/>
              <a:rect l="l" t="t" r="r" b="b"/>
              <a:pathLst>
                <a:path w="446404" h="1911350" extrusionOk="0">
                  <a:moveTo>
                    <a:pt x="86601" y="26924"/>
                  </a:moveTo>
                  <a:lnTo>
                    <a:pt x="2387" y="0"/>
                  </a:lnTo>
                  <a:lnTo>
                    <a:pt x="0" y="48945"/>
                  </a:lnTo>
                  <a:lnTo>
                    <a:pt x="86601" y="26924"/>
                  </a:lnTo>
                  <a:close/>
                </a:path>
                <a:path w="446404" h="1911350" extrusionOk="0">
                  <a:moveTo>
                    <a:pt x="445909" y="1832432"/>
                  </a:moveTo>
                  <a:lnTo>
                    <a:pt x="368896" y="1875891"/>
                  </a:lnTo>
                  <a:lnTo>
                    <a:pt x="403186" y="1910930"/>
                  </a:lnTo>
                  <a:lnTo>
                    <a:pt x="445909" y="183243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38" name="Google Shape;738;p29"/>
            <p:cNvSpPr/>
            <p:nvPr/>
          </p:nvSpPr>
          <p:spPr>
            <a:xfrm>
              <a:off x="3534953" y="1894884"/>
              <a:ext cx="127635" cy="5080"/>
            </a:xfrm>
            <a:custGeom>
              <a:avLst/>
              <a:gdLst/>
              <a:ahLst/>
              <a:cxnLst/>
              <a:rect l="l" t="t" r="r" b="b"/>
              <a:pathLst>
                <a:path w="127635" h="5080" extrusionOk="0">
                  <a:moveTo>
                    <a:pt x="0" y="0"/>
                  </a:moveTo>
                  <a:lnTo>
                    <a:pt x="127012" y="4622"/>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39" name="Google Shape;739;p29"/>
            <p:cNvSpPr/>
            <p:nvPr/>
          </p:nvSpPr>
          <p:spPr>
            <a:xfrm>
              <a:off x="3634085" y="2051446"/>
              <a:ext cx="75564" cy="80644"/>
            </a:xfrm>
            <a:custGeom>
              <a:avLst/>
              <a:gdLst/>
              <a:ahLst/>
              <a:cxnLst/>
              <a:rect l="l" t="t" r="r" b="b"/>
              <a:pathLst>
                <a:path w="75564" h="80644" extrusionOk="0">
                  <a:moveTo>
                    <a:pt x="75171" y="0"/>
                  </a:moveTo>
                  <a:lnTo>
                    <a:pt x="0" y="46532"/>
                  </a:lnTo>
                  <a:lnTo>
                    <a:pt x="35648" y="80137"/>
                  </a:lnTo>
                  <a:lnTo>
                    <a:pt x="7517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40" name="Google Shape;740;p29"/>
            <p:cNvSpPr/>
            <p:nvPr/>
          </p:nvSpPr>
          <p:spPr>
            <a:xfrm>
              <a:off x="3042720" y="2085399"/>
              <a:ext cx="633729" cy="683894"/>
            </a:xfrm>
            <a:custGeom>
              <a:avLst/>
              <a:gdLst/>
              <a:ahLst/>
              <a:cxnLst/>
              <a:rect l="l" t="t" r="r" b="b"/>
              <a:pathLst>
                <a:path w="633729" h="683894" extrusionOk="0">
                  <a:moveTo>
                    <a:pt x="0" y="683285"/>
                  </a:moveTo>
                  <a:lnTo>
                    <a:pt x="633145"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41" name="Google Shape;741;p29"/>
            <p:cNvSpPr/>
            <p:nvPr/>
          </p:nvSpPr>
          <p:spPr>
            <a:xfrm>
              <a:off x="3593609" y="2125191"/>
              <a:ext cx="45085" cy="45085"/>
            </a:xfrm>
            <a:custGeom>
              <a:avLst/>
              <a:gdLst/>
              <a:ahLst/>
              <a:cxnLst/>
              <a:rect l="l" t="t" r="r" b="b"/>
              <a:pathLst>
                <a:path w="45085" h="45085" extrusionOk="0">
                  <a:moveTo>
                    <a:pt x="21183" y="0"/>
                  </a:moveTo>
                  <a:lnTo>
                    <a:pt x="12596" y="2184"/>
                  </a:lnTo>
                  <a:lnTo>
                    <a:pt x="5748" y="7318"/>
                  </a:lnTo>
                  <a:lnTo>
                    <a:pt x="1322" y="14648"/>
                  </a:lnTo>
                  <a:lnTo>
                    <a:pt x="0" y="23418"/>
                  </a:lnTo>
                  <a:lnTo>
                    <a:pt x="2182" y="32013"/>
                  </a:lnTo>
                  <a:lnTo>
                    <a:pt x="7312" y="38862"/>
                  </a:lnTo>
                  <a:lnTo>
                    <a:pt x="14637" y="43281"/>
                  </a:lnTo>
                  <a:lnTo>
                    <a:pt x="23406" y="44589"/>
                  </a:lnTo>
                  <a:lnTo>
                    <a:pt x="32000" y="42413"/>
                  </a:lnTo>
                  <a:lnTo>
                    <a:pt x="38850" y="37282"/>
                  </a:lnTo>
                  <a:lnTo>
                    <a:pt x="43274" y="29953"/>
                  </a:lnTo>
                  <a:lnTo>
                    <a:pt x="44589" y="21183"/>
                  </a:lnTo>
                  <a:lnTo>
                    <a:pt x="42407" y="12592"/>
                  </a:lnTo>
                  <a:lnTo>
                    <a:pt x="37277" y="5748"/>
                  </a:lnTo>
                  <a:lnTo>
                    <a:pt x="29952" y="1325"/>
                  </a:lnTo>
                  <a:lnTo>
                    <a:pt x="2118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42" name="Google Shape;742;p29"/>
            <p:cNvSpPr/>
            <p:nvPr/>
          </p:nvSpPr>
          <p:spPr>
            <a:xfrm>
              <a:off x="3593609" y="2125191"/>
              <a:ext cx="45085" cy="45085"/>
            </a:xfrm>
            <a:custGeom>
              <a:avLst/>
              <a:gdLst/>
              <a:ahLst/>
              <a:cxnLst/>
              <a:rect l="l" t="t" r="r" b="b"/>
              <a:pathLst>
                <a:path w="45085" h="45085" extrusionOk="0">
                  <a:moveTo>
                    <a:pt x="44589" y="21183"/>
                  </a:moveTo>
                  <a:lnTo>
                    <a:pt x="42407" y="12592"/>
                  </a:lnTo>
                  <a:lnTo>
                    <a:pt x="37277" y="5748"/>
                  </a:lnTo>
                  <a:lnTo>
                    <a:pt x="29952" y="1325"/>
                  </a:lnTo>
                  <a:lnTo>
                    <a:pt x="21183" y="0"/>
                  </a:lnTo>
                  <a:lnTo>
                    <a:pt x="12596" y="2184"/>
                  </a:lnTo>
                  <a:lnTo>
                    <a:pt x="5748" y="7318"/>
                  </a:lnTo>
                  <a:lnTo>
                    <a:pt x="1322" y="14648"/>
                  </a:lnTo>
                  <a:lnTo>
                    <a:pt x="0" y="23418"/>
                  </a:lnTo>
                  <a:lnTo>
                    <a:pt x="2182" y="32013"/>
                  </a:lnTo>
                  <a:lnTo>
                    <a:pt x="7312" y="38862"/>
                  </a:lnTo>
                  <a:lnTo>
                    <a:pt x="14637" y="43281"/>
                  </a:lnTo>
                  <a:lnTo>
                    <a:pt x="23406" y="44589"/>
                  </a:lnTo>
                  <a:lnTo>
                    <a:pt x="32000" y="42413"/>
                  </a:lnTo>
                  <a:lnTo>
                    <a:pt x="38850" y="37282"/>
                  </a:lnTo>
                  <a:lnTo>
                    <a:pt x="43274" y="29953"/>
                  </a:lnTo>
                  <a:lnTo>
                    <a:pt x="44589" y="2118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43" name="Google Shape;743;p29"/>
            <p:cNvPicPr preferRelativeResize="0"/>
            <p:nvPr/>
          </p:nvPicPr>
          <p:blipFill rotWithShape="1">
            <a:blip r:embed="rId12">
              <a:alphaModFix/>
            </a:blip>
            <a:srcRect/>
            <a:stretch/>
          </p:blipFill>
          <p:spPr>
            <a:xfrm>
              <a:off x="3408290" y="1820088"/>
              <a:ext cx="130162" cy="130162"/>
            </a:xfrm>
            <a:prstGeom prst="rect">
              <a:avLst/>
            </a:prstGeom>
            <a:noFill/>
            <a:ln>
              <a:noFill/>
            </a:ln>
          </p:spPr>
        </p:pic>
      </p:grpSp>
      <p:sp>
        <p:nvSpPr>
          <p:cNvPr id="744" name="Google Shape;744;p29"/>
          <p:cNvSpPr txBox="1"/>
          <p:nvPr/>
        </p:nvSpPr>
        <p:spPr>
          <a:xfrm>
            <a:off x="3353987" y="1073279"/>
            <a:ext cx="120600" cy="114000"/>
          </a:xfrm>
          <a:prstGeom prst="rect">
            <a:avLst/>
          </a:prstGeom>
          <a:noFill/>
          <a:ln>
            <a:noFill/>
          </a:ln>
        </p:spPr>
        <p:txBody>
          <a:bodyPr spcFirstLastPara="1" wrap="square" lIns="0" tIns="139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grpSp>
        <p:nvGrpSpPr>
          <p:cNvPr id="745" name="Google Shape;745;p29"/>
          <p:cNvGrpSpPr/>
          <p:nvPr/>
        </p:nvGrpSpPr>
        <p:grpSpPr>
          <a:xfrm>
            <a:off x="2318634" y="1286425"/>
            <a:ext cx="1654894" cy="1979430"/>
            <a:chOff x="2387234" y="2009660"/>
            <a:chExt cx="1654894" cy="1772095"/>
          </a:xfrm>
        </p:grpSpPr>
        <p:sp>
          <p:nvSpPr>
            <p:cNvPr id="746" name="Google Shape;746;p29"/>
            <p:cNvSpPr/>
            <p:nvPr/>
          </p:nvSpPr>
          <p:spPr>
            <a:xfrm>
              <a:off x="3946243" y="3739210"/>
              <a:ext cx="95885" cy="42545"/>
            </a:xfrm>
            <a:custGeom>
              <a:avLst/>
              <a:gdLst/>
              <a:ahLst/>
              <a:cxnLst/>
              <a:rect l="l" t="t" r="r" b="b"/>
              <a:pathLst>
                <a:path w="95885" h="42545" extrusionOk="0">
                  <a:moveTo>
                    <a:pt x="0" y="35623"/>
                  </a:moveTo>
                  <a:lnTo>
                    <a:pt x="16751" y="42355"/>
                  </a:lnTo>
                  <a:lnTo>
                    <a:pt x="36839" y="42100"/>
                  </a:lnTo>
                  <a:lnTo>
                    <a:pt x="62389" y="29701"/>
                  </a:lnTo>
                  <a:lnTo>
                    <a:pt x="9552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47" name="Google Shape;747;p29"/>
            <p:cNvPicPr preferRelativeResize="0"/>
            <p:nvPr/>
          </p:nvPicPr>
          <p:blipFill rotWithShape="1">
            <a:blip r:embed="rId13">
              <a:alphaModFix/>
            </a:blip>
            <a:srcRect/>
            <a:stretch/>
          </p:blipFill>
          <p:spPr>
            <a:xfrm>
              <a:off x="2387234" y="2009660"/>
              <a:ext cx="139674" cy="139687"/>
            </a:xfrm>
            <a:prstGeom prst="rect">
              <a:avLst/>
            </a:prstGeom>
            <a:noFill/>
            <a:ln>
              <a:noFill/>
            </a:ln>
          </p:spPr>
        </p:pic>
      </p:grpSp>
      <p:sp>
        <p:nvSpPr>
          <p:cNvPr id="748" name="Google Shape;748;p29"/>
          <p:cNvSpPr txBox="1"/>
          <p:nvPr/>
        </p:nvSpPr>
        <p:spPr>
          <a:xfrm>
            <a:off x="2339627" y="1290173"/>
            <a:ext cx="1092900" cy="233400"/>
          </a:xfrm>
          <a:prstGeom prst="rect">
            <a:avLst/>
          </a:prstGeom>
          <a:noFill/>
          <a:ln>
            <a:noFill/>
          </a:ln>
        </p:spPr>
        <p:txBody>
          <a:bodyPr spcFirstLastPara="1" wrap="square" lIns="0" tIns="1395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U3</a:t>
            </a:r>
            <a:endParaRPr sz="700">
              <a:latin typeface="Arial"/>
              <a:ea typeface="Arial"/>
              <a:cs typeface="Arial"/>
              <a:sym typeface="Arial"/>
            </a:endParaRPr>
          </a:p>
          <a:p>
            <a:pPr marL="311785" lvl="0" indent="0" algn="l" rtl="0">
              <a:lnSpc>
                <a:spcPct val="100000"/>
              </a:lnSpc>
              <a:spcBef>
                <a:spcPts val="30"/>
              </a:spcBef>
              <a:spcAft>
                <a:spcPts val="0"/>
              </a:spcAft>
              <a:buNone/>
            </a:pPr>
            <a:r>
              <a:rPr lang="en" sz="700" b="1">
                <a:latin typeface="Arial"/>
                <a:ea typeface="Arial"/>
                <a:cs typeface="Arial"/>
                <a:sym typeface="Arial"/>
              </a:rPr>
              <a:t>PICKOFF THROW</a:t>
            </a:r>
            <a:endParaRPr sz="700">
              <a:latin typeface="Arial"/>
              <a:ea typeface="Arial"/>
              <a:cs typeface="Arial"/>
              <a:sym typeface="Arial"/>
            </a:endParaRPr>
          </a:p>
        </p:txBody>
      </p:sp>
      <p:grpSp>
        <p:nvGrpSpPr>
          <p:cNvPr id="749" name="Google Shape;749;p29"/>
          <p:cNvGrpSpPr/>
          <p:nvPr/>
        </p:nvGrpSpPr>
        <p:grpSpPr>
          <a:xfrm>
            <a:off x="388600" y="574733"/>
            <a:ext cx="3883025" cy="2889356"/>
            <a:chOff x="457200" y="1372514"/>
            <a:chExt cx="3883025" cy="2586711"/>
          </a:xfrm>
        </p:grpSpPr>
        <p:sp>
          <p:nvSpPr>
            <p:cNvPr id="750" name="Google Shape;750;p29"/>
            <p:cNvSpPr/>
            <p:nvPr/>
          </p:nvSpPr>
          <p:spPr>
            <a:xfrm>
              <a:off x="4044130" y="3584804"/>
              <a:ext cx="139700" cy="139700"/>
            </a:xfrm>
            <a:custGeom>
              <a:avLst/>
              <a:gdLst/>
              <a:ahLst/>
              <a:cxnLst/>
              <a:rect l="l" t="t" r="r" b="b"/>
              <a:pathLst>
                <a:path w="139700" h="139700" extrusionOk="0">
                  <a:moveTo>
                    <a:pt x="69850" y="0"/>
                  </a:moveTo>
                  <a:lnTo>
                    <a:pt x="42658" y="5488"/>
                  </a:lnTo>
                  <a:lnTo>
                    <a:pt x="20456" y="20456"/>
                  </a:lnTo>
                  <a:lnTo>
                    <a:pt x="5488" y="42658"/>
                  </a:lnTo>
                  <a:lnTo>
                    <a:pt x="0" y="69850"/>
                  </a:lnTo>
                  <a:lnTo>
                    <a:pt x="5488" y="97033"/>
                  </a:lnTo>
                  <a:lnTo>
                    <a:pt x="20456" y="119232"/>
                  </a:lnTo>
                  <a:lnTo>
                    <a:pt x="42658" y="134199"/>
                  </a:lnTo>
                  <a:lnTo>
                    <a:pt x="69850" y="139687"/>
                  </a:lnTo>
                  <a:lnTo>
                    <a:pt x="97033" y="134199"/>
                  </a:lnTo>
                  <a:lnTo>
                    <a:pt x="119232" y="119232"/>
                  </a:lnTo>
                  <a:lnTo>
                    <a:pt x="134199" y="97033"/>
                  </a:lnTo>
                  <a:lnTo>
                    <a:pt x="139687" y="69850"/>
                  </a:lnTo>
                  <a:lnTo>
                    <a:pt x="134199" y="42658"/>
                  </a:lnTo>
                  <a:lnTo>
                    <a:pt x="119232" y="20456"/>
                  </a:lnTo>
                  <a:lnTo>
                    <a:pt x="97033" y="5488"/>
                  </a:lnTo>
                  <a:lnTo>
                    <a:pt x="698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51" name="Google Shape;751;p29"/>
            <p:cNvSpPr/>
            <p:nvPr/>
          </p:nvSpPr>
          <p:spPr>
            <a:xfrm>
              <a:off x="4068991" y="3622115"/>
              <a:ext cx="92710" cy="69850"/>
            </a:xfrm>
            <a:custGeom>
              <a:avLst/>
              <a:gdLst/>
              <a:ahLst/>
              <a:cxnLst/>
              <a:rect l="l" t="t" r="r" b="b"/>
              <a:pathLst>
                <a:path w="92710" h="69850" extrusionOk="0">
                  <a:moveTo>
                    <a:pt x="42900" y="27762"/>
                  </a:moveTo>
                  <a:lnTo>
                    <a:pt x="42786" y="14046"/>
                  </a:lnTo>
                  <a:lnTo>
                    <a:pt x="42595" y="12788"/>
                  </a:lnTo>
                  <a:lnTo>
                    <a:pt x="42519" y="12242"/>
                  </a:lnTo>
                  <a:lnTo>
                    <a:pt x="42164" y="9791"/>
                  </a:lnTo>
                  <a:lnTo>
                    <a:pt x="38442" y="5626"/>
                  </a:lnTo>
                  <a:lnTo>
                    <a:pt x="33997" y="546"/>
                  </a:lnTo>
                  <a:lnTo>
                    <a:pt x="26924" y="114"/>
                  </a:lnTo>
                  <a:lnTo>
                    <a:pt x="26924" y="18059"/>
                  </a:lnTo>
                  <a:lnTo>
                    <a:pt x="26924" y="23037"/>
                  </a:lnTo>
                  <a:lnTo>
                    <a:pt x="26568" y="25755"/>
                  </a:lnTo>
                  <a:lnTo>
                    <a:pt x="24930" y="27559"/>
                  </a:lnTo>
                  <a:lnTo>
                    <a:pt x="22402" y="29565"/>
                  </a:lnTo>
                  <a:lnTo>
                    <a:pt x="19900" y="29298"/>
                  </a:lnTo>
                  <a:lnTo>
                    <a:pt x="15963" y="29298"/>
                  </a:lnTo>
                  <a:lnTo>
                    <a:pt x="15963" y="12242"/>
                  </a:lnTo>
                  <a:lnTo>
                    <a:pt x="22402" y="12242"/>
                  </a:lnTo>
                  <a:lnTo>
                    <a:pt x="23926" y="12788"/>
                  </a:lnTo>
                  <a:lnTo>
                    <a:pt x="26657" y="14046"/>
                  </a:lnTo>
                  <a:lnTo>
                    <a:pt x="26924" y="18059"/>
                  </a:lnTo>
                  <a:lnTo>
                    <a:pt x="26924" y="114"/>
                  </a:lnTo>
                  <a:lnTo>
                    <a:pt x="25120" y="0"/>
                  </a:lnTo>
                  <a:lnTo>
                    <a:pt x="0" y="0"/>
                  </a:lnTo>
                  <a:lnTo>
                    <a:pt x="0" y="68008"/>
                  </a:lnTo>
                  <a:lnTo>
                    <a:pt x="15963" y="68008"/>
                  </a:lnTo>
                  <a:lnTo>
                    <a:pt x="15963" y="41529"/>
                  </a:lnTo>
                  <a:lnTo>
                    <a:pt x="21945" y="41262"/>
                  </a:lnTo>
                  <a:lnTo>
                    <a:pt x="28384" y="42075"/>
                  </a:lnTo>
                  <a:lnTo>
                    <a:pt x="30035" y="41262"/>
                  </a:lnTo>
                  <a:lnTo>
                    <a:pt x="33909" y="39357"/>
                  </a:lnTo>
                  <a:lnTo>
                    <a:pt x="41160" y="36004"/>
                  </a:lnTo>
                  <a:lnTo>
                    <a:pt x="42519" y="29565"/>
                  </a:lnTo>
                  <a:lnTo>
                    <a:pt x="42900" y="27762"/>
                  </a:lnTo>
                  <a:close/>
                </a:path>
                <a:path w="92710" h="69850" extrusionOk="0">
                  <a:moveTo>
                    <a:pt x="92316" y="0"/>
                  </a:moveTo>
                  <a:lnTo>
                    <a:pt x="76365" y="0"/>
                  </a:lnTo>
                  <a:lnTo>
                    <a:pt x="76365" y="53784"/>
                  </a:lnTo>
                  <a:lnTo>
                    <a:pt x="75082" y="57404"/>
                  </a:lnTo>
                  <a:lnTo>
                    <a:pt x="66382" y="57404"/>
                  </a:lnTo>
                  <a:lnTo>
                    <a:pt x="65379" y="54584"/>
                  </a:lnTo>
                  <a:lnTo>
                    <a:pt x="65379" y="0"/>
                  </a:lnTo>
                  <a:lnTo>
                    <a:pt x="49428" y="0"/>
                  </a:lnTo>
                  <a:lnTo>
                    <a:pt x="49428" y="49237"/>
                  </a:lnTo>
                  <a:lnTo>
                    <a:pt x="50863" y="58318"/>
                  </a:lnTo>
                  <a:lnTo>
                    <a:pt x="55054" y="64681"/>
                  </a:lnTo>
                  <a:lnTo>
                    <a:pt x="61785" y="68427"/>
                  </a:lnTo>
                  <a:lnTo>
                    <a:pt x="70827" y="69646"/>
                  </a:lnTo>
                  <a:lnTo>
                    <a:pt x="81064" y="68084"/>
                  </a:lnTo>
                  <a:lnTo>
                    <a:pt x="87693" y="63766"/>
                  </a:lnTo>
                  <a:lnTo>
                    <a:pt x="91249" y="57289"/>
                  </a:lnTo>
                  <a:lnTo>
                    <a:pt x="92316" y="49237"/>
                  </a:lnTo>
                  <a:lnTo>
                    <a:pt x="9231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52" name="Google Shape;752;p29"/>
            <p:cNvSpPr/>
            <p:nvPr/>
          </p:nvSpPr>
          <p:spPr>
            <a:xfrm>
              <a:off x="3837675" y="3650383"/>
              <a:ext cx="139700" cy="139700"/>
            </a:xfrm>
            <a:custGeom>
              <a:avLst/>
              <a:gdLst/>
              <a:ahLst/>
              <a:cxnLst/>
              <a:rect l="l" t="t" r="r" b="b"/>
              <a:pathLst>
                <a:path w="139700" h="139700" extrusionOk="0">
                  <a:moveTo>
                    <a:pt x="69850" y="139687"/>
                  </a:moveTo>
                  <a:lnTo>
                    <a:pt x="97033" y="134199"/>
                  </a:lnTo>
                  <a:lnTo>
                    <a:pt x="119232" y="119232"/>
                  </a:lnTo>
                  <a:lnTo>
                    <a:pt x="134199" y="97033"/>
                  </a:lnTo>
                  <a:lnTo>
                    <a:pt x="139687" y="69850"/>
                  </a:lnTo>
                  <a:lnTo>
                    <a:pt x="134199" y="42658"/>
                  </a:lnTo>
                  <a:lnTo>
                    <a:pt x="119232" y="20456"/>
                  </a:lnTo>
                  <a:lnTo>
                    <a:pt x="97033" y="5488"/>
                  </a:lnTo>
                  <a:lnTo>
                    <a:pt x="69850" y="0"/>
                  </a:lnTo>
                  <a:lnTo>
                    <a:pt x="42658" y="5488"/>
                  </a:lnTo>
                  <a:lnTo>
                    <a:pt x="20456" y="20456"/>
                  </a:lnTo>
                  <a:lnTo>
                    <a:pt x="5488" y="42658"/>
                  </a:lnTo>
                  <a:lnTo>
                    <a:pt x="0" y="69850"/>
                  </a:lnTo>
                  <a:lnTo>
                    <a:pt x="5488" y="97033"/>
                  </a:lnTo>
                  <a:lnTo>
                    <a:pt x="20456" y="119232"/>
                  </a:lnTo>
                  <a:lnTo>
                    <a:pt x="42658" y="134199"/>
                  </a:lnTo>
                  <a:lnTo>
                    <a:pt x="69850" y="139687"/>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53" name="Google Shape;753;p29"/>
            <p:cNvSpPr/>
            <p:nvPr/>
          </p:nvSpPr>
          <p:spPr>
            <a:xfrm>
              <a:off x="3862540" y="3687698"/>
              <a:ext cx="92710" cy="69850"/>
            </a:xfrm>
            <a:custGeom>
              <a:avLst/>
              <a:gdLst/>
              <a:ahLst/>
              <a:cxnLst/>
              <a:rect l="l" t="t" r="r" b="b"/>
              <a:pathLst>
                <a:path w="92710" h="69850" extrusionOk="0">
                  <a:moveTo>
                    <a:pt x="42900" y="27762"/>
                  </a:moveTo>
                  <a:lnTo>
                    <a:pt x="42773" y="14046"/>
                  </a:lnTo>
                  <a:lnTo>
                    <a:pt x="42595" y="12788"/>
                  </a:lnTo>
                  <a:lnTo>
                    <a:pt x="42519" y="12242"/>
                  </a:lnTo>
                  <a:lnTo>
                    <a:pt x="42164" y="9791"/>
                  </a:lnTo>
                  <a:lnTo>
                    <a:pt x="38442" y="5626"/>
                  </a:lnTo>
                  <a:lnTo>
                    <a:pt x="33997" y="546"/>
                  </a:lnTo>
                  <a:lnTo>
                    <a:pt x="26924" y="114"/>
                  </a:lnTo>
                  <a:lnTo>
                    <a:pt x="26924" y="18059"/>
                  </a:lnTo>
                  <a:lnTo>
                    <a:pt x="26924" y="23037"/>
                  </a:lnTo>
                  <a:lnTo>
                    <a:pt x="26568" y="25755"/>
                  </a:lnTo>
                  <a:lnTo>
                    <a:pt x="24930" y="27559"/>
                  </a:lnTo>
                  <a:lnTo>
                    <a:pt x="22402" y="29565"/>
                  </a:lnTo>
                  <a:lnTo>
                    <a:pt x="19900" y="29298"/>
                  </a:lnTo>
                  <a:lnTo>
                    <a:pt x="15963" y="29298"/>
                  </a:lnTo>
                  <a:lnTo>
                    <a:pt x="15963" y="12242"/>
                  </a:lnTo>
                  <a:lnTo>
                    <a:pt x="22402" y="12242"/>
                  </a:lnTo>
                  <a:lnTo>
                    <a:pt x="23926" y="12788"/>
                  </a:lnTo>
                  <a:lnTo>
                    <a:pt x="26670" y="14046"/>
                  </a:lnTo>
                  <a:lnTo>
                    <a:pt x="26924" y="18059"/>
                  </a:lnTo>
                  <a:lnTo>
                    <a:pt x="26924" y="114"/>
                  </a:lnTo>
                  <a:lnTo>
                    <a:pt x="25120" y="0"/>
                  </a:lnTo>
                  <a:lnTo>
                    <a:pt x="0" y="0"/>
                  </a:lnTo>
                  <a:lnTo>
                    <a:pt x="0" y="68008"/>
                  </a:lnTo>
                  <a:lnTo>
                    <a:pt x="15963" y="68008"/>
                  </a:lnTo>
                  <a:lnTo>
                    <a:pt x="15963" y="41529"/>
                  </a:lnTo>
                  <a:lnTo>
                    <a:pt x="21945" y="41262"/>
                  </a:lnTo>
                  <a:lnTo>
                    <a:pt x="28384" y="42075"/>
                  </a:lnTo>
                  <a:lnTo>
                    <a:pt x="30035" y="41262"/>
                  </a:lnTo>
                  <a:lnTo>
                    <a:pt x="33909" y="39357"/>
                  </a:lnTo>
                  <a:lnTo>
                    <a:pt x="41160" y="36004"/>
                  </a:lnTo>
                  <a:lnTo>
                    <a:pt x="42519" y="29565"/>
                  </a:lnTo>
                  <a:lnTo>
                    <a:pt x="42900" y="27762"/>
                  </a:lnTo>
                  <a:close/>
                </a:path>
                <a:path w="92710" h="69850" extrusionOk="0">
                  <a:moveTo>
                    <a:pt x="92303" y="0"/>
                  </a:moveTo>
                  <a:lnTo>
                    <a:pt x="76352" y="0"/>
                  </a:lnTo>
                  <a:lnTo>
                    <a:pt x="76352" y="53784"/>
                  </a:lnTo>
                  <a:lnTo>
                    <a:pt x="75069" y="57404"/>
                  </a:lnTo>
                  <a:lnTo>
                    <a:pt x="66370" y="57404"/>
                  </a:lnTo>
                  <a:lnTo>
                    <a:pt x="65366" y="54584"/>
                  </a:lnTo>
                  <a:lnTo>
                    <a:pt x="65366" y="0"/>
                  </a:lnTo>
                  <a:lnTo>
                    <a:pt x="49415" y="0"/>
                  </a:lnTo>
                  <a:lnTo>
                    <a:pt x="49415" y="49237"/>
                  </a:lnTo>
                  <a:lnTo>
                    <a:pt x="50863" y="58318"/>
                  </a:lnTo>
                  <a:lnTo>
                    <a:pt x="55054" y="64681"/>
                  </a:lnTo>
                  <a:lnTo>
                    <a:pt x="61772" y="68414"/>
                  </a:lnTo>
                  <a:lnTo>
                    <a:pt x="70815" y="69646"/>
                  </a:lnTo>
                  <a:lnTo>
                    <a:pt x="81064" y="68072"/>
                  </a:lnTo>
                  <a:lnTo>
                    <a:pt x="87680" y="63766"/>
                  </a:lnTo>
                  <a:lnTo>
                    <a:pt x="91249" y="57289"/>
                  </a:lnTo>
                  <a:lnTo>
                    <a:pt x="92303" y="49237"/>
                  </a:lnTo>
                  <a:lnTo>
                    <a:pt x="9230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54" name="Google Shape;754;p29"/>
            <p:cNvPicPr preferRelativeResize="0"/>
            <p:nvPr/>
          </p:nvPicPr>
          <p:blipFill rotWithShape="1">
            <a:blip r:embed="rId14">
              <a:alphaModFix/>
            </a:blip>
            <a:srcRect/>
            <a:stretch/>
          </p:blipFill>
          <p:spPr>
            <a:xfrm>
              <a:off x="3856664" y="1541670"/>
              <a:ext cx="139674" cy="139687"/>
            </a:xfrm>
            <a:prstGeom prst="rect">
              <a:avLst/>
            </a:prstGeom>
            <a:noFill/>
            <a:ln>
              <a:noFill/>
            </a:ln>
          </p:spPr>
        </p:pic>
        <p:sp>
          <p:nvSpPr>
            <p:cNvPr id="755" name="Google Shape;755;p29"/>
            <p:cNvSpPr/>
            <p:nvPr/>
          </p:nvSpPr>
          <p:spPr>
            <a:xfrm>
              <a:off x="460375" y="1374775"/>
              <a:ext cx="3879850" cy="2584450"/>
            </a:xfrm>
            <a:custGeom>
              <a:avLst/>
              <a:gdLst/>
              <a:ahLst/>
              <a:cxnLst/>
              <a:rect l="l" t="t" r="r" b="b"/>
              <a:pathLst>
                <a:path w="3879850" h="2584450" extrusionOk="0">
                  <a:moveTo>
                    <a:pt x="0" y="2584450"/>
                  </a:moveTo>
                  <a:lnTo>
                    <a:pt x="3879850" y="2584450"/>
                  </a:lnTo>
                  <a:lnTo>
                    <a:pt x="3879850" y="0"/>
                  </a:lnTo>
                  <a:lnTo>
                    <a:pt x="0" y="0"/>
                  </a:lnTo>
                  <a:lnTo>
                    <a:pt x="0" y="2584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56" name="Google Shape;756;p29"/>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57" name="Google Shape;757;p29"/>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758" name="Google Shape;758;p29"/>
          <p:cNvSpPr txBox="1"/>
          <p:nvPr/>
        </p:nvSpPr>
        <p:spPr>
          <a:xfrm>
            <a:off x="396250" y="3482350"/>
            <a:ext cx="3886200" cy="3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Pick Off by Pitcher (8.7.4 CCA pp. 120)</a:t>
            </a:r>
            <a:endParaRPr sz="1300">
              <a:latin typeface="Roboto"/>
              <a:ea typeface="Roboto"/>
              <a:cs typeface="Roboto"/>
              <a:sym typeface="Roboto"/>
            </a:endParaRPr>
          </a:p>
        </p:txBody>
      </p:sp>
      <p:sp>
        <p:nvSpPr>
          <p:cNvPr id="759" name="Google Shape;759;p29"/>
          <p:cNvSpPr txBox="1"/>
          <p:nvPr/>
        </p:nvSpPr>
        <p:spPr>
          <a:xfrm>
            <a:off x="4396750" y="3489950"/>
            <a:ext cx="3886200" cy="32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Throwdown by Catcher (8.7.5 CCA pp. 121)</a:t>
            </a:r>
            <a:endParaRPr sz="1300">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grpSp>
        <p:nvGrpSpPr>
          <p:cNvPr id="764" name="Google Shape;764;p30"/>
          <p:cNvGrpSpPr/>
          <p:nvPr/>
        </p:nvGrpSpPr>
        <p:grpSpPr>
          <a:xfrm>
            <a:off x="4983481" y="503174"/>
            <a:ext cx="3879850" cy="3498850"/>
            <a:chOff x="487806" y="1374774"/>
            <a:chExt cx="3879850" cy="3498850"/>
          </a:xfrm>
        </p:grpSpPr>
        <p:sp>
          <p:nvSpPr>
            <p:cNvPr id="765" name="Google Shape;765;p30"/>
            <p:cNvSpPr/>
            <p:nvPr/>
          </p:nvSpPr>
          <p:spPr>
            <a:xfrm>
              <a:off x="487806" y="1374774"/>
              <a:ext cx="3879850" cy="3498850"/>
            </a:xfrm>
            <a:custGeom>
              <a:avLst/>
              <a:gdLst/>
              <a:ahLst/>
              <a:cxnLst/>
              <a:rect l="l" t="t" r="r" b="b"/>
              <a:pathLst>
                <a:path w="3879850" h="3498850" extrusionOk="0">
                  <a:moveTo>
                    <a:pt x="3879850" y="0"/>
                  </a:moveTo>
                  <a:lnTo>
                    <a:pt x="0" y="0"/>
                  </a:lnTo>
                  <a:lnTo>
                    <a:pt x="0" y="3498850"/>
                  </a:lnTo>
                  <a:lnTo>
                    <a:pt x="3879850" y="34988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66" name="Google Shape;766;p30"/>
            <p:cNvSpPr/>
            <p:nvPr/>
          </p:nvSpPr>
          <p:spPr>
            <a:xfrm>
              <a:off x="487806" y="1374774"/>
              <a:ext cx="3731895" cy="3427095"/>
            </a:xfrm>
            <a:custGeom>
              <a:avLst/>
              <a:gdLst/>
              <a:ahLst/>
              <a:cxnLst/>
              <a:rect l="l" t="t" r="r" b="b"/>
              <a:pathLst>
                <a:path w="3731895" h="3427095" extrusionOk="0">
                  <a:moveTo>
                    <a:pt x="3722484" y="3198160"/>
                  </a:moveTo>
                  <a:lnTo>
                    <a:pt x="3141758" y="3198160"/>
                  </a:lnTo>
                  <a:lnTo>
                    <a:pt x="3157497" y="3245515"/>
                  </a:lnTo>
                  <a:lnTo>
                    <a:pt x="3180666" y="3289137"/>
                  </a:lnTo>
                  <a:lnTo>
                    <a:pt x="3210459" y="3328099"/>
                  </a:lnTo>
                  <a:lnTo>
                    <a:pt x="3246126" y="3361655"/>
                  </a:lnTo>
                  <a:lnTo>
                    <a:pt x="3286921" y="3389055"/>
                  </a:lnTo>
                  <a:lnTo>
                    <a:pt x="3332096" y="3409553"/>
                  </a:lnTo>
                  <a:lnTo>
                    <a:pt x="3380902" y="3422400"/>
                  </a:lnTo>
                  <a:lnTo>
                    <a:pt x="3432592" y="3426848"/>
                  </a:lnTo>
                  <a:lnTo>
                    <a:pt x="3481127" y="3422932"/>
                  </a:lnTo>
                  <a:lnTo>
                    <a:pt x="3527169" y="3411593"/>
                  </a:lnTo>
                  <a:lnTo>
                    <a:pt x="3570101" y="3393449"/>
                  </a:lnTo>
                  <a:lnTo>
                    <a:pt x="3609308" y="3369115"/>
                  </a:lnTo>
                  <a:lnTo>
                    <a:pt x="3644174" y="3339207"/>
                  </a:lnTo>
                  <a:lnTo>
                    <a:pt x="3674083" y="3304343"/>
                  </a:lnTo>
                  <a:lnTo>
                    <a:pt x="3698417" y="3265137"/>
                  </a:lnTo>
                  <a:lnTo>
                    <a:pt x="3716562" y="3222206"/>
                  </a:lnTo>
                  <a:lnTo>
                    <a:pt x="3722484" y="3198160"/>
                  </a:lnTo>
                  <a:close/>
                </a:path>
                <a:path w="3731895" h="3427095" extrusionOk="0">
                  <a:moveTo>
                    <a:pt x="559152" y="3056161"/>
                  </a:moveTo>
                  <a:lnTo>
                    <a:pt x="0" y="3056161"/>
                  </a:lnTo>
                  <a:lnTo>
                    <a:pt x="0" y="3198160"/>
                  </a:lnTo>
                  <a:lnTo>
                    <a:pt x="3141758" y="3198160"/>
                  </a:lnTo>
                  <a:lnTo>
                    <a:pt x="3141699" y="3197982"/>
                  </a:lnTo>
                  <a:lnTo>
                    <a:pt x="3722528" y="3197982"/>
                  </a:lnTo>
                  <a:lnTo>
                    <a:pt x="3727901" y="3176168"/>
                  </a:lnTo>
                  <a:lnTo>
                    <a:pt x="3731817" y="3127636"/>
                  </a:lnTo>
                  <a:lnTo>
                    <a:pt x="3727354" y="3075856"/>
                  </a:lnTo>
                  <a:lnTo>
                    <a:pt x="3723296" y="3060466"/>
                  </a:lnTo>
                  <a:lnTo>
                    <a:pt x="560894" y="3060466"/>
                  </a:lnTo>
                  <a:lnTo>
                    <a:pt x="559152" y="3056161"/>
                  </a:lnTo>
                  <a:close/>
                </a:path>
                <a:path w="3731895" h="3427095" extrusionOk="0">
                  <a:moveTo>
                    <a:pt x="2513849" y="93289"/>
                  </a:moveTo>
                  <a:lnTo>
                    <a:pt x="2461281" y="93872"/>
                  </a:lnTo>
                  <a:lnTo>
                    <a:pt x="2463296" y="93872"/>
                  </a:lnTo>
                  <a:lnTo>
                    <a:pt x="2417943" y="95415"/>
                  </a:lnTo>
                  <a:lnTo>
                    <a:pt x="2370393" y="98057"/>
                  </a:lnTo>
                  <a:lnTo>
                    <a:pt x="2323127" y="101735"/>
                  </a:lnTo>
                  <a:lnTo>
                    <a:pt x="2276156" y="106440"/>
                  </a:lnTo>
                  <a:lnTo>
                    <a:pt x="2229491" y="112158"/>
                  </a:lnTo>
                  <a:lnTo>
                    <a:pt x="2183143" y="118881"/>
                  </a:lnTo>
                  <a:lnTo>
                    <a:pt x="2137125" y="126595"/>
                  </a:lnTo>
                  <a:lnTo>
                    <a:pt x="2091446" y="135290"/>
                  </a:lnTo>
                  <a:lnTo>
                    <a:pt x="2046119" y="144955"/>
                  </a:lnTo>
                  <a:lnTo>
                    <a:pt x="2001154" y="155578"/>
                  </a:lnTo>
                  <a:lnTo>
                    <a:pt x="1956562" y="167148"/>
                  </a:lnTo>
                  <a:lnTo>
                    <a:pt x="1912356" y="179654"/>
                  </a:lnTo>
                  <a:lnTo>
                    <a:pt x="1868546" y="193085"/>
                  </a:lnTo>
                  <a:lnTo>
                    <a:pt x="1825143" y="207429"/>
                  </a:lnTo>
                  <a:lnTo>
                    <a:pt x="1782159" y="222675"/>
                  </a:lnTo>
                  <a:lnTo>
                    <a:pt x="1739605" y="238812"/>
                  </a:lnTo>
                  <a:lnTo>
                    <a:pt x="1697492" y="255829"/>
                  </a:lnTo>
                  <a:lnTo>
                    <a:pt x="1655832" y="273714"/>
                  </a:lnTo>
                  <a:lnTo>
                    <a:pt x="1614635" y="292456"/>
                  </a:lnTo>
                  <a:lnTo>
                    <a:pt x="1573913" y="312045"/>
                  </a:lnTo>
                  <a:lnTo>
                    <a:pt x="1533678" y="332468"/>
                  </a:lnTo>
                  <a:lnTo>
                    <a:pt x="1493939" y="353714"/>
                  </a:lnTo>
                  <a:lnTo>
                    <a:pt x="1454709" y="375773"/>
                  </a:lnTo>
                  <a:lnTo>
                    <a:pt x="1416000" y="398632"/>
                  </a:lnTo>
                  <a:lnTo>
                    <a:pt x="1377821" y="422282"/>
                  </a:lnTo>
                  <a:lnTo>
                    <a:pt x="1340184" y="446710"/>
                  </a:lnTo>
                  <a:lnTo>
                    <a:pt x="1303102" y="471905"/>
                  </a:lnTo>
                  <a:lnTo>
                    <a:pt x="1266584" y="497856"/>
                  </a:lnTo>
                  <a:lnTo>
                    <a:pt x="1230642" y="524551"/>
                  </a:lnTo>
                  <a:lnTo>
                    <a:pt x="1195288" y="551981"/>
                  </a:lnTo>
                  <a:lnTo>
                    <a:pt x="1160532" y="580132"/>
                  </a:lnTo>
                  <a:lnTo>
                    <a:pt x="1126386" y="608995"/>
                  </a:lnTo>
                  <a:lnTo>
                    <a:pt x="1092861" y="638557"/>
                  </a:lnTo>
                  <a:lnTo>
                    <a:pt x="1059968" y="668808"/>
                  </a:lnTo>
                  <a:lnTo>
                    <a:pt x="1027719" y="699736"/>
                  </a:lnTo>
                  <a:lnTo>
                    <a:pt x="996124" y="731330"/>
                  </a:lnTo>
                  <a:lnTo>
                    <a:pt x="965196" y="763579"/>
                  </a:lnTo>
                  <a:lnTo>
                    <a:pt x="934945" y="796472"/>
                  </a:lnTo>
                  <a:lnTo>
                    <a:pt x="905383" y="829997"/>
                  </a:lnTo>
                  <a:lnTo>
                    <a:pt x="876520" y="864143"/>
                  </a:lnTo>
                  <a:lnTo>
                    <a:pt x="848368" y="898899"/>
                  </a:lnTo>
                  <a:lnTo>
                    <a:pt x="820939" y="934253"/>
                  </a:lnTo>
                  <a:lnTo>
                    <a:pt x="794243" y="970195"/>
                  </a:lnTo>
                  <a:lnTo>
                    <a:pt x="768291" y="1006713"/>
                  </a:lnTo>
                  <a:lnTo>
                    <a:pt x="743096" y="1043795"/>
                  </a:lnTo>
                  <a:lnTo>
                    <a:pt x="718668" y="1081432"/>
                  </a:lnTo>
                  <a:lnTo>
                    <a:pt x="695019" y="1119611"/>
                  </a:lnTo>
                  <a:lnTo>
                    <a:pt x="672159" y="1158320"/>
                  </a:lnTo>
                  <a:lnTo>
                    <a:pt x="650100" y="1197550"/>
                  </a:lnTo>
                  <a:lnTo>
                    <a:pt x="628854" y="1237289"/>
                  </a:lnTo>
                  <a:lnTo>
                    <a:pt x="608430" y="1277524"/>
                  </a:lnTo>
                  <a:lnTo>
                    <a:pt x="588842" y="1318246"/>
                  </a:lnTo>
                  <a:lnTo>
                    <a:pt x="570099" y="1359443"/>
                  </a:lnTo>
                  <a:lnTo>
                    <a:pt x="552214" y="1401104"/>
                  </a:lnTo>
                  <a:lnTo>
                    <a:pt x="535197" y="1443217"/>
                  </a:lnTo>
                  <a:lnTo>
                    <a:pt x="519060" y="1485771"/>
                  </a:lnTo>
                  <a:lnTo>
                    <a:pt x="503813" y="1528755"/>
                  </a:lnTo>
                  <a:lnTo>
                    <a:pt x="489469" y="1572158"/>
                  </a:lnTo>
                  <a:lnTo>
                    <a:pt x="476038" y="1615968"/>
                  </a:lnTo>
                  <a:lnTo>
                    <a:pt x="463532" y="1660175"/>
                  </a:lnTo>
                  <a:lnTo>
                    <a:pt x="451962" y="1704766"/>
                  </a:lnTo>
                  <a:lnTo>
                    <a:pt x="441339" y="1749731"/>
                  </a:lnTo>
                  <a:lnTo>
                    <a:pt x="431674" y="1795059"/>
                  </a:lnTo>
                  <a:lnTo>
                    <a:pt x="422979" y="1840738"/>
                  </a:lnTo>
                  <a:lnTo>
                    <a:pt x="415264" y="1886757"/>
                  </a:lnTo>
                  <a:lnTo>
                    <a:pt x="408542" y="1933105"/>
                  </a:lnTo>
                  <a:lnTo>
                    <a:pt x="402823" y="1979770"/>
                  </a:lnTo>
                  <a:lnTo>
                    <a:pt x="398119" y="2026741"/>
                  </a:lnTo>
                  <a:lnTo>
                    <a:pt x="394440" y="2074008"/>
                  </a:lnTo>
                  <a:lnTo>
                    <a:pt x="391799" y="2121558"/>
                  </a:lnTo>
                  <a:lnTo>
                    <a:pt x="390206" y="2169381"/>
                  </a:lnTo>
                  <a:lnTo>
                    <a:pt x="389672" y="2217466"/>
                  </a:lnTo>
                  <a:lnTo>
                    <a:pt x="390331" y="2270869"/>
                  </a:lnTo>
                  <a:lnTo>
                    <a:pt x="392290" y="2323804"/>
                  </a:lnTo>
                  <a:lnTo>
                    <a:pt x="395525" y="2376267"/>
                  </a:lnTo>
                  <a:lnTo>
                    <a:pt x="400011" y="2428258"/>
                  </a:lnTo>
                  <a:lnTo>
                    <a:pt x="405724" y="2479775"/>
                  </a:lnTo>
                  <a:lnTo>
                    <a:pt x="412638" y="2530816"/>
                  </a:lnTo>
                  <a:lnTo>
                    <a:pt x="420728" y="2581381"/>
                  </a:lnTo>
                  <a:lnTo>
                    <a:pt x="429971" y="2631467"/>
                  </a:lnTo>
                  <a:lnTo>
                    <a:pt x="440340" y="2681073"/>
                  </a:lnTo>
                  <a:lnTo>
                    <a:pt x="451812" y="2730198"/>
                  </a:lnTo>
                  <a:lnTo>
                    <a:pt x="464361" y="2778839"/>
                  </a:lnTo>
                  <a:lnTo>
                    <a:pt x="477963" y="2826997"/>
                  </a:lnTo>
                  <a:lnTo>
                    <a:pt x="492592" y="2874668"/>
                  </a:lnTo>
                  <a:lnTo>
                    <a:pt x="508225" y="2921853"/>
                  </a:lnTo>
                  <a:lnTo>
                    <a:pt x="524836" y="2968548"/>
                  </a:lnTo>
                  <a:lnTo>
                    <a:pt x="542401" y="3014753"/>
                  </a:lnTo>
                  <a:lnTo>
                    <a:pt x="560894" y="3060466"/>
                  </a:lnTo>
                  <a:lnTo>
                    <a:pt x="560081" y="3056161"/>
                  </a:lnTo>
                  <a:lnTo>
                    <a:pt x="3722160" y="3056161"/>
                  </a:lnTo>
                  <a:lnTo>
                    <a:pt x="3693900" y="2981737"/>
                  </a:lnTo>
                  <a:lnTo>
                    <a:pt x="3666414" y="2940900"/>
                  </a:lnTo>
                  <a:lnTo>
                    <a:pt x="3632755" y="2905214"/>
                  </a:lnTo>
                  <a:lnTo>
                    <a:pt x="3593677" y="2875428"/>
                  </a:lnTo>
                  <a:lnTo>
                    <a:pt x="3549929" y="2852295"/>
                  </a:lnTo>
                  <a:lnTo>
                    <a:pt x="3503419" y="2836946"/>
                  </a:lnTo>
                  <a:lnTo>
                    <a:pt x="3501223" y="2836946"/>
                  </a:lnTo>
                  <a:lnTo>
                    <a:pt x="3501347" y="2217466"/>
                  </a:lnTo>
                  <a:lnTo>
                    <a:pt x="3501468" y="1615968"/>
                  </a:lnTo>
                  <a:lnTo>
                    <a:pt x="3501590" y="1006713"/>
                  </a:lnTo>
                  <a:lnTo>
                    <a:pt x="3501717" y="375773"/>
                  </a:lnTo>
                  <a:lnTo>
                    <a:pt x="3501738" y="269413"/>
                  </a:lnTo>
                  <a:lnTo>
                    <a:pt x="3360164" y="269413"/>
                  </a:lnTo>
                  <a:lnTo>
                    <a:pt x="3360164" y="265926"/>
                  </a:lnTo>
                  <a:lnTo>
                    <a:pt x="3316751" y="247850"/>
                  </a:lnTo>
                  <a:lnTo>
                    <a:pt x="3268529" y="228826"/>
                  </a:lnTo>
                  <a:lnTo>
                    <a:pt x="3220736" y="211089"/>
                  </a:lnTo>
                  <a:lnTo>
                    <a:pt x="3173224" y="194631"/>
                  </a:lnTo>
                  <a:lnTo>
                    <a:pt x="3125845" y="179443"/>
                  </a:lnTo>
                  <a:lnTo>
                    <a:pt x="3078451" y="165517"/>
                  </a:lnTo>
                  <a:lnTo>
                    <a:pt x="3030894" y="152845"/>
                  </a:lnTo>
                  <a:lnTo>
                    <a:pt x="2983026" y="141419"/>
                  </a:lnTo>
                  <a:lnTo>
                    <a:pt x="2934700" y="131230"/>
                  </a:lnTo>
                  <a:lnTo>
                    <a:pt x="2885768" y="122271"/>
                  </a:lnTo>
                  <a:lnTo>
                    <a:pt x="2836082" y="114533"/>
                  </a:lnTo>
                  <a:lnTo>
                    <a:pt x="2785494" y="108007"/>
                  </a:lnTo>
                  <a:lnTo>
                    <a:pt x="2733856" y="102687"/>
                  </a:lnTo>
                  <a:lnTo>
                    <a:pt x="2681020" y="98563"/>
                  </a:lnTo>
                  <a:lnTo>
                    <a:pt x="2626839" y="95627"/>
                  </a:lnTo>
                  <a:lnTo>
                    <a:pt x="2571164" y="93872"/>
                  </a:lnTo>
                  <a:lnTo>
                    <a:pt x="2513849" y="93289"/>
                  </a:lnTo>
                  <a:close/>
                </a:path>
                <a:path w="3731895" h="3427095" extrusionOk="0">
                  <a:moveTo>
                    <a:pt x="3722160" y="3056161"/>
                  </a:moveTo>
                  <a:lnTo>
                    <a:pt x="560081" y="3056161"/>
                  </a:lnTo>
                  <a:lnTo>
                    <a:pt x="560894" y="3060466"/>
                  </a:lnTo>
                  <a:lnTo>
                    <a:pt x="3723296" y="3060466"/>
                  </a:lnTo>
                  <a:lnTo>
                    <a:pt x="3722160" y="3056161"/>
                  </a:lnTo>
                  <a:close/>
                </a:path>
                <a:path w="3731895" h="3427095" extrusionOk="0">
                  <a:moveTo>
                    <a:pt x="3502265" y="2836565"/>
                  </a:moveTo>
                  <a:lnTo>
                    <a:pt x="3501223" y="2836946"/>
                  </a:lnTo>
                  <a:lnTo>
                    <a:pt x="3503419" y="2836946"/>
                  </a:lnTo>
                  <a:lnTo>
                    <a:pt x="3502265" y="2836565"/>
                  </a:lnTo>
                  <a:close/>
                </a:path>
                <a:path w="3731895" h="3427095" extrusionOk="0">
                  <a:moveTo>
                    <a:pt x="3360164" y="265926"/>
                  </a:moveTo>
                  <a:lnTo>
                    <a:pt x="3360164" y="269413"/>
                  </a:lnTo>
                  <a:lnTo>
                    <a:pt x="3365549" y="268168"/>
                  </a:lnTo>
                  <a:lnTo>
                    <a:pt x="3360164" y="265926"/>
                  </a:lnTo>
                  <a:close/>
                </a:path>
                <a:path w="3731895" h="3427095" extrusionOk="0">
                  <a:moveTo>
                    <a:pt x="3501792" y="0"/>
                  </a:moveTo>
                  <a:lnTo>
                    <a:pt x="3360164" y="0"/>
                  </a:lnTo>
                  <a:lnTo>
                    <a:pt x="3360164" y="265926"/>
                  </a:lnTo>
                  <a:lnTo>
                    <a:pt x="3365549" y="268168"/>
                  </a:lnTo>
                  <a:lnTo>
                    <a:pt x="3360164" y="269413"/>
                  </a:lnTo>
                  <a:lnTo>
                    <a:pt x="3501738" y="269413"/>
                  </a:lnTo>
                  <a:lnTo>
                    <a:pt x="3501792"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67" name="Google Shape;767;p30"/>
            <p:cNvSpPr/>
            <p:nvPr/>
          </p:nvSpPr>
          <p:spPr>
            <a:xfrm>
              <a:off x="1915147" y="4442269"/>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68" name="Google Shape;768;p30"/>
            <p:cNvSpPr/>
            <p:nvPr/>
          </p:nvSpPr>
          <p:spPr>
            <a:xfrm>
              <a:off x="1986649" y="2567286"/>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3" y="1820139"/>
                  </a:lnTo>
                  <a:lnTo>
                    <a:pt x="1677026" y="1778688"/>
                  </a:lnTo>
                  <a:lnTo>
                    <a:pt x="1704287" y="1741305"/>
                  </a:lnTo>
                  <a:lnTo>
                    <a:pt x="1736879" y="1708615"/>
                  </a:lnTo>
                  <a:lnTo>
                    <a:pt x="1774174"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69" name="Google Shape;769;p30"/>
            <p:cNvSpPr/>
            <p:nvPr/>
          </p:nvSpPr>
          <p:spPr>
            <a:xfrm>
              <a:off x="2791787" y="3382374"/>
              <a:ext cx="417830" cy="417829"/>
            </a:xfrm>
            <a:custGeom>
              <a:avLst/>
              <a:gdLst/>
              <a:ahLst/>
              <a:cxnLst/>
              <a:rect l="l" t="t" r="r" b="b"/>
              <a:pathLst>
                <a:path w="417830"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70" name="Google Shape;770;p30"/>
            <p:cNvSpPr/>
            <p:nvPr/>
          </p:nvSpPr>
          <p:spPr>
            <a:xfrm>
              <a:off x="2930254" y="3519925"/>
              <a:ext cx="93344" cy="93345"/>
            </a:xfrm>
            <a:custGeom>
              <a:avLst/>
              <a:gdLst/>
              <a:ahLst/>
              <a:cxnLst/>
              <a:rect l="l" t="t" r="r" b="b"/>
              <a:pathLst>
                <a:path w="93344"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71" name="Google Shape;771;p30"/>
            <p:cNvSpPr/>
            <p:nvPr/>
          </p:nvSpPr>
          <p:spPr>
            <a:xfrm>
              <a:off x="3920400" y="2471432"/>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72" name="Google Shape;772;p30"/>
            <p:cNvSpPr/>
            <p:nvPr/>
          </p:nvSpPr>
          <p:spPr>
            <a:xfrm>
              <a:off x="1887499" y="2470403"/>
              <a:ext cx="2032000" cy="88900"/>
            </a:xfrm>
            <a:custGeom>
              <a:avLst/>
              <a:gdLst/>
              <a:ahLst/>
              <a:cxnLst/>
              <a:rect l="l" t="t" r="r" b="b"/>
              <a:pathLst>
                <a:path w="2032000" h="88900" extrusionOk="0">
                  <a:moveTo>
                    <a:pt x="59918" y="0"/>
                  </a:moveTo>
                  <a:lnTo>
                    <a:pt x="0" y="0"/>
                  </a:lnTo>
                  <a:lnTo>
                    <a:pt x="0" y="59918"/>
                  </a:lnTo>
                  <a:lnTo>
                    <a:pt x="59918" y="59918"/>
                  </a:lnTo>
                  <a:lnTo>
                    <a:pt x="59918" y="0"/>
                  </a:lnTo>
                  <a:close/>
                </a:path>
                <a:path w="2032000" h="88900" extrusionOk="0">
                  <a:moveTo>
                    <a:pt x="2031796" y="28587"/>
                  </a:moveTo>
                  <a:lnTo>
                    <a:pt x="1971878" y="28587"/>
                  </a:lnTo>
                  <a:lnTo>
                    <a:pt x="1971878" y="88519"/>
                  </a:lnTo>
                  <a:lnTo>
                    <a:pt x="2031796" y="88519"/>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73" name="Google Shape;773;p30"/>
            <p:cNvSpPr/>
            <p:nvPr/>
          </p:nvSpPr>
          <p:spPr>
            <a:xfrm>
              <a:off x="487806" y="1374775"/>
              <a:ext cx="3432810" cy="3126740"/>
            </a:xfrm>
            <a:custGeom>
              <a:avLst/>
              <a:gdLst/>
              <a:ahLst/>
              <a:cxnLst/>
              <a:rect l="l" t="t" r="r" b="b"/>
              <a:pathLst>
                <a:path w="3432810" h="3126740" extrusionOk="0">
                  <a:moveTo>
                    <a:pt x="3430690" y="3126681"/>
                  </a:moveTo>
                  <a:lnTo>
                    <a:pt x="0" y="3126681"/>
                  </a:lnTo>
                </a:path>
                <a:path w="3432810" h="3126740" extrusionOk="0">
                  <a:moveTo>
                    <a:pt x="3432595" y="3105713"/>
                  </a:moveTo>
                  <a:lnTo>
                    <a:pt x="3432595"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74" name="Google Shape;774;p30"/>
            <p:cNvSpPr/>
            <p:nvPr/>
          </p:nvSpPr>
          <p:spPr>
            <a:xfrm>
              <a:off x="3837330" y="4421051"/>
              <a:ext cx="252729" cy="251460"/>
            </a:xfrm>
            <a:custGeom>
              <a:avLst/>
              <a:gdLst/>
              <a:ahLst/>
              <a:cxnLst/>
              <a:rect l="l" t="t" r="r" b="b"/>
              <a:pathLst>
                <a:path w="252729" h="251460" extrusionOk="0">
                  <a:moveTo>
                    <a:pt x="72783" y="0"/>
                  </a:moveTo>
                  <a:lnTo>
                    <a:pt x="0" y="72783"/>
                  </a:lnTo>
                  <a:lnTo>
                    <a:pt x="179628" y="251459"/>
                  </a:lnTo>
                  <a:lnTo>
                    <a:pt x="252412"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75" name="Google Shape;775;p30"/>
            <p:cNvSpPr/>
            <p:nvPr/>
          </p:nvSpPr>
          <p:spPr>
            <a:xfrm>
              <a:off x="3837330" y="4421051"/>
              <a:ext cx="252729" cy="251460"/>
            </a:xfrm>
            <a:custGeom>
              <a:avLst/>
              <a:gdLst/>
              <a:ahLst/>
              <a:cxnLst/>
              <a:rect l="l" t="t" r="r" b="b"/>
              <a:pathLst>
                <a:path w="252729" h="251460" extrusionOk="0">
                  <a:moveTo>
                    <a:pt x="252412" y="178676"/>
                  </a:moveTo>
                  <a:lnTo>
                    <a:pt x="72783" y="0"/>
                  </a:lnTo>
                  <a:lnTo>
                    <a:pt x="0" y="72783"/>
                  </a:lnTo>
                  <a:lnTo>
                    <a:pt x="179628" y="251459"/>
                  </a:lnTo>
                  <a:lnTo>
                    <a:pt x="252412"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76" name="Google Shape;776;p30"/>
            <p:cNvPicPr preferRelativeResize="0"/>
            <p:nvPr/>
          </p:nvPicPr>
          <p:blipFill rotWithShape="1">
            <a:blip r:embed="rId3">
              <a:alphaModFix/>
            </a:blip>
            <a:srcRect/>
            <a:stretch/>
          </p:blipFill>
          <p:spPr>
            <a:xfrm>
              <a:off x="3760129" y="4340993"/>
              <a:ext cx="296254" cy="297207"/>
            </a:xfrm>
            <a:prstGeom prst="rect">
              <a:avLst/>
            </a:prstGeom>
            <a:noFill/>
            <a:ln>
              <a:noFill/>
            </a:ln>
          </p:spPr>
        </p:pic>
        <p:sp>
          <p:nvSpPr>
            <p:cNvPr id="777" name="Google Shape;777;p30"/>
            <p:cNvSpPr/>
            <p:nvPr/>
          </p:nvSpPr>
          <p:spPr>
            <a:xfrm>
              <a:off x="2749306" y="2511745"/>
              <a:ext cx="1253489" cy="1824989"/>
            </a:xfrm>
            <a:custGeom>
              <a:avLst/>
              <a:gdLst/>
              <a:ahLst/>
              <a:cxnLst/>
              <a:rect l="l" t="t" r="r" b="b"/>
              <a:pathLst>
                <a:path w="1253489" h="1824989" extrusionOk="0">
                  <a:moveTo>
                    <a:pt x="1253236" y="1824596"/>
                  </a:moveTo>
                  <a:lnTo>
                    <a:pt x="1223957" y="1737729"/>
                  </a:lnTo>
                  <a:lnTo>
                    <a:pt x="1211219" y="1562241"/>
                  </a:lnTo>
                  <a:lnTo>
                    <a:pt x="1212343" y="1166251"/>
                  </a:lnTo>
                  <a:lnTo>
                    <a:pt x="1224648" y="417880"/>
                  </a:lnTo>
                </a:path>
                <a:path w="1253489" h="1824989" extrusionOk="0">
                  <a:moveTo>
                    <a:pt x="0" y="6718"/>
                  </a:moveTo>
                  <a:lnTo>
                    <a:pt x="129725" y="1723"/>
                  </a:lnTo>
                  <a:lnTo>
                    <a:pt x="265853" y="0"/>
                  </a:lnTo>
                  <a:lnTo>
                    <a:pt x="491981" y="1496"/>
                  </a:lnTo>
                  <a:lnTo>
                    <a:pt x="891705" y="615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78" name="Google Shape;778;p30"/>
            <p:cNvSpPr/>
            <p:nvPr/>
          </p:nvSpPr>
          <p:spPr>
            <a:xfrm>
              <a:off x="2677680" y="2484018"/>
              <a:ext cx="1327150" cy="1459864"/>
            </a:xfrm>
            <a:custGeom>
              <a:avLst/>
              <a:gdLst/>
              <a:ahLst/>
              <a:cxnLst/>
              <a:rect l="l" t="t" r="r" b="b"/>
              <a:pathLst>
                <a:path w="1327150" h="1459864" extrusionOk="0">
                  <a:moveTo>
                    <a:pt x="116954" y="66535"/>
                  </a:moveTo>
                  <a:lnTo>
                    <a:pt x="114833" y="0"/>
                  </a:lnTo>
                  <a:lnTo>
                    <a:pt x="0" y="39344"/>
                  </a:lnTo>
                  <a:lnTo>
                    <a:pt x="116954" y="66535"/>
                  </a:lnTo>
                  <a:close/>
                </a:path>
                <a:path w="1327150" h="1459864" extrusionOk="0">
                  <a:moveTo>
                    <a:pt x="386994" y="1373746"/>
                  </a:moveTo>
                  <a:lnTo>
                    <a:pt x="270014" y="1400886"/>
                  </a:lnTo>
                  <a:lnTo>
                    <a:pt x="301269" y="1459674"/>
                  </a:lnTo>
                  <a:lnTo>
                    <a:pt x="386994" y="1373746"/>
                  </a:lnTo>
                  <a:close/>
                </a:path>
                <a:path w="1327150" h="1459864" extrusionOk="0">
                  <a:moveTo>
                    <a:pt x="1326769" y="502805"/>
                  </a:moveTo>
                  <a:lnTo>
                    <a:pt x="1293660" y="386016"/>
                  </a:lnTo>
                  <a:lnTo>
                    <a:pt x="1260208" y="501332"/>
                  </a:lnTo>
                  <a:lnTo>
                    <a:pt x="1326769" y="50280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79" name="Google Shape;779;p30"/>
            <p:cNvSpPr/>
            <p:nvPr/>
          </p:nvSpPr>
          <p:spPr>
            <a:xfrm>
              <a:off x="1583680" y="4304467"/>
              <a:ext cx="2237740" cy="144145"/>
            </a:xfrm>
            <a:custGeom>
              <a:avLst/>
              <a:gdLst/>
              <a:ahLst/>
              <a:cxnLst/>
              <a:rect l="l" t="t" r="r" b="b"/>
              <a:pathLst>
                <a:path w="2237740" h="144145" extrusionOk="0">
                  <a:moveTo>
                    <a:pt x="2237270" y="144068"/>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80" name="Google Shape;780;p30"/>
            <p:cNvSpPr/>
            <p:nvPr/>
          </p:nvSpPr>
          <p:spPr>
            <a:xfrm>
              <a:off x="1610641" y="4283916"/>
              <a:ext cx="52705" cy="52704"/>
            </a:xfrm>
            <a:custGeom>
              <a:avLst/>
              <a:gdLst/>
              <a:ahLst/>
              <a:cxnLst/>
              <a:rect l="l" t="t" r="r" b="b"/>
              <a:pathLst>
                <a:path w="52705" h="52704" extrusionOk="0">
                  <a:moveTo>
                    <a:pt x="29070" y="0"/>
                  </a:moveTo>
                  <a:lnTo>
                    <a:pt x="18668" y="908"/>
                  </a:lnTo>
                  <a:lnTo>
                    <a:pt x="9729" y="5573"/>
                  </a:lnTo>
                  <a:lnTo>
                    <a:pt x="3193" y="13246"/>
                  </a:lnTo>
                  <a:lnTo>
                    <a:pt x="0" y="23177"/>
                  </a:lnTo>
                  <a:lnTo>
                    <a:pt x="906" y="33570"/>
                  </a:lnTo>
                  <a:lnTo>
                    <a:pt x="5568" y="42502"/>
                  </a:lnTo>
                  <a:lnTo>
                    <a:pt x="13240" y="49036"/>
                  </a:lnTo>
                  <a:lnTo>
                    <a:pt x="23177" y="52235"/>
                  </a:lnTo>
                  <a:lnTo>
                    <a:pt x="33570" y="51328"/>
                  </a:lnTo>
                  <a:lnTo>
                    <a:pt x="42502" y="46667"/>
                  </a:lnTo>
                  <a:lnTo>
                    <a:pt x="49036" y="38999"/>
                  </a:lnTo>
                  <a:lnTo>
                    <a:pt x="52235" y="29070"/>
                  </a:lnTo>
                  <a:lnTo>
                    <a:pt x="51328" y="18677"/>
                  </a:lnTo>
                  <a:lnTo>
                    <a:pt x="46667" y="9744"/>
                  </a:lnTo>
                  <a:lnTo>
                    <a:pt x="38999" y="3206"/>
                  </a:lnTo>
                  <a:lnTo>
                    <a:pt x="2907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81" name="Google Shape;781;p30"/>
            <p:cNvSpPr/>
            <p:nvPr/>
          </p:nvSpPr>
          <p:spPr>
            <a:xfrm>
              <a:off x="1610641" y="4283916"/>
              <a:ext cx="52705" cy="52704"/>
            </a:xfrm>
            <a:custGeom>
              <a:avLst/>
              <a:gdLst/>
              <a:ahLst/>
              <a:cxnLst/>
              <a:rect l="l" t="t" r="r" b="b"/>
              <a:pathLst>
                <a:path w="52705" h="52704" extrusionOk="0">
                  <a:moveTo>
                    <a:pt x="52235" y="29070"/>
                  </a:moveTo>
                  <a:lnTo>
                    <a:pt x="51328" y="18677"/>
                  </a:lnTo>
                  <a:lnTo>
                    <a:pt x="46667" y="9744"/>
                  </a:lnTo>
                  <a:lnTo>
                    <a:pt x="38999" y="3206"/>
                  </a:lnTo>
                  <a:lnTo>
                    <a:pt x="29070" y="0"/>
                  </a:lnTo>
                  <a:lnTo>
                    <a:pt x="18668" y="908"/>
                  </a:lnTo>
                  <a:lnTo>
                    <a:pt x="9729" y="5573"/>
                  </a:lnTo>
                  <a:lnTo>
                    <a:pt x="3193" y="13246"/>
                  </a:lnTo>
                  <a:lnTo>
                    <a:pt x="0" y="23177"/>
                  </a:lnTo>
                  <a:lnTo>
                    <a:pt x="906" y="33570"/>
                  </a:lnTo>
                  <a:lnTo>
                    <a:pt x="5568" y="42502"/>
                  </a:lnTo>
                  <a:lnTo>
                    <a:pt x="13240" y="49036"/>
                  </a:lnTo>
                  <a:lnTo>
                    <a:pt x="23177" y="52235"/>
                  </a:lnTo>
                  <a:lnTo>
                    <a:pt x="33570" y="51328"/>
                  </a:lnTo>
                  <a:lnTo>
                    <a:pt x="42502" y="46667"/>
                  </a:lnTo>
                  <a:lnTo>
                    <a:pt x="49036" y="38999"/>
                  </a:lnTo>
                  <a:lnTo>
                    <a:pt x="52235" y="2907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82" name="Google Shape;782;p30"/>
            <p:cNvSpPr/>
            <p:nvPr/>
          </p:nvSpPr>
          <p:spPr>
            <a:xfrm>
              <a:off x="1478785" y="4276650"/>
              <a:ext cx="102234" cy="57785"/>
            </a:xfrm>
            <a:custGeom>
              <a:avLst/>
              <a:gdLst/>
              <a:ahLst/>
              <a:cxnLst/>
              <a:rect l="l" t="t" r="r" b="b"/>
              <a:pathLst>
                <a:path w="102234" h="57785" extrusionOk="0">
                  <a:moveTo>
                    <a:pt x="101688" y="0"/>
                  </a:moveTo>
                  <a:lnTo>
                    <a:pt x="0" y="26898"/>
                  </a:lnTo>
                  <a:lnTo>
                    <a:pt x="99428" y="57657"/>
                  </a:lnTo>
                  <a:lnTo>
                    <a:pt x="10168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83" name="Google Shape;783;p30"/>
            <p:cNvSpPr/>
            <p:nvPr/>
          </p:nvSpPr>
          <p:spPr>
            <a:xfrm>
              <a:off x="1415807" y="2687393"/>
              <a:ext cx="458469" cy="1555750"/>
            </a:xfrm>
            <a:custGeom>
              <a:avLst/>
              <a:gdLst/>
              <a:ahLst/>
              <a:cxnLst/>
              <a:rect l="l" t="t" r="r" b="b"/>
              <a:pathLst>
                <a:path w="458469" h="1555750" extrusionOk="0">
                  <a:moveTo>
                    <a:pt x="0" y="1555127"/>
                  </a:moveTo>
                  <a:lnTo>
                    <a:pt x="458444"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784" name="Google Shape;784;p30"/>
            <p:cNvPicPr preferRelativeResize="0"/>
            <p:nvPr/>
          </p:nvPicPr>
          <p:blipFill rotWithShape="1">
            <a:blip r:embed="rId4">
              <a:alphaModFix/>
            </a:blip>
            <a:srcRect/>
            <a:stretch/>
          </p:blipFill>
          <p:spPr>
            <a:xfrm>
              <a:off x="1828017" y="2585284"/>
              <a:ext cx="74067" cy="181747"/>
            </a:xfrm>
            <a:prstGeom prst="rect">
              <a:avLst/>
            </a:prstGeom>
            <a:noFill/>
            <a:ln>
              <a:noFill/>
            </a:ln>
          </p:spPr>
        </p:pic>
        <p:sp>
          <p:nvSpPr>
            <p:cNvPr id="785" name="Google Shape;785;p30"/>
            <p:cNvSpPr/>
            <p:nvPr/>
          </p:nvSpPr>
          <p:spPr>
            <a:xfrm>
              <a:off x="1979071" y="2414596"/>
              <a:ext cx="1621789" cy="17144"/>
            </a:xfrm>
            <a:custGeom>
              <a:avLst/>
              <a:gdLst/>
              <a:ahLst/>
              <a:cxnLst/>
              <a:rect l="l" t="t" r="r" b="b"/>
              <a:pathLst>
                <a:path w="1621789" h="17144" extrusionOk="0">
                  <a:moveTo>
                    <a:pt x="0" y="0"/>
                  </a:moveTo>
                  <a:lnTo>
                    <a:pt x="1621205" y="16573"/>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86" name="Google Shape;786;p30"/>
            <p:cNvSpPr/>
            <p:nvPr/>
          </p:nvSpPr>
          <p:spPr>
            <a:xfrm>
              <a:off x="3520721" y="2402237"/>
              <a:ext cx="52704" cy="52705"/>
            </a:xfrm>
            <a:custGeom>
              <a:avLst/>
              <a:gdLst/>
              <a:ahLst/>
              <a:cxnLst/>
              <a:rect l="l" t="t" r="r" b="b"/>
              <a:pathLst>
                <a:path w="52704" h="52705" extrusionOk="0">
                  <a:moveTo>
                    <a:pt x="27774" y="0"/>
                  </a:moveTo>
                  <a:lnTo>
                    <a:pt x="17441" y="1471"/>
                  </a:lnTo>
                  <a:lnTo>
                    <a:pt x="8772" y="6611"/>
                  </a:lnTo>
                  <a:lnTo>
                    <a:pt x="2661" y="14621"/>
                  </a:lnTo>
                  <a:lnTo>
                    <a:pt x="0" y="24701"/>
                  </a:lnTo>
                  <a:lnTo>
                    <a:pt x="1473" y="35034"/>
                  </a:lnTo>
                  <a:lnTo>
                    <a:pt x="6610" y="43703"/>
                  </a:lnTo>
                  <a:lnTo>
                    <a:pt x="14623" y="49815"/>
                  </a:lnTo>
                  <a:lnTo>
                    <a:pt x="24726" y="52476"/>
                  </a:lnTo>
                  <a:lnTo>
                    <a:pt x="35049" y="51009"/>
                  </a:lnTo>
                  <a:lnTo>
                    <a:pt x="43718" y="45867"/>
                  </a:lnTo>
                  <a:lnTo>
                    <a:pt x="49831" y="37851"/>
                  </a:lnTo>
                  <a:lnTo>
                    <a:pt x="52489" y="27762"/>
                  </a:lnTo>
                  <a:lnTo>
                    <a:pt x="51018" y="17430"/>
                  </a:lnTo>
                  <a:lnTo>
                    <a:pt x="45880" y="8766"/>
                  </a:lnTo>
                  <a:lnTo>
                    <a:pt x="37867" y="2659"/>
                  </a:lnTo>
                  <a:lnTo>
                    <a:pt x="2777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87" name="Google Shape;787;p30"/>
            <p:cNvSpPr/>
            <p:nvPr/>
          </p:nvSpPr>
          <p:spPr>
            <a:xfrm>
              <a:off x="3520721" y="2402237"/>
              <a:ext cx="52704" cy="52705"/>
            </a:xfrm>
            <a:custGeom>
              <a:avLst/>
              <a:gdLst/>
              <a:ahLst/>
              <a:cxnLst/>
              <a:rect l="l" t="t" r="r" b="b"/>
              <a:pathLst>
                <a:path w="52704" h="52705" extrusionOk="0">
                  <a:moveTo>
                    <a:pt x="0" y="24701"/>
                  </a:moveTo>
                  <a:lnTo>
                    <a:pt x="1473" y="35034"/>
                  </a:lnTo>
                  <a:lnTo>
                    <a:pt x="6610" y="43703"/>
                  </a:lnTo>
                  <a:lnTo>
                    <a:pt x="14623" y="49815"/>
                  </a:lnTo>
                  <a:lnTo>
                    <a:pt x="24726" y="52476"/>
                  </a:lnTo>
                  <a:lnTo>
                    <a:pt x="35049" y="51009"/>
                  </a:lnTo>
                  <a:lnTo>
                    <a:pt x="43718" y="45867"/>
                  </a:lnTo>
                  <a:lnTo>
                    <a:pt x="49831" y="37851"/>
                  </a:lnTo>
                  <a:lnTo>
                    <a:pt x="52489" y="27762"/>
                  </a:lnTo>
                  <a:lnTo>
                    <a:pt x="51018" y="17430"/>
                  </a:lnTo>
                  <a:lnTo>
                    <a:pt x="45880" y="8766"/>
                  </a:lnTo>
                  <a:lnTo>
                    <a:pt x="37867" y="2659"/>
                  </a:lnTo>
                  <a:lnTo>
                    <a:pt x="27774" y="0"/>
                  </a:lnTo>
                  <a:lnTo>
                    <a:pt x="17441" y="1471"/>
                  </a:lnTo>
                  <a:lnTo>
                    <a:pt x="8772" y="6611"/>
                  </a:lnTo>
                  <a:lnTo>
                    <a:pt x="2661" y="14621"/>
                  </a:lnTo>
                  <a:lnTo>
                    <a:pt x="0" y="2470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88" name="Google Shape;788;p30"/>
            <p:cNvSpPr/>
            <p:nvPr/>
          </p:nvSpPr>
          <p:spPr>
            <a:xfrm>
              <a:off x="3604113" y="2401069"/>
              <a:ext cx="100964" cy="57785"/>
            </a:xfrm>
            <a:custGeom>
              <a:avLst/>
              <a:gdLst/>
              <a:ahLst/>
              <a:cxnLst/>
              <a:rect l="l" t="t" r="r" b="b"/>
              <a:pathLst>
                <a:path w="100964" h="57785" extrusionOk="0">
                  <a:moveTo>
                    <a:pt x="0" y="0"/>
                  </a:moveTo>
                  <a:lnTo>
                    <a:pt x="850" y="57696"/>
                  </a:lnTo>
                  <a:lnTo>
                    <a:pt x="100952" y="25336"/>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89" name="Google Shape;789;p30"/>
            <p:cNvSpPr/>
            <p:nvPr/>
          </p:nvSpPr>
          <p:spPr>
            <a:xfrm>
              <a:off x="2895086" y="3896980"/>
              <a:ext cx="1073785" cy="699135"/>
            </a:xfrm>
            <a:custGeom>
              <a:avLst/>
              <a:gdLst/>
              <a:ahLst/>
              <a:cxnLst/>
              <a:rect l="l" t="t" r="r" b="b"/>
              <a:pathLst>
                <a:path w="1073785" h="699135" extrusionOk="0">
                  <a:moveTo>
                    <a:pt x="1073327" y="698995"/>
                  </a:moveTo>
                  <a:lnTo>
                    <a:pt x="683431" y="494370"/>
                  </a:lnTo>
                  <a:lnTo>
                    <a:pt x="340437" y="316647"/>
                  </a:lnTo>
                  <a:lnTo>
                    <a:pt x="96439" y="191319"/>
                  </a:lnTo>
                  <a:lnTo>
                    <a:pt x="3530" y="143878"/>
                  </a:lnTo>
                </a:path>
                <a:path w="1073785" h="699135" extrusionOk="0">
                  <a:moveTo>
                    <a:pt x="101028" y="0"/>
                  </a:moveTo>
                  <a:lnTo>
                    <a:pt x="0" y="6322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790" name="Google Shape;790;p30"/>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Rotations On the Infield</a:t>
            </a:r>
            <a:endParaRPr/>
          </a:p>
        </p:txBody>
      </p:sp>
      <p:sp>
        <p:nvSpPr>
          <p:cNvPr id="791" name="Google Shape;791;p30"/>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grpSp>
        <p:nvGrpSpPr>
          <p:cNvPr id="792" name="Google Shape;792;p30"/>
          <p:cNvGrpSpPr/>
          <p:nvPr/>
        </p:nvGrpSpPr>
        <p:grpSpPr>
          <a:xfrm>
            <a:off x="4980306" y="500914"/>
            <a:ext cx="3883025" cy="3501111"/>
            <a:chOff x="484631" y="1372514"/>
            <a:chExt cx="3883025" cy="3501111"/>
          </a:xfrm>
        </p:grpSpPr>
        <p:sp>
          <p:nvSpPr>
            <p:cNvPr id="793" name="Google Shape;793;p30"/>
            <p:cNvSpPr/>
            <p:nvPr/>
          </p:nvSpPr>
          <p:spPr>
            <a:xfrm>
              <a:off x="487806" y="1374775"/>
              <a:ext cx="3879850" cy="3498850"/>
            </a:xfrm>
            <a:custGeom>
              <a:avLst/>
              <a:gdLst/>
              <a:ahLst/>
              <a:cxnLst/>
              <a:rect l="l" t="t" r="r" b="b"/>
              <a:pathLst>
                <a:path w="3879850" h="3498850" extrusionOk="0">
                  <a:moveTo>
                    <a:pt x="0" y="3498850"/>
                  </a:moveTo>
                  <a:lnTo>
                    <a:pt x="3879850" y="3498850"/>
                  </a:lnTo>
                  <a:lnTo>
                    <a:pt x="3879850" y="0"/>
                  </a:lnTo>
                  <a:lnTo>
                    <a:pt x="0" y="0"/>
                  </a:lnTo>
                  <a:lnTo>
                    <a:pt x="0" y="34988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94" name="Google Shape;794;p30"/>
            <p:cNvSpPr/>
            <p:nvPr/>
          </p:nvSpPr>
          <p:spPr>
            <a:xfrm>
              <a:off x="484631"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95" name="Google Shape;795;p30"/>
            <p:cNvSpPr/>
            <p:nvPr/>
          </p:nvSpPr>
          <p:spPr>
            <a:xfrm>
              <a:off x="511888"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796" name="Google Shape;796;p30"/>
          <p:cNvSpPr txBox="1"/>
          <p:nvPr/>
        </p:nvSpPr>
        <p:spPr>
          <a:xfrm>
            <a:off x="5592361" y="2827506"/>
            <a:ext cx="4185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sp>
        <p:nvSpPr>
          <p:cNvPr id="797" name="Google Shape;797;p30"/>
          <p:cNvSpPr txBox="1"/>
          <p:nvPr/>
        </p:nvSpPr>
        <p:spPr>
          <a:xfrm>
            <a:off x="6699812" y="1384778"/>
            <a:ext cx="4185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grpSp>
        <p:nvGrpSpPr>
          <p:cNvPr id="798" name="Google Shape;798;p30"/>
          <p:cNvGrpSpPr/>
          <p:nvPr/>
        </p:nvGrpSpPr>
        <p:grpSpPr>
          <a:xfrm>
            <a:off x="8130883" y="1574124"/>
            <a:ext cx="452563" cy="2036797"/>
            <a:chOff x="3635208" y="2445724"/>
            <a:chExt cx="452563" cy="2036797"/>
          </a:xfrm>
        </p:grpSpPr>
        <p:pic>
          <p:nvPicPr>
            <p:cNvPr id="799" name="Google Shape;799;p30"/>
            <p:cNvPicPr preferRelativeResize="0"/>
            <p:nvPr/>
          </p:nvPicPr>
          <p:blipFill rotWithShape="1">
            <a:blip r:embed="rId5">
              <a:alphaModFix/>
            </a:blip>
            <a:srcRect/>
            <a:stretch/>
          </p:blipFill>
          <p:spPr>
            <a:xfrm>
              <a:off x="3934559" y="4329309"/>
              <a:ext cx="153212" cy="153212"/>
            </a:xfrm>
            <a:prstGeom prst="rect">
              <a:avLst/>
            </a:prstGeom>
            <a:noFill/>
            <a:ln>
              <a:noFill/>
            </a:ln>
          </p:spPr>
        </p:pic>
        <p:pic>
          <p:nvPicPr>
            <p:cNvPr id="800" name="Google Shape;800;p30"/>
            <p:cNvPicPr preferRelativeResize="0"/>
            <p:nvPr/>
          </p:nvPicPr>
          <p:blipFill rotWithShape="1">
            <a:blip r:embed="rId6">
              <a:alphaModFix/>
            </a:blip>
            <a:srcRect/>
            <a:stretch/>
          </p:blipFill>
          <p:spPr>
            <a:xfrm>
              <a:off x="3893898" y="3038236"/>
              <a:ext cx="153212" cy="153212"/>
            </a:xfrm>
            <a:prstGeom prst="rect">
              <a:avLst/>
            </a:prstGeom>
            <a:noFill/>
            <a:ln>
              <a:noFill/>
            </a:ln>
          </p:spPr>
        </p:pic>
        <p:pic>
          <p:nvPicPr>
            <p:cNvPr id="801" name="Google Shape;801;p30"/>
            <p:cNvPicPr preferRelativeResize="0"/>
            <p:nvPr/>
          </p:nvPicPr>
          <p:blipFill rotWithShape="1">
            <a:blip r:embed="rId7">
              <a:alphaModFix/>
            </a:blip>
            <a:srcRect/>
            <a:stretch/>
          </p:blipFill>
          <p:spPr>
            <a:xfrm>
              <a:off x="3635208" y="2445724"/>
              <a:ext cx="153225" cy="153212"/>
            </a:xfrm>
            <a:prstGeom prst="rect">
              <a:avLst/>
            </a:prstGeom>
            <a:noFill/>
            <a:ln>
              <a:noFill/>
            </a:ln>
          </p:spPr>
        </p:pic>
      </p:grpSp>
      <p:sp>
        <p:nvSpPr>
          <p:cNvPr id="802" name="Google Shape;802;p30"/>
          <p:cNvSpPr txBox="1"/>
          <p:nvPr/>
        </p:nvSpPr>
        <p:spPr>
          <a:xfrm>
            <a:off x="8158077" y="1575875"/>
            <a:ext cx="1257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803" name="Google Shape;803;p30"/>
          <p:cNvPicPr preferRelativeResize="0"/>
          <p:nvPr/>
        </p:nvPicPr>
        <p:blipFill rotWithShape="1">
          <a:blip r:embed="rId8">
            <a:alphaModFix/>
          </a:blip>
          <a:srcRect/>
          <a:stretch/>
        </p:blipFill>
        <p:spPr>
          <a:xfrm>
            <a:off x="7344290" y="1572851"/>
            <a:ext cx="153225" cy="153212"/>
          </a:xfrm>
          <a:prstGeom prst="rect">
            <a:avLst/>
          </a:prstGeom>
          <a:noFill/>
          <a:ln>
            <a:noFill/>
          </a:ln>
        </p:spPr>
      </p:pic>
      <p:sp>
        <p:nvSpPr>
          <p:cNvPr id="804" name="Google Shape;804;p30"/>
          <p:cNvSpPr txBox="1"/>
          <p:nvPr/>
        </p:nvSpPr>
        <p:spPr>
          <a:xfrm>
            <a:off x="7371475" y="1574600"/>
            <a:ext cx="1533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grpSp>
        <p:nvGrpSpPr>
          <p:cNvPr id="805" name="Google Shape;805;p30"/>
          <p:cNvGrpSpPr/>
          <p:nvPr/>
        </p:nvGrpSpPr>
        <p:grpSpPr>
          <a:xfrm>
            <a:off x="7347082" y="1810413"/>
            <a:ext cx="610643" cy="1218703"/>
            <a:chOff x="2851407" y="2682013"/>
            <a:chExt cx="610643" cy="1218703"/>
          </a:xfrm>
        </p:grpSpPr>
        <p:sp>
          <p:nvSpPr>
            <p:cNvPr id="806" name="Google Shape;806;p30"/>
            <p:cNvSpPr/>
            <p:nvPr/>
          </p:nvSpPr>
          <p:spPr>
            <a:xfrm>
              <a:off x="3181056" y="2733927"/>
              <a:ext cx="116839" cy="66675"/>
            </a:xfrm>
            <a:custGeom>
              <a:avLst/>
              <a:gdLst/>
              <a:ahLst/>
              <a:cxnLst/>
              <a:rect l="l" t="t" r="r" b="b"/>
              <a:pathLst>
                <a:path w="116839" h="66675" extrusionOk="0">
                  <a:moveTo>
                    <a:pt x="1028" y="0"/>
                  </a:moveTo>
                  <a:lnTo>
                    <a:pt x="0" y="66560"/>
                  </a:lnTo>
                  <a:lnTo>
                    <a:pt x="116573" y="32727"/>
                  </a:lnTo>
                  <a:lnTo>
                    <a:pt x="102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07" name="Google Shape;807;p30"/>
            <p:cNvSpPr/>
            <p:nvPr/>
          </p:nvSpPr>
          <p:spPr>
            <a:xfrm>
              <a:off x="2851407" y="2765696"/>
              <a:ext cx="398780" cy="147319"/>
            </a:xfrm>
            <a:custGeom>
              <a:avLst/>
              <a:gdLst/>
              <a:ahLst/>
              <a:cxnLst/>
              <a:rect l="l" t="t" r="r" b="b"/>
              <a:pathLst>
                <a:path w="398780" h="147319" extrusionOk="0">
                  <a:moveTo>
                    <a:pt x="19824" y="146913"/>
                  </a:moveTo>
                  <a:lnTo>
                    <a:pt x="905" y="109324"/>
                  </a:lnTo>
                  <a:lnTo>
                    <a:pt x="0" y="76883"/>
                  </a:lnTo>
                  <a:lnTo>
                    <a:pt x="13925" y="49821"/>
                  </a:lnTo>
                  <a:lnTo>
                    <a:pt x="39496" y="28371"/>
                  </a:lnTo>
                  <a:lnTo>
                    <a:pt x="73529" y="12763"/>
                  </a:lnTo>
                  <a:lnTo>
                    <a:pt x="112839" y="3229"/>
                  </a:lnTo>
                  <a:lnTo>
                    <a:pt x="154241" y="0"/>
                  </a:lnTo>
                  <a:lnTo>
                    <a:pt x="289570" y="384"/>
                  </a:lnTo>
                  <a:lnTo>
                    <a:pt x="362637" y="1231"/>
                  </a:lnTo>
                  <a:lnTo>
                    <a:pt x="392501" y="2078"/>
                  </a:lnTo>
                  <a:lnTo>
                    <a:pt x="398221" y="2463"/>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08" name="Google Shape;808;p30"/>
            <p:cNvSpPr/>
            <p:nvPr/>
          </p:nvSpPr>
          <p:spPr>
            <a:xfrm>
              <a:off x="2926557" y="2746379"/>
              <a:ext cx="53975" cy="53975"/>
            </a:xfrm>
            <a:custGeom>
              <a:avLst/>
              <a:gdLst/>
              <a:ahLst/>
              <a:cxnLst/>
              <a:rect l="l" t="t" r="r" b="b"/>
              <a:pathLst>
                <a:path w="53975" h="53975" extrusionOk="0">
                  <a:moveTo>
                    <a:pt x="24117" y="0"/>
                  </a:moveTo>
                  <a:lnTo>
                    <a:pt x="13885" y="3156"/>
                  </a:lnTo>
                  <a:lnTo>
                    <a:pt x="5938" y="9763"/>
                  </a:lnTo>
                  <a:lnTo>
                    <a:pt x="1051" y="18870"/>
                  </a:lnTo>
                  <a:lnTo>
                    <a:pt x="0" y="29527"/>
                  </a:lnTo>
                  <a:lnTo>
                    <a:pt x="3156" y="39753"/>
                  </a:lnTo>
                  <a:lnTo>
                    <a:pt x="9763" y="47699"/>
                  </a:lnTo>
                  <a:lnTo>
                    <a:pt x="18870" y="52585"/>
                  </a:lnTo>
                  <a:lnTo>
                    <a:pt x="29527" y="53632"/>
                  </a:lnTo>
                  <a:lnTo>
                    <a:pt x="39753" y="50474"/>
                  </a:lnTo>
                  <a:lnTo>
                    <a:pt x="47701" y="43865"/>
                  </a:lnTo>
                  <a:lnTo>
                    <a:pt x="52591" y="34761"/>
                  </a:lnTo>
                  <a:lnTo>
                    <a:pt x="53644" y="24117"/>
                  </a:lnTo>
                  <a:lnTo>
                    <a:pt x="50481" y="13885"/>
                  </a:lnTo>
                  <a:lnTo>
                    <a:pt x="43872" y="5938"/>
                  </a:lnTo>
                  <a:lnTo>
                    <a:pt x="34767" y="1051"/>
                  </a:lnTo>
                  <a:lnTo>
                    <a:pt x="2411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09" name="Google Shape;809;p30"/>
            <p:cNvPicPr preferRelativeResize="0"/>
            <p:nvPr/>
          </p:nvPicPr>
          <p:blipFill rotWithShape="1">
            <a:blip r:embed="rId9">
              <a:alphaModFix/>
            </a:blip>
            <a:srcRect/>
            <a:stretch/>
          </p:blipFill>
          <p:spPr>
            <a:xfrm>
              <a:off x="3297624" y="2682013"/>
              <a:ext cx="164426" cy="164439"/>
            </a:xfrm>
            <a:prstGeom prst="rect">
              <a:avLst/>
            </a:prstGeom>
            <a:noFill/>
            <a:ln>
              <a:noFill/>
            </a:ln>
          </p:spPr>
        </p:pic>
        <p:pic>
          <p:nvPicPr>
            <p:cNvPr id="810" name="Google Shape;810;p30"/>
            <p:cNvPicPr preferRelativeResize="0"/>
            <p:nvPr/>
          </p:nvPicPr>
          <p:blipFill rotWithShape="1">
            <a:blip r:embed="rId10">
              <a:alphaModFix/>
            </a:blip>
            <a:srcRect/>
            <a:stretch/>
          </p:blipFill>
          <p:spPr>
            <a:xfrm>
              <a:off x="3064690" y="3736290"/>
              <a:ext cx="164439" cy="164426"/>
            </a:xfrm>
            <a:prstGeom prst="rect">
              <a:avLst/>
            </a:prstGeom>
            <a:noFill/>
            <a:ln>
              <a:noFill/>
            </a:ln>
          </p:spPr>
        </p:pic>
      </p:grpSp>
      <p:sp>
        <p:nvSpPr>
          <p:cNvPr id="811" name="Google Shape;811;p30"/>
          <p:cNvSpPr txBox="1"/>
          <p:nvPr/>
        </p:nvSpPr>
        <p:spPr>
          <a:xfrm>
            <a:off x="7566303" y="2867275"/>
            <a:ext cx="1722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812" name="Google Shape;812;p30"/>
          <p:cNvPicPr preferRelativeResize="0"/>
          <p:nvPr/>
        </p:nvPicPr>
        <p:blipFill rotWithShape="1">
          <a:blip r:embed="rId11">
            <a:alphaModFix/>
          </a:blip>
          <a:srcRect/>
          <a:stretch/>
        </p:blipFill>
        <p:spPr>
          <a:xfrm>
            <a:off x="7324954" y="2029183"/>
            <a:ext cx="172046" cy="172059"/>
          </a:xfrm>
          <a:prstGeom prst="rect">
            <a:avLst/>
          </a:prstGeom>
          <a:noFill/>
          <a:ln>
            <a:noFill/>
          </a:ln>
        </p:spPr>
      </p:pic>
      <p:sp>
        <p:nvSpPr>
          <p:cNvPr id="813" name="Google Shape;813;p30"/>
          <p:cNvSpPr txBox="1"/>
          <p:nvPr/>
        </p:nvSpPr>
        <p:spPr>
          <a:xfrm>
            <a:off x="7360650" y="1811650"/>
            <a:ext cx="1222800" cy="490500"/>
          </a:xfrm>
          <a:prstGeom prst="rect">
            <a:avLst/>
          </a:prstGeom>
          <a:noFill/>
          <a:ln>
            <a:noFill/>
          </a:ln>
        </p:spPr>
        <p:txBody>
          <a:bodyPr spcFirstLastPara="1" wrap="square" lIns="0" tIns="11425" rIns="0" bIns="0" anchor="t" anchorCtr="0">
            <a:spAutoFit/>
          </a:bodyPr>
          <a:lstStyle/>
          <a:p>
            <a:pPr marL="0" marR="127000" lvl="0" indent="0" algn="l" rtl="0">
              <a:lnSpc>
                <a:spcPct val="100000"/>
              </a:lnSpc>
              <a:spcBef>
                <a:spcPts val="0"/>
              </a:spcBef>
              <a:spcAft>
                <a:spcPts val="0"/>
              </a:spcAft>
              <a:buNone/>
            </a:pPr>
            <a:r>
              <a:rPr lang="en" sz="850" b="1">
                <a:solidFill>
                  <a:srgbClr val="FFFFFF"/>
                </a:solidFill>
              </a:rPr>
              <a:t>               </a:t>
            </a:r>
            <a:r>
              <a:rPr lang="en" sz="850" b="1">
                <a:solidFill>
                  <a:srgbClr val="FFFFFF"/>
                </a:solidFill>
                <a:latin typeface="Arial"/>
                <a:ea typeface="Arial"/>
                <a:cs typeface="Arial"/>
                <a:sym typeface="Arial"/>
              </a:rPr>
              <a:t>U1</a:t>
            </a:r>
            <a:endParaRPr sz="850">
              <a:latin typeface="Arial"/>
              <a:ea typeface="Arial"/>
              <a:cs typeface="Arial"/>
              <a:sym typeface="Arial"/>
            </a:endParaRPr>
          </a:p>
          <a:p>
            <a:pPr marL="0" lvl="0" indent="0" algn="l" rtl="0">
              <a:lnSpc>
                <a:spcPct val="100000"/>
              </a:lnSpc>
              <a:spcBef>
                <a:spcPts val="730"/>
              </a:spcBef>
              <a:spcAft>
                <a:spcPts val="0"/>
              </a:spcAft>
              <a:buNone/>
            </a:pPr>
            <a:r>
              <a:rPr lang="en" sz="850" b="1">
                <a:latin typeface="Arial"/>
                <a:ea typeface="Arial"/>
                <a:cs typeface="Arial"/>
                <a:sym typeface="Arial"/>
              </a:rPr>
              <a:t>U1</a:t>
            </a:r>
            <a:endParaRPr sz="850">
              <a:latin typeface="Arial"/>
              <a:ea typeface="Arial"/>
              <a:cs typeface="Arial"/>
              <a:sym typeface="Arial"/>
            </a:endParaRPr>
          </a:p>
          <a:p>
            <a:pPr marL="0" lvl="0" indent="457200" algn="l" rtl="0">
              <a:lnSpc>
                <a:spcPct val="100000"/>
              </a:lnSpc>
              <a:spcBef>
                <a:spcPts val="65"/>
              </a:spcBef>
              <a:spcAft>
                <a:spcPts val="0"/>
              </a:spcAft>
              <a:buNone/>
            </a:pPr>
            <a:r>
              <a:rPr lang="en" sz="750" b="1"/>
              <a:t>                      </a:t>
            </a:r>
            <a:r>
              <a:rPr lang="en" sz="750" b="1">
                <a:latin typeface="Arial"/>
                <a:ea typeface="Arial"/>
                <a:cs typeface="Arial"/>
                <a:sym typeface="Arial"/>
              </a:rPr>
              <a:t>BR</a:t>
            </a:r>
            <a:endParaRPr sz="750">
              <a:latin typeface="Arial"/>
              <a:ea typeface="Arial"/>
              <a:cs typeface="Arial"/>
              <a:sym typeface="Arial"/>
            </a:endParaRPr>
          </a:p>
        </p:txBody>
      </p:sp>
      <p:pic>
        <p:nvPicPr>
          <p:cNvPr id="814" name="Google Shape;814;p30"/>
          <p:cNvPicPr preferRelativeResize="0"/>
          <p:nvPr/>
        </p:nvPicPr>
        <p:blipFill rotWithShape="1">
          <a:blip r:embed="rId12">
            <a:alphaModFix/>
          </a:blip>
          <a:srcRect/>
          <a:stretch/>
        </p:blipFill>
        <p:spPr>
          <a:xfrm>
            <a:off x="8452299" y="3676766"/>
            <a:ext cx="172059" cy="172046"/>
          </a:xfrm>
          <a:prstGeom prst="rect">
            <a:avLst/>
          </a:prstGeom>
          <a:noFill/>
          <a:ln>
            <a:noFill/>
          </a:ln>
        </p:spPr>
      </p:pic>
      <p:sp>
        <p:nvSpPr>
          <p:cNvPr id="815" name="Google Shape;815;p30"/>
          <p:cNvSpPr txBox="1"/>
          <p:nvPr/>
        </p:nvSpPr>
        <p:spPr>
          <a:xfrm>
            <a:off x="8441623" y="3461000"/>
            <a:ext cx="212700" cy="3669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a:p>
            <a:pPr marL="0" lvl="0" indent="0" algn="l" rtl="0">
              <a:lnSpc>
                <a:spcPct val="100000"/>
              </a:lnSpc>
              <a:spcBef>
                <a:spcPts val="835"/>
              </a:spcBef>
              <a:spcAft>
                <a:spcPts val="0"/>
              </a:spcAft>
              <a:buNone/>
            </a:pPr>
            <a:r>
              <a:rPr lang="en" sz="850" b="1"/>
              <a:t> </a:t>
            </a:r>
            <a:r>
              <a:rPr lang="en" sz="850" b="1">
                <a:latin typeface="Arial"/>
                <a:ea typeface="Arial"/>
                <a:cs typeface="Arial"/>
                <a:sym typeface="Arial"/>
              </a:rPr>
              <a:t>PU</a:t>
            </a:r>
            <a:endParaRPr sz="850">
              <a:latin typeface="Arial"/>
              <a:ea typeface="Arial"/>
              <a:cs typeface="Arial"/>
              <a:sym typeface="Arial"/>
            </a:endParaRPr>
          </a:p>
        </p:txBody>
      </p:sp>
      <p:pic>
        <p:nvPicPr>
          <p:cNvPr id="816" name="Google Shape;816;p30"/>
          <p:cNvPicPr preferRelativeResize="0"/>
          <p:nvPr/>
        </p:nvPicPr>
        <p:blipFill rotWithShape="1">
          <a:blip r:embed="rId13">
            <a:alphaModFix/>
          </a:blip>
          <a:srcRect/>
          <a:stretch/>
        </p:blipFill>
        <p:spPr>
          <a:xfrm>
            <a:off x="7231755" y="3047047"/>
            <a:ext cx="172072" cy="172046"/>
          </a:xfrm>
          <a:prstGeom prst="rect">
            <a:avLst/>
          </a:prstGeom>
          <a:noFill/>
          <a:ln>
            <a:noFill/>
          </a:ln>
        </p:spPr>
      </p:pic>
      <p:sp>
        <p:nvSpPr>
          <p:cNvPr id="817" name="Google Shape;817;p30"/>
          <p:cNvSpPr txBox="1"/>
          <p:nvPr/>
        </p:nvSpPr>
        <p:spPr>
          <a:xfrm>
            <a:off x="6818936" y="3053435"/>
            <a:ext cx="795600" cy="542700"/>
          </a:xfrm>
          <a:prstGeom prst="rect">
            <a:avLst/>
          </a:prstGeom>
          <a:noFill/>
          <a:ln>
            <a:noFill/>
          </a:ln>
        </p:spPr>
        <p:txBody>
          <a:bodyPr spcFirstLastPara="1" wrap="square" lIns="0" tIns="11425" rIns="0" bIns="0" anchor="t" anchorCtr="0">
            <a:spAutoFit/>
          </a:bodyPr>
          <a:lstStyle/>
          <a:p>
            <a:pPr marL="441325"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a:p>
            <a:pPr marL="0" lvl="0" indent="0" algn="l" rtl="0">
              <a:lnSpc>
                <a:spcPct val="100000"/>
              </a:lnSpc>
              <a:spcBef>
                <a:spcPts val="60"/>
              </a:spcBef>
              <a:spcAft>
                <a:spcPts val="0"/>
              </a:spcAft>
              <a:buNone/>
            </a:pPr>
            <a:endParaRPr sz="850">
              <a:latin typeface="Arial"/>
              <a:ea typeface="Arial"/>
              <a:cs typeface="Arial"/>
              <a:sym typeface="Arial"/>
            </a:endParaRPr>
          </a:p>
          <a:p>
            <a:pPr marL="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grpSp>
        <p:nvGrpSpPr>
          <p:cNvPr id="822" name="Google Shape;822;p31"/>
          <p:cNvGrpSpPr/>
          <p:nvPr/>
        </p:nvGrpSpPr>
        <p:grpSpPr>
          <a:xfrm>
            <a:off x="4798406" y="283107"/>
            <a:ext cx="3879850" cy="3651250"/>
            <a:chOff x="716406" y="1402207"/>
            <a:chExt cx="3879850" cy="3651250"/>
          </a:xfrm>
        </p:grpSpPr>
        <p:sp>
          <p:nvSpPr>
            <p:cNvPr id="823" name="Google Shape;823;p31"/>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24" name="Google Shape;824;p31"/>
            <p:cNvSpPr/>
            <p:nvPr/>
          </p:nvSpPr>
          <p:spPr>
            <a:xfrm>
              <a:off x="716406" y="1402207"/>
              <a:ext cx="3629660" cy="3535045"/>
            </a:xfrm>
            <a:custGeom>
              <a:avLst/>
              <a:gdLst/>
              <a:ahLst/>
              <a:cxnLst/>
              <a:rect l="l" t="t" r="r" b="b"/>
              <a:pathLst>
                <a:path w="3629660" h="3535045" extrusionOk="0">
                  <a:moveTo>
                    <a:pt x="3619867" y="3305985"/>
                  </a:moveTo>
                  <a:lnTo>
                    <a:pt x="3039141" y="3305985"/>
                  </a:lnTo>
                  <a:lnTo>
                    <a:pt x="3054883" y="3353340"/>
                  </a:lnTo>
                  <a:lnTo>
                    <a:pt x="3078054" y="3396962"/>
                  </a:lnTo>
                  <a:lnTo>
                    <a:pt x="3107847" y="3435925"/>
                  </a:lnTo>
                  <a:lnTo>
                    <a:pt x="3143514" y="3469480"/>
                  </a:lnTo>
                  <a:lnTo>
                    <a:pt x="3184307" y="3496881"/>
                  </a:lnTo>
                  <a:lnTo>
                    <a:pt x="3229480" y="3517378"/>
                  </a:lnTo>
                  <a:lnTo>
                    <a:pt x="3278285" y="3530225"/>
                  </a:lnTo>
                  <a:lnTo>
                    <a:pt x="3329975" y="3534674"/>
                  </a:lnTo>
                  <a:lnTo>
                    <a:pt x="3378510" y="3530758"/>
                  </a:lnTo>
                  <a:lnTo>
                    <a:pt x="3424551" y="3519419"/>
                  </a:lnTo>
                  <a:lnTo>
                    <a:pt x="3467484" y="3501275"/>
                  </a:lnTo>
                  <a:lnTo>
                    <a:pt x="3506691" y="3476940"/>
                  </a:lnTo>
                  <a:lnTo>
                    <a:pt x="3541557" y="3447033"/>
                  </a:lnTo>
                  <a:lnTo>
                    <a:pt x="3571465" y="3412168"/>
                  </a:lnTo>
                  <a:lnTo>
                    <a:pt x="3595800" y="3372963"/>
                  </a:lnTo>
                  <a:lnTo>
                    <a:pt x="3613944" y="3330032"/>
                  </a:lnTo>
                  <a:lnTo>
                    <a:pt x="3619867" y="3305985"/>
                  </a:lnTo>
                  <a:close/>
                </a:path>
                <a:path w="3629660" h="3535045" extrusionOk="0">
                  <a:moveTo>
                    <a:pt x="456535" y="3163986"/>
                  </a:moveTo>
                  <a:lnTo>
                    <a:pt x="0" y="3163986"/>
                  </a:lnTo>
                  <a:lnTo>
                    <a:pt x="0" y="3305985"/>
                  </a:lnTo>
                  <a:lnTo>
                    <a:pt x="3039141" y="3305985"/>
                  </a:lnTo>
                  <a:lnTo>
                    <a:pt x="3039081" y="3305807"/>
                  </a:lnTo>
                  <a:lnTo>
                    <a:pt x="3619911" y="3305807"/>
                  </a:lnTo>
                  <a:lnTo>
                    <a:pt x="3625283" y="3283993"/>
                  </a:lnTo>
                  <a:lnTo>
                    <a:pt x="3629200" y="3235462"/>
                  </a:lnTo>
                  <a:lnTo>
                    <a:pt x="3624736" y="3183682"/>
                  </a:lnTo>
                  <a:lnTo>
                    <a:pt x="3620678" y="3168292"/>
                  </a:lnTo>
                  <a:lnTo>
                    <a:pt x="458276" y="3168292"/>
                  </a:lnTo>
                  <a:lnTo>
                    <a:pt x="456535" y="3163986"/>
                  </a:lnTo>
                  <a:close/>
                </a:path>
                <a:path w="3629660" h="3535045" extrusionOk="0">
                  <a:moveTo>
                    <a:pt x="2411232" y="201115"/>
                  </a:moveTo>
                  <a:lnTo>
                    <a:pt x="2358663" y="201698"/>
                  </a:lnTo>
                  <a:lnTo>
                    <a:pt x="2360679" y="201698"/>
                  </a:lnTo>
                  <a:lnTo>
                    <a:pt x="2315325" y="203241"/>
                  </a:lnTo>
                  <a:lnTo>
                    <a:pt x="2267776" y="205882"/>
                  </a:lnTo>
                  <a:lnTo>
                    <a:pt x="2220509" y="209561"/>
                  </a:lnTo>
                  <a:lnTo>
                    <a:pt x="2173538" y="214265"/>
                  </a:lnTo>
                  <a:lnTo>
                    <a:pt x="2126873" y="219984"/>
                  </a:lnTo>
                  <a:lnTo>
                    <a:pt x="2080526" y="226706"/>
                  </a:lnTo>
                  <a:lnTo>
                    <a:pt x="2034507" y="234420"/>
                  </a:lnTo>
                  <a:lnTo>
                    <a:pt x="1988829" y="243116"/>
                  </a:lnTo>
                  <a:lnTo>
                    <a:pt x="1943501" y="252780"/>
                  </a:lnTo>
                  <a:lnTo>
                    <a:pt x="1898536" y="263403"/>
                  </a:lnTo>
                  <a:lnTo>
                    <a:pt x="1853945" y="274973"/>
                  </a:lnTo>
                  <a:lnTo>
                    <a:pt x="1809739" y="287479"/>
                  </a:lnTo>
                  <a:lnTo>
                    <a:pt x="1765929" y="300910"/>
                  </a:lnTo>
                  <a:lnTo>
                    <a:pt x="1722526" y="315254"/>
                  </a:lnTo>
                  <a:lnTo>
                    <a:pt x="1679542" y="330500"/>
                  </a:lnTo>
                  <a:lnTo>
                    <a:pt x="1636988" y="346638"/>
                  </a:lnTo>
                  <a:lnTo>
                    <a:pt x="1594875" y="363654"/>
                  </a:lnTo>
                  <a:lnTo>
                    <a:pt x="1553215" y="381540"/>
                  </a:lnTo>
                  <a:lnTo>
                    <a:pt x="1512018" y="400282"/>
                  </a:lnTo>
                  <a:lnTo>
                    <a:pt x="1471296" y="419870"/>
                  </a:lnTo>
                  <a:lnTo>
                    <a:pt x="1431060" y="440293"/>
                  </a:lnTo>
                  <a:lnTo>
                    <a:pt x="1391322" y="461540"/>
                  </a:lnTo>
                  <a:lnTo>
                    <a:pt x="1352092" y="483598"/>
                  </a:lnTo>
                  <a:lnTo>
                    <a:pt x="1313382" y="506458"/>
                  </a:lnTo>
                  <a:lnTo>
                    <a:pt x="1275203" y="530107"/>
                  </a:lnTo>
                  <a:lnTo>
                    <a:pt x="1237567" y="554535"/>
                  </a:lnTo>
                  <a:lnTo>
                    <a:pt x="1200484" y="579730"/>
                  </a:lnTo>
                  <a:lnTo>
                    <a:pt x="1163966" y="605681"/>
                  </a:lnTo>
                  <a:lnTo>
                    <a:pt x="1128025" y="632377"/>
                  </a:lnTo>
                  <a:lnTo>
                    <a:pt x="1092670" y="659806"/>
                  </a:lnTo>
                  <a:lnTo>
                    <a:pt x="1057914" y="687958"/>
                  </a:lnTo>
                  <a:lnTo>
                    <a:pt x="1023768" y="716820"/>
                  </a:lnTo>
                  <a:lnTo>
                    <a:pt x="990243" y="746383"/>
                  </a:lnTo>
                  <a:lnTo>
                    <a:pt x="957350" y="776634"/>
                  </a:lnTo>
                  <a:lnTo>
                    <a:pt x="925101" y="807562"/>
                  </a:lnTo>
                  <a:lnTo>
                    <a:pt x="893507" y="839156"/>
                  </a:lnTo>
                  <a:lnTo>
                    <a:pt x="862579" y="871405"/>
                  </a:lnTo>
                  <a:lnTo>
                    <a:pt x="832328" y="904298"/>
                  </a:lnTo>
                  <a:lnTo>
                    <a:pt x="802765" y="937823"/>
                  </a:lnTo>
                  <a:lnTo>
                    <a:pt x="773902" y="971969"/>
                  </a:lnTo>
                  <a:lnTo>
                    <a:pt x="745751" y="1006724"/>
                  </a:lnTo>
                  <a:lnTo>
                    <a:pt x="718321" y="1042079"/>
                  </a:lnTo>
                  <a:lnTo>
                    <a:pt x="691625" y="1078021"/>
                  </a:lnTo>
                  <a:lnTo>
                    <a:pt x="665674" y="1114538"/>
                  </a:lnTo>
                  <a:lnTo>
                    <a:pt x="640479" y="1151621"/>
                  </a:lnTo>
                  <a:lnTo>
                    <a:pt x="616051" y="1189257"/>
                  </a:lnTo>
                  <a:lnTo>
                    <a:pt x="592401" y="1227436"/>
                  </a:lnTo>
                  <a:lnTo>
                    <a:pt x="569542" y="1266146"/>
                  </a:lnTo>
                  <a:lnTo>
                    <a:pt x="547483" y="1305376"/>
                  </a:lnTo>
                  <a:lnTo>
                    <a:pt x="526236" y="1345114"/>
                  </a:lnTo>
                  <a:lnTo>
                    <a:pt x="505813" y="1385350"/>
                  </a:lnTo>
                  <a:lnTo>
                    <a:pt x="486224" y="1426072"/>
                  </a:lnTo>
                  <a:lnTo>
                    <a:pt x="467482" y="1467269"/>
                  </a:lnTo>
                  <a:lnTo>
                    <a:pt x="449597" y="1508929"/>
                  </a:lnTo>
                  <a:lnTo>
                    <a:pt x="432580" y="1551042"/>
                  </a:lnTo>
                  <a:lnTo>
                    <a:pt x="416442" y="1593596"/>
                  </a:lnTo>
                  <a:lnTo>
                    <a:pt x="401196" y="1636581"/>
                  </a:lnTo>
                  <a:lnTo>
                    <a:pt x="386852" y="1679983"/>
                  </a:lnTo>
                  <a:lnTo>
                    <a:pt x="373421" y="1723794"/>
                  </a:lnTo>
                  <a:lnTo>
                    <a:pt x="360915" y="1768000"/>
                  </a:lnTo>
                  <a:lnTo>
                    <a:pt x="349344" y="1812592"/>
                  </a:lnTo>
                  <a:lnTo>
                    <a:pt x="338721" y="1857557"/>
                  </a:lnTo>
                  <a:lnTo>
                    <a:pt x="329056" y="1902885"/>
                  </a:lnTo>
                  <a:lnTo>
                    <a:pt x="320361" y="1948564"/>
                  </a:lnTo>
                  <a:lnTo>
                    <a:pt x="312647" y="1994583"/>
                  </a:lnTo>
                  <a:lnTo>
                    <a:pt x="305925" y="2040930"/>
                  </a:lnTo>
                  <a:lnTo>
                    <a:pt x="300206" y="2087596"/>
                  </a:lnTo>
                  <a:lnTo>
                    <a:pt x="295501" y="2134567"/>
                  </a:lnTo>
                  <a:lnTo>
                    <a:pt x="291823" y="2181834"/>
                  </a:lnTo>
                  <a:lnTo>
                    <a:pt x="289182" y="2229384"/>
                  </a:lnTo>
                  <a:lnTo>
                    <a:pt x="287588" y="2277207"/>
                  </a:lnTo>
                  <a:lnTo>
                    <a:pt x="287055" y="2325291"/>
                  </a:lnTo>
                  <a:lnTo>
                    <a:pt x="287714" y="2378695"/>
                  </a:lnTo>
                  <a:lnTo>
                    <a:pt x="289673" y="2431629"/>
                  </a:lnTo>
                  <a:lnTo>
                    <a:pt x="292908" y="2484093"/>
                  </a:lnTo>
                  <a:lnTo>
                    <a:pt x="297394" y="2536083"/>
                  </a:lnTo>
                  <a:lnTo>
                    <a:pt x="303106" y="2587600"/>
                  </a:lnTo>
                  <a:lnTo>
                    <a:pt x="310020" y="2638642"/>
                  </a:lnTo>
                  <a:lnTo>
                    <a:pt x="318111" y="2689206"/>
                  </a:lnTo>
                  <a:lnTo>
                    <a:pt x="327353" y="2739292"/>
                  </a:lnTo>
                  <a:lnTo>
                    <a:pt x="337723" y="2788898"/>
                  </a:lnTo>
                  <a:lnTo>
                    <a:pt x="349194" y="2838023"/>
                  </a:lnTo>
                  <a:lnTo>
                    <a:pt x="361744" y="2886665"/>
                  </a:lnTo>
                  <a:lnTo>
                    <a:pt x="375345" y="2934822"/>
                  </a:lnTo>
                  <a:lnTo>
                    <a:pt x="389975" y="2982494"/>
                  </a:lnTo>
                  <a:lnTo>
                    <a:pt x="405608" y="3029678"/>
                  </a:lnTo>
                  <a:lnTo>
                    <a:pt x="422219" y="3076374"/>
                  </a:lnTo>
                  <a:lnTo>
                    <a:pt x="439783" y="3122579"/>
                  </a:lnTo>
                  <a:lnTo>
                    <a:pt x="458276" y="3168292"/>
                  </a:lnTo>
                  <a:lnTo>
                    <a:pt x="457464" y="3163986"/>
                  </a:lnTo>
                  <a:lnTo>
                    <a:pt x="3619543" y="3163986"/>
                  </a:lnTo>
                  <a:lnTo>
                    <a:pt x="3591283" y="3089563"/>
                  </a:lnTo>
                  <a:lnTo>
                    <a:pt x="3563796" y="3048726"/>
                  </a:lnTo>
                  <a:lnTo>
                    <a:pt x="3530138" y="3013039"/>
                  </a:lnTo>
                  <a:lnTo>
                    <a:pt x="3491059" y="2983254"/>
                  </a:lnTo>
                  <a:lnTo>
                    <a:pt x="3447312" y="2960121"/>
                  </a:lnTo>
                  <a:lnTo>
                    <a:pt x="3400802" y="2944772"/>
                  </a:lnTo>
                  <a:lnTo>
                    <a:pt x="3398606" y="2944772"/>
                  </a:lnTo>
                  <a:lnTo>
                    <a:pt x="3398730" y="2325291"/>
                  </a:lnTo>
                  <a:lnTo>
                    <a:pt x="3398851" y="1723794"/>
                  </a:lnTo>
                  <a:lnTo>
                    <a:pt x="3398973" y="1114538"/>
                  </a:lnTo>
                  <a:lnTo>
                    <a:pt x="3399099" y="483598"/>
                  </a:lnTo>
                  <a:lnTo>
                    <a:pt x="3399120" y="377238"/>
                  </a:lnTo>
                  <a:lnTo>
                    <a:pt x="3257547" y="377238"/>
                  </a:lnTo>
                  <a:lnTo>
                    <a:pt x="3257547" y="373751"/>
                  </a:lnTo>
                  <a:lnTo>
                    <a:pt x="3214134" y="355675"/>
                  </a:lnTo>
                  <a:lnTo>
                    <a:pt x="3165912" y="336652"/>
                  </a:lnTo>
                  <a:lnTo>
                    <a:pt x="3118119" y="318915"/>
                  </a:lnTo>
                  <a:lnTo>
                    <a:pt x="3070607" y="302457"/>
                  </a:lnTo>
                  <a:lnTo>
                    <a:pt x="3023228" y="287269"/>
                  </a:lnTo>
                  <a:lnTo>
                    <a:pt x="2975833" y="273343"/>
                  </a:lnTo>
                  <a:lnTo>
                    <a:pt x="2928276" y="260671"/>
                  </a:lnTo>
                  <a:lnTo>
                    <a:pt x="2880409" y="249245"/>
                  </a:lnTo>
                  <a:lnTo>
                    <a:pt x="2832083" y="239056"/>
                  </a:lnTo>
                  <a:lnTo>
                    <a:pt x="2783151" y="230097"/>
                  </a:lnTo>
                  <a:lnTo>
                    <a:pt x="2733465" y="222358"/>
                  </a:lnTo>
                  <a:lnTo>
                    <a:pt x="2682876" y="215833"/>
                  </a:lnTo>
                  <a:lnTo>
                    <a:pt x="2631238" y="210513"/>
                  </a:lnTo>
                  <a:lnTo>
                    <a:pt x="2578403" y="206389"/>
                  </a:lnTo>
                  <a:lnTo>
                    <a:pt x="2524222" y="203453"/>
                  </a:lnTo>
                  <a:lnTo>
                    <a:pt x="2468547" y="201698"/>
                  </a:lnTo>
                  <a:lnTo>
                    <a:pt x="2411232" y="201115"/>
                  </a:lnTo>
                  <a:close/>
                </a:path>
                <a:path w="3629660" h="3535045" extrusionOk="0">
                  <a:moveTo>
                    <a:pt x="3619543" y="3163986"/>
                  </a:moveTo>
                  <a:lnTo>
                    <a:pt x="457464" y="3163986"/>
                  </a:lnTo>
                  <a:lnTo>
                    <a:pt x="458276" y="3168292"/>
                  </a:lnTo>
                  <a:lnTo>
                    <a:pt x="3620678" y="3168292"/>
                  </a:lnTo>
                  <a:lnTo>
                    <a:pt x="3619543" y="3163986"/>
                  </a:lnTo>
                  <a:close/>
                </a:path>
                <a:path w="3629660" h="3535045" extrusionOk="0">
                  <a:moveTo>
                    <a:pt x="3399647" y="2944391"/>
                  </a:moveTo>
                  <a:lnTo>
                    <a:pt x="3398606" y="2944772"/>
                  </a:lnTo>
                  <a:lnTo>
                    <a:pt x="3400802" y="2944772"/>
                  </a:lnTo>
                  <a:lnTo>
                    <a:pt x="3399647" y="2944391"/>
                  </a:lnTo>
                  <a:close/>
                </a:path>
                <a:path w="3629660" h="3535045" extrusionOk="0">
                  <a:moveTo>
                    <a:pt x="3257547" y="373751"/>
                  </a:moveTo>
                  <a:lnTo>
                    <a:pt x="3257547" y="377238"/>
                  </a:lnTo>
                  <a:lnTo>
                    <a:pt x="3262932" y="375994"/>
                  </a:lnTo>
                  <a:lnTo>
                    <a:pt x="3257547" y="373751"/>
                  </a:lnTo>
                  <a:close/>
                </a:path>
                <a:path w="3629660" h="3535045" extrusionOk="0">
                  <a:moveTo>
                    <a:pt x="3399196" y="0"/>
                  </a:moveTo>
                  <a:lnTo>
                    <a:pt x="3257547" y="0"/>
                  </a:lnTo>
                  <a:lnTo>
                    <a:pt x="3257547" y="373751"/>
                  </a:lnTo>
                  <a:lnTo>
                    <a:pt x="3262932" y="375994"/>
                  </a:lnTo>
                  <a:lnTo>
                    <a:pt x="3257547" y="377238"/>
                  </a:lnTo>
                  <a:lnTo>
                    <a:pt x="3399120" y="377238"/>
                  </a:lnTo>
                  <a:lnTo>
                    <a:pt x="3399196"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25" name="Google Shape;825;p31"/>
            <p:cNvSpPr/>
            <p:nvPr/>
          </p:nvSpPr>
          <p:spPr>
            <a:xfrm>
              <a:off x="2041131" y="4577537"/>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26" name="Google Shape;826;p31"/>
            <p:cNvSpPr/>
            <p:nvPr/>
          </p:nvSpPr>
          <p:spPr>
            <a:xfrm>
              <a:off x="2112633" y="2702543"/>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27" name="Google Shape;827;p31"/>
            <p:cNvSpPr/>
            <p:nvPr/>
          </p:nvSpPr>
          <p:spPr>
            <a:xfrm>
              <a:off x="2917771" y="3517631"/>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28" name="Google Shape;828;p31"/>
            <p:cNvSpPr/>
            <p:nvPr/>
          </p:nvSpPr>
          <p:spPr>
            <a:xfrm>
              <a:off x="3056237" y="3655183"/>
              <a:ext cx="93344" cy="93345"/>
            </a:xfrm>
            <a:custGeom>
              <a:avLst/>
              <a:gdLst/>
              <a:ahLst/>
              <a:cxnLst/>
              <a:rect l="l" t="t" r="r" b="b"/>
              <a:pathLst>
                <a:path w="93344"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29" name="Google Shape;829;p31"/>
            <p:cNvSpPr/>
            <p:nvPr/>
          </p:nvSpPr>
          <p:spPr>
            <a:xfrm>
              <a:off x="4046385" y="2606687"/>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30" name="Google Shape;830;p31"/>
            <p:cNvSpPr/>
            <p:nvPr/>
          </p:nvSpPr>
          <p:spPr>
            <a:xfrm>
              <a:off x="2013483" y="2605658"/>
              <a:ext cx="2032000" cy="88900"/>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31" name="Google Shape;831;p31"/>
            <p:cNvSpPr/>
            <p:nvPr/>
          </p:nvSpPr>
          <p:spPr>
            <a:xfrm>
              <a:off x="716406" y="1402207"/>
              <a:ext cx="3330575" cy="3234690"/>
            </a:xfrm>
            <a:custGeom>
              <a:avLst/>
              <a:gdLst/>
              <a:ahLst/>
              <a:cxnLst/>
              <a:rect l="l" t="t" r="r" b="b"/>
              <a:pathLst>
                <a:path w="3330575" h="3234690" extrusionOk="0">
                  <a:moveTo>
                    <a:pt x="3328074" y="3234505"/>
                  </a:moveTo>
                  <a:lnTo>
                    <a:pt x="0" y="3234505"/>
                  </a:lnTo>
                </a:path>
                <a:path w="3330575" h="3234690" extrusionOk="0">
                  <a:moveTo>
                    <a:pt x="3329979" y="3213538"/>
                  </a:moveTo>
                  <a:lnTo>
                    <a:pt x="3329979"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32" name="Google Shape;832;p31"/>
            <p:cNvSpPr/>
            <p:nvPr/>
          </p:nvSpPr>
          <p:spPr>
            <a:xfrm>
              <a:off x="3963309" y="4556307"/>
              <a:ext cx="252729" cy="251460"/>
            </a:xfrm>
            <a:custGeom>
              <a:avLst/>
              <a:gdLst/>
              <a:ahLst/>
              <a:cxnLst/>
              <a:rect l="l" t="t" r="r" b="b"/>
              <a:pathLst>
                <a:path w="252729" h="251460" extrusionOk="0">
                  <a:moveTo>
                    <a:pt x="72783" y="0"/>
                  </a:moveTo>
                  <a:lnTo>
                    <a:pt x="0" y="72783"/>
                  </a:lnTo>
                  <a:lnTo>
                    <a:pt x="179641" y="251459"/>
                  </a:lnTo>
                  <a:lnTo>
                    <a:pt x="252425"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33" name="Google Shape;833;p31"/>
            <p:cNvSpPr/>
            <p:nvPr/>
          </p:nvSpPr>
          <p:spPr>
            <a:xfrm>
              <a:off x="3963309" y="4556307"/>
              <a:ext cx="252729" cy="251460"/>
            </a:xfrm>
            <a:custGeom>
              <a:avLst/>
              <a:gdLst/>
              <a:ahLst/>
              <a:cxnLst/>
              <a:rect l="l" t="t" r="r" b="b"/>
              <a:pathLst>
                <a:path w="252729" h="251460" extrusionOk="0">
                  <a:moveTo>
                    <a:pt x="252425" y="178676"/>
                  </a:moveTo>
                  <a:lnTo>
                    <a:pt x="72783" y="0"/>
                  </a:lnTo>
                  <a:lnTo>
                    <a:pt x="0" y="72783"/>
                  </a:lnTo>
                  <a:lnTo>
                    <a:pt x="179641" y="251459"/>
                  </a:lnTo>
                  <a:lnTo>
                    <a:pt x="252425"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34" name="Google Shape;834;p31"/>
            <p:cNvPicPr preferRelativeResize="0"/>
            <p:nvPr/>
          </p:nvPicPr>
          <p:blipFill rotWithShape="1">
            <a:blip r:embed="rId3">
              <a:alphaModFix/>
            </a:blip>
            <a:srcRect/>
            <a:stretch/>
          </p:blipFill>
          <p:spPr>
            <a:xfrm>
              <a:off x="3886121" y="4476250"/>
              <a:ext cx="296254" cy="297206"/>
            </a:xfrm>
            <a:prstGeom prst="rect">
              <a:avLst/>
            </a:prstGeom>
            <a:noFill/>
            <a:ln>
              <a:noFill/>
            </a:ln>
          </p:spPr>
        </p:pic>
        <p:sp>
          <p:nvSpPr>
            <p:cNvPr id="835" name="Google Shape;835;p31"/>
            <p:cNvSpPr/>
            <p:nvPr/>
          </p:nvSpPr>
          <p:spPr>
            <a:xfrm>
              <a:off x="3930218" y="3472789"/>
              <a:ext cx="373379" cy="394970"/>
            </a:xfrm>
            <a:custGeom>
              <a:avLst/>
              <a:gdLst/>
              <a:ahLst/>
              <a:cxnLst/>
              <a:rect l="l" t="t" r="r" b="b"/>
              <a:pathLst>
                <a:path w="373379" h="394970" extrusionOk="0">
                  <a:moveTo>
                    <a:pt x="66179" y="394665"/>
                  </a:moveTo>
                  <a:lnTo>
                    <a:pt x="43637" y="275399"/>
                  </a:lnTo>
                  <a:lnTo>
                    <a:pt x="0" y="387273"/>
                  </a:lnTo>
                  <a:lnTo>
                    <a:pt x="66179" y="394665"/>
                  </a:lnTo>
                  <a:close/>
                </a:path>
                <a:path w="373379" h="394970" extrusionOk="0">
                  <a:moveTo>
                    <a:pt x="372872" y="0"/>
                  </a:moveTo>
                  <a:lnTo>
                    <a:pt x="258165" y="35509"/>
                  </a:lnTo>
                  <a:lnTo>
                    <a:pt x="293573" y="91884"/>
                  </a:lnTo>
                  <a:lnTo>
                    <a:pt x="37287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36" name="Google Shape;836;p31"/>
            <p:cNvSpPr/>
            <p:nvPr/>
          </p:nvSpPr>
          <p:spPr>
            <a:xfrm>
              <a:off x="2792267" y="1979672"/>
              <a:ext cx="1309370" cy="828675"/>
            </a:xfrm>
            <a:custGeom>
              <a:avLst/>
              <a:gdLst/>
              <a:ahLst/>
              <a:cxnLst/>
              <a:rect l="l" t="t" r="r" b="b"/>
              <a:pathLst>
                <a:path w="1309370" h="828675" extrusionOk="0">
                  <a:moveTo>
                    <a:pt x="1308862" y="0"/>
                  </a:moveTo>
                  <a:lnTo>
                    <a:pt x="1207198" y="20332"/>
                  </a:lnTo>
                </a:path>
                <a:path w="1309370" h="828675" extrusionOk="0">
                  <a:moveTo>
                    <a:pt x="963637" y="106273"/>
                  </a:moveTo>
                  <a:lnTo>
                    <a:pt x="0" y="82852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37" name="Google Shape;837;p31"/>
            <p:cNvSpPr/>
            <p:nvPr/>
          </p:nvSpPr>
          <p:spPr>
            <a:xfrm>
              <a:off x="1831582" y="2728600"/>
              <a:ext cx="2529840" cy="750570"/>
            </a:xfrm>
            <a:custGeom>
              <a:avLst/>
              <a:gdLst/>
              <a:ahLst/>
              <a:cxnLst/>
              <a:rect l="l" t="t" r="r" b="b"/>
              <a:pathLst>
                <a:path w="2529840" h="750570" extrusionOk="0">
                  <a:moveTo>
                    <a:pt x="2529344" y="0"/>
                  </a:moveTo>
                  <a:lnTo>
                    <a:pt x="0" y="750544"/>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38" name="Google Shape;838;p31"/>
            <p:cNvPicPr preferRelativeResize="0"/>
            <p:nvPr/>
          </p:nvPicPr>
          <p:blipFill rotWithShape="1">
            <a:blip r:embed="rId4">
              <a:alphaModFix/>
            </a:blip>
            <a:srcRect/>
            <a:stretch/>
          </p:blipFill>
          <p:spPr>
            <a:xfrm>
              <a:off x="4231014" y="2707022"/>
              <a:ext cx="170825" cy="84546"/>
            </a:xfrm>
            <a:prstGeom prst="rect">
              <a:avLst/>
            </a:prstGeom>
            <a:noFill/>
            <a:ln>
              <a:noFill/>
            </a:ln>
          </p:spPr>
        </p:pic>
        <p:sp>
          <p:nvSpPr>
            <p:cNvPr id="839" name="Google Shape;839;p31"/>
            <p:cNvSpPr/>
            <p:nvPr/>
          </p:nvSpPr>
          <p:spPr>
            <a:xfrm>
              <a:off x="1855406" y="3578994"/>
              <a:ext cx="2141854" cy="982979"/>
            </a:xfrm>
            <a:custGeom>
              <a:avLst/>
              <a:gdLst/>
              <a:ahLst/>
              <a:cxnLst/>
              <a:rect l="l" t="t" r="r" b="b"/>
              <a:pathLst>
                <a:path w="2141854" h="982979" extrusionOk="0">
                  <a:moveTo>
                    <a:pt x="0" y="0"/>
                  </a:moveTo>
                  <a:lnTo>
                    <a:pt x="2141524" y="982827"/>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40" name="Google Shape;840;p31"/>
            <p:cNvPicPr preferRelativeResize="0"/>
            <p:nvPr/>
          </p:nvPicPr>
          <p:blipFill rotWithShape="1">
            <a:blip r:embed="rId5">
              <a:alphaModFix/>
            </a:blip>
            <a:srcRect/>
            <a:stretch/>
          </p:blipFill>
          <p:spPr>
            <a:xfrm>
              <a:off x="1812419" y="3564789"/>
              <a:ext cx="174109" cy="83657"/>
            </a:xfrm>
            <a:prstGeom prst="rect">
              <a:avLst/>
            </a:prstGeom>
            <a:noFill/>
            <a:ln>
              <a:noFill/>
            </a:ln>
          </p:spPr>
        </p:pic>
      </p:grpSp>
      <p:grpSp>
        <p:nvGrpSpPr>
          <p:cNvPr id="841" name="Google Shape;841;p31"/>
          <p:cNvGrpSpPr/>
          <p:nvPr/>
        </p:nvGrpSpPr>
        <p:grpSpPr>
          <a:xfrm>
            <a:off x="495594" y="281981"/>
            <a:ext cx="3879862" cy="3651251"/>
            <a:chOff x="487794" y="1402206"/>
            <a:chExt cx="3879862" cy="3651251"/>
          </a:xfrm>
        </p:grpSpPr>
        <p:sp>
          <p:nvSpPr>
            <p:cNvPr id="842" name="Google Shape;842;p31"/>
            <p:cNvSpPr/>
            <p:nvPr/>
          </p:nvSpPr>
          <p:spPr>
            <a:xfrm>
              <a:off x="4878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43" name="Google Shape;843;p31"/>
            <p:cNvSpPr/>
            <p:nvPr/>
          </p:nvSpPr>
          <p:spPr>
            <a:xfrm>
              <a:off x="487806" y="1402207"/>
              <a:ext cx="3752215" cy="3526790"/>
            </a:xfrm>
            <a:custGeom>
              <a:avLst/>
              <a:gdLst/>
              <a:ahLst/>
              <a:cxnLst/>
              <a:rect l="l" t="t" r="r" b="b"/>
              <a:pathLst>
                <a:path w="3752215" h="3526790" extrusionOk="0">
                  <a:moveTo>
                    <a:pt x="3742719" y="3297747"/>
                  </a:moveTo>
                  <a:lnTo>
                    <a:pt x="3162342" y="3297747"/>
                  </a:lnTo>
                  <a:lnTo>
                    <a:pt x="3178074" y="3345075"/>
                  </a:lnTo>
                  <a:lnTo>
                    <a:pt x="3201230" y="3388670"/>
                  </a:lnTo>
                  <a:lnTo>
                    <a:pt x="3231005" y="3427609"/>
                  </a:lnTo>
                  <a:lnTo>
                    <a:pt x="3266652" y="3461144"/>
                  </a:lnTo>
                  <a:lnTo>
                    <a:pt x="3307423" y="3488527"/>
                  </a:lnTo>
                  <a:lnTo>
                    <a:pt x="3352571" y="3509012"/>
                  </a:lnTo>
                  <a:lnTo>
                    <a:pt x="3401350" y="3521851"/>
                  </a:lnTo>
                  <a:lnTo>
                    <a:pt x="3453011" y="3526296"/>
                  </a:lnTo>
                  <a:lnTo>
                    <a:pt x="3501516" y="3522382"/>
                  </a:lnTo>
                  <a:lnTo>
                    <a:pt x="3547529" y="3511051"/>
                  </a:lnTo>
                  <a:lnTo>
                    <a:pt x="3590434" y="3492918"/>
                  </a:lnTo>
                  <a:lnTo>
                    <a:pt x="3629617" y="3468600"/>
                  </a:lnTo>
                  <a:lnTo>
                    <a:pt x="3664460" y="3438711"/>
                  </a:lnTo>
                  <a:lnTo>
                    <a:pt x="3694349" y="3403867"/>
                  </a:lnTo>
                  <a:lnTo>
                    <a:pt x="3718668" y="3364685"/>
                  </a:lnTo>
                  <a:lnTo>
                    <a:pt x="3736801" y="3321780"/>
                  </a:lnTo>
                  <a:lnTo>
                    <a:pt x="3742719" y="3297747"/>
                  </a:lnTo>
                  <a:close/>
                </a:path>
                <a:path w="3752215" h="3526790" extrusionOk="0">
                  <a:moveTo>
                    <a:pt x="581248" y="3155825"/>
                  </a:moveTo>
                  <a:lnTo>
                    <a:pt x="0" y="3155825"/>
                  </a:lnTo>
                  <a:lnTo>
                    <a:pt x="0" y="3297747"/>
                  </a:lnTo>
                  <a:lnTo>
                    <a:pt x="3162342" y="3297747"/>
                  </a:lnTo>
                  <a:lnTo>
                    <a:pt x="3162283" y="3297569"/>
                  </a:lnTo>
                  <a:lnTo>
                    <a:pt x="3742763" y="3297569"/>
                  </a:lnTo>
                  <a:lnTo>
                    <a:pt x="3748132" y="3275767"/>
                  </a:lnTo>
                  <a:lnTo>
                    <a:pt x="3752046" y="3227262"/>
                  </a:lnTo>
                  <a:lnTo>
                    <a:pt x="3747585" y="3175514"/>
                  </a:lnTo>
                  <a:lnTo>
                    <a:pt x="3743528" y="3160130"/>
                  </a:lnTo>
                  <a:lnTo>
                    <a:pt x="582989" y="3160130"/>
                  </a:lnTo>
                  <a:lnTo>
                    <a:pt x="581248" y="3155825"/>
                  </a:lnTo>
                  <a:close/>
                </a:path>
                <a:path w="3752215" h="3526790" extrusionOk="0">
                  <a:moveTo>
                    <a:pt x="2534801" y="194693"/>
                  </a:moveTo>
                  <a:lnTo>
                    <a:pt x="2482257" y="195276"/>
                  </a:lnTo>
                  <a:lnTo>
                    <a:pt x="2484275" y="195276"/>
                  </a:lnTo>
                  <a:lnTo>
                    <a:pt x="2438951" y="196818"/>
                  </a:lnTo>
                  <a:lnTo>
                    <a:pt x="2391429" y="199458"/>
                  </a:lnTo>
                  <a:lnTo>
                    <a:pt x="2344191" y="203134"/>
                  </a:lnTo>
                  <a:lnTo>
                    <a:pt x="2297247" y="207836"/>
                  </a:lnTo>
                  <a:lnTo>
                    <a:pt x="2250610" y="213551"/>
                  </a:lnTo>
                  <a:lnTo>
                    <a:pt x="2204289" y="220269"/>
                  </a:lnTo>
                  <a:lnTo>
                    <a:pt x="2158298" y="227979"/>
                  </a:lnTo>
                  <a:lnTo>
                    <a:pt x="2112646" y="236669"/>
                  </a:lnTo>
                  <a:lnTo>
                    <a:pt x="2067345" y="246328"/>
                  </a:lnTo>
                  <a:lnTo>
                    <a:pt x="2022406" y="256945"/>
                  </a:lnTo>
                  <a:lnTo>
                    <a:pt x="1977841" y="268508"/>
                  </a:lnTo>
                  <a:lnTo>
                    <a:pt x="1933661" y="281007"/>
                  </a:lnTo>
                  <a:lnTo>
                    <a:pt x="1889876" y="294430"/>
                  </a:lnTo>
                  <a:lnTo>
                    <a:pt x="1846499" y="308765"/>
                  </a:lnTo>
                  <a:lnTo>
                    <a:pt x="1803540" y="324003"/>
                  </a:lnTo>
                  <a:lnTo>
                    <a:pt x="1761011" y="340130"/>
                  </a:lnTo>
                  <a:lnTo>
                    <a:pt x="1718923" y="357137"/>
                  </a:lnTo>
                  <a:lnTo>
                    <a:pt x="1677287" y="375012"/>
                  </a:lnTo>
                  <a:lnTo>
                    <a:pt x="1636114" y="393743"/>
                  </a:lnTo>
                  <a:lnTo>
                    <a:pt x="1595416" y="413320"/>
                  </a:lnTo>
                  <a:lnTo>
                    <a:pt x="1555204" y="433731"/>
                  </a:lnTo>
                  <a:lnTo>
                    <a:pt x="1515489" y="454965"/>
                  </a:lnTo>
                  <a:lnTo>
                    <a:pt x="1476282" y="477011"/>
                  </a:lnTo>
                  <a:lnTo>
                    <a:pt x="1437595" y="499857"/>
                  </a:lnTo>
                  <a:lnTo>
                    <a:pt x="1399438" y="523492"/>
                  </a:lnTo>
                  <a:lnTo>
                    <a:pt x="1361824" y="547906"/>
                  </a:lnTo>
                  <a:lnTo>
                    <a:pt x="1324763" y="573086"/>
                  </a:lnTo>
                  <a:lnTo>
                    <a:pt x="1288267" y="599022"/>
                  </a:lnTo>
                  <a:lnTo>
                    <a:pt x="1252346" y="625702"/>
                  </a:lnTo>
                  <a:lnTo>
                    <a:pt x="1217012" y="653115"/>
                  </a:lnTo>
                  <a:lnTo>
                    <a:pt x="1182276" y="681250"/>
                  </a:lnTo>
                  <a:lnTo>
                    <a:pt x="1148150" y="710096"/>
                  </a:lnTo>
                  <a:lnTo>
                    <a:pt x="1114645" y="739641"/>
                  </a:lnTo>
                  <a:lnTo>
                    <a:pt x="1081772" y="769874"/>
                  </a:lnTo>
                  <a:lnTo>
                    <a:pt x="1049541" y="800784"/>
                  </a:lnTo>
                  <a:lnTo>
                    <a:pt x="1017966" y="832360"/>
                  </a:lnTo>
                  <a:lnTo>
                    <a:pt x="987055" y="864590"/>
                  </a:lnTo>
                  <a:lnTo>
                    <a:pt x="956822" y="897463"/>
                  </a:lnTo>
                  <a:lnTo>
                    <a:pt x="927277" y="930968"/>
                  </a:lnTo>
                  <a:lnTo>
                    <a:pt x="898431" y="965094"/>
                  </a:lnTo>
                  <a:lnTo>
                    <a:pt x="870296" y="999830"/>
                  </a:lnTo>
                  <a:lnTo>
                    <a:pt x="842883" y="1035164"/>
                  </a:lnTo>
                  <a:lnTo>
                    <a:pt x="816202" y="1071084"/>
                  </a:lnTo>
                  <a:lnTo>
                    <a:pt x="790266" y="1107581"/>
                  </a:lnTo>
                  <a:lnTo>
                    <a:pt x="765086" y="1144642"/>
                  </a:lnTo>
                  <a:lnTo>
                    <a:pt x="740672" y="1182256"/>
                  </a:lnTo>
                  <a:lnTo>
                    <a:pt x="717037" y="1220412"/>
                  </a:lnTo>
                  <a:lnTo>
                    <a:pt x="694190" y="1259099"/>
                  </a:lnTo>
                  <a:lnTo>
                    <a:pt x="672144" y="1298306"/>
                  </a:lnTo>
                  <a:lnTo>
                    <a:pt x="650910" y="1338021"/>
                  </a:lnTo>
                  <a:lnTo>
                    <a:pt x="630499" y="1378234"/>
                  </a:lnTo>
                  <a:lnTo>
                    <a:pt x="610922" y="1418932"/>
                  </a:lnTo>
                  <a:lnTo>
                    <a:pt x="592191" y="1460104"/>
                  </a:lnTo>
                  <a:lnTo>
                    <a:pt x="574316" y="1501741"/>
                  </a:lnTo>
                  <a:lnTo>
                    <a:pt x="557309" y="1543829"/>
                  </a:lnTo>
                  <a:lnTo>
                    <a:pt x="541181" y="1586358"/>
                  </a:lnTo>
                  <a:lnTo>
                    <a:pt x="525943" y="1629317"/>
                  </a:lnTo>
                  <a:lnTo>
                    <a:pt x="511608" y="1672694"/>
                  </a:lnTo>
                  <a:lnTo>
                    <a:pt x="498185" y="1716479"/>
                  </a:lnTo>
                  <a:lnTo>
                    <a:pt x="485686" y="1760660"/>
                  </a:lnTo>
                  <a:lnTo>
                    <a:pt x="474122" y="1805225"/>
                  </a:lnTo>
                  <a:lnTo>
                    <a:pt x="463505" y="1850164"/>
                  </a:lnTo>
                  <a:lnTo>
                    <a:pt x="453846" y="1895465"/>
                  </a:lnTo>
                  <a:lnTo>
                    <a:pt x="445156" y="1941117"/>
                  </a:lnTo>
                  <a:lnTo>
                    <a:pt x="437446" y="1987110"/>
                  </a:lnTo>
                  <a:lnTo>
                    <a:pt x="430728" y="2033430"/>
                  </a:lnTo>
                  <a:lnTo>
                    <a:pt x="425013" y="2080068"/>
                  </a:lnTo>
                  <a:lnTo>
                    <a:pt x="420311" y="2127012"/>
                  </a:lnTo>
                  <a:lnTo>
                    <a:pt x="416635" y="2174251"/>
                  </a:lnTo>
                  <a:lnTo>
                    <a:pt x="413995" y="2221774"/>
                  </a:lnTo>
                  <a:lnTo>
                    <a:pt x="412403" y="2269569"/>
                  </a:lnTo>
                  <a:lnTo>
                    <a:pt x="411869" y="2317625"/>
                  </a:lnTo>
                  <a:lnTo>
                    <a:pt x="412528" y="2370997"/>
                  </a:lnTo>
                  <a:lnTo>
                    <a:pt x="414486" y="2423901"/>
                  </a:lnTo>
                  <a:lnTo>
                    <a:pt x="417719" y="2476333"/>
                  </a:lnTo>
                  <a:lnTo>
                    <a:pt x="422202" y="2528294"/>
                  </a:lnTo>
                  <a:lnTo>
                    <a:pt x="427911" y="2579780"/>
                  </a:lnTo>
                  <a:lnTo>
                    <a:pt x="434821" y="2630792"/>
                  </a:lnTo>
                  <a:lnTo>
                    <a:pt x="442907" y="2681327"/>
                  </a:lnTo>
                  <a:lnTo>
                    <a:pt x="452144" y="2731383"/>
                  </a:lnTo>
                  <a:lnTo>
                    <a:pt x="462507" y="2780960"/>
                  </a:lnTo>
                  <a:lnTo>
                    <a:pt x="473972" y="2830056"/>
                  </a:lnTo>
                  <a:lnTo>
                    <a:pt x="486514" y="2878669"/>
                  </a:lnTo>
                  <a:lnTo>
                    <a:pt x="500108" y="2926798"/>
                  </a:lnTo>
                  <a:lnTo>
                    <a:pt x="514729" y="2974442"/>
                  </a:lnTo>
                  <a:lnTo>
                    <a:pt x="530352" y="3021598"/>
                  </a:lnTo>
                  <a:lnTo>
                    <a:pt x="546953" y="3068266"/>
                  </a:lnTo>
                  <a:lnTo>
                    <a:pt x="564507" y="3114444"/>
                  </a:lnTo>
                  <a:lnTo>
                    <a:pt x="582989" y="3160130"/>
                  </a:lnTo>
                  <a:lnTo>
                    <a:pt x="582176" y="3155825"/>
                  </a:lnTo>
                  <a:lnTo>
                    <a:pt x="3742393" y="3155825"/>
                  </a:lnTo>
                  <a:lnTo>
                    <a:pt x="3714150" y="3081452"/>
                  </a:lnTo>
                  <a:lnTo>
                    <a:pt x="3686679" y="3040639"/>
                  </a:lnTo>
                  <a:lnTo>
                    <a:pt x="3653040" y="3004973"/>
                  </a:lnTo>
                  <a:lnTo>
                    <a:pt x="3613986" y="2975206"/>
                  </a:lnTo>
                  <a:lnTo>
                    <a:pt x="3570266" y="2952087"/>
                  </a:lnTo>
                  <a:lnTo>
                    <a:pt x="3523787" y="2936750"/>
                  </a:lnTo>
                  <a:lnTo>
                    <a:pt x="3521591" y="2936750"/>
                  </a:lnTo>
                  <a:lnTo>
                    <a:pt x="3521716" y="2317625"/>
                  </a:lnTo>
                  <a:lnTo>
                    <a:pt x="3521836" y="1716479"/>
                  </a:lnTo>
                  <a:lnTo>
                    <a:pt x="3521958" y="1107581"/>
                  </a:lnTo>
                  <a:lnTo>
                    <a:pt x="3522085" y="477011"/>
                  </a:lnTo>
                  <a:lnTo>
                    <a:pt x="3522106" y="370715"/>
                  </a:lnTo>
                  <a:lnTo>
                    <a:pt x="3380621" y="370715"/>
                  </a:lnTo>
                  <a:lnTo>
                    <a:pt x="3380621" y="367228"/>
                  </a:lnTo>
                  <a:lnTo>
                    <a:pt x="3337235" y="349165"/>
                  </a:lnTo>
                  <a:lnTo>
                    <a:pt x="3289040" y="330153"/>
                  </a:lnTo>
                  <a:lnTo>
                    <a:pt x="3241274" y="312427"/>
                  </a:lnTo>
                  <a:lnTo>
                    <a:pt x="3193788" y="295979"/>
                  </a:lnTo>
                  <a:lnTo>
                    <a:pt x="3146435" y="280800"/>
                  </a:lnTo>
                  <a:lnTo>
                    <a:pt x="3099068" y="266882"/>
                  </a:lnTo>
                  <a:lnTo>
                    <a:pt x="3051538" y="254217"/>
                  </a:lnTo>
                  <a:lnTo>
                    <a:pt x="3003698" y="242798"/>
                  </a:lnTo>
                  <a:lnTo>
                    <a:pt x="2955400" y="232615"/>
                  </a:lnTo>
                  <a:lnTo>
                    <a:pt x="2906497" y="223660"/>
                  </a:lnTo>
                  <a:lnTo>
                    <a:pt x="2856840" y="215926"/>
                  </a:lnTo>
                  <a:lnTo>
                    <a:pt x="2806282" y="209404"/>
                  </a:lnTo>
                  <a:lnTo>
                    <a:pt x="2754674" y="204086"/>
                  </a:lnTo>
                  <a:lnTo>
                    <a:pt x="2701871" y="199964"/>
                  </a:lnTo>
                  <a:lnTo>
                    <a:pt x="2647722" y="197030"/>
                  </a:lnTo>
                  <a:lnTo>
                    <a:pt x="2592082" y="195276"/>
                  </a:lnTo>
                  <a:lnTo>
                    <a:pt x="2534801" y="194693"/>
                  </a:lnTo>
                  <a:close/>
                </a:path>
                <a:path w="3752215" h="3526790" extrusionOk="0">
                  <a:moveTo>
                    <a:pt x="3742393" y="3155825"/>
                  </a:moveTo>
                  <a:lnTo>
                    <a:pt x="582176" y="3155825"/>
                  </a:lnTo>
                  <a:lnTo>
                    <a:pt x="582989" y="3160130"/>
                  </a:lnTo>
                  <a:lnTo>
                    <a:pt x="3743528" y="3160130"/>
                  </a:lnTo>
                  <a:lnTo>
                    <a:pt x="3742393" y="3155825"/>
                  </a:lnTo>
                  <a:close/>
                </a:path>
                <a:path w="3752215" h="3526790" extrusionOk="0">
                  <a:moveTo>
                    <a:pt x="3522633" y="2936369"/>
                  </a:moveTo>
                  <a:lnTo>
                    <a:pt x="3521591" y="2936750"/>
                  </a:lnTo>
                  <a:lnTo>
                    <a:pt x="3523787" y="2936750"/>
                  </a:lnTo>
                  <a:lnTo>
                    <a:pt x="3522633" y="2936369"/>
                  </a:lnTo>
                  <a:close/>
                </a:path>
                <a:path w="3752215" h="3526790" extrusionOk="0">
                  <a:moveTo>
                    <a:pt x="3380621" y="367228"/>
                  </a:moveTo>
                  <a:lnTo>
                    <a:pt x="3380621" y="370715"/>
                  </a:lnTo>
                  <a:lnTo>
                    <a:pt x="3386006" y="369470"/>
                  </a:lnTo>
                  <a:lnTo>
                    <a:pt x="3380621" y="367228"/>
                  </a:lnTo>
                  <a:close/>
                </a:path>
                <a:path w="3752215" h="3526790" extrusionOk="0">
                  <a:moveTo>
                    <a:pt x="3522181" y="0"/>
                  </a:moveTo>
                  <a:lnTo>
                    <a:pt x="3380621" y="0"/>
                  </a:lnTo>
                  <a:lnTo>
                    <a:pt x="3380621" y="367228"/>
                  </a:lnTo>
                  <a:lnTo>
                    <a:pt x="3386006" y="369470"/>
                  </a:lnTo>
                  <a:lnTo>
                    <a:pt x="3380621" y="370715"/>
                  </a:lnTo>
                  <a:lnTo>
                    <a:pt x="3522106" y="370715"/>
                  </a:lnTo>
                  <a:lnTo>
                    <a:pt x="352218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44" name="Google Shape;844;p31"/>
            <p:cNvSpPr/>
            <p:nvPr/>
          </p:nvSpPr>
          <p:spPr>
            <a:xfrm>
              <a:off x="1936737" y="4569371"/>
              <a:ext cx="60325" cy="60325"/>
            </a:xfrm>
            <a:custGeom>
              <a:avLst/>
              <a:gdLst/>
              <a:ahLst/>
              <a:cxnLst/>
              <a:rect l="l" t="t" r="r" b="b"/>
              <a:pathLst>
                <a:path w="60325" h="60325" extrusionOk="0">
                  <a:moveTo>
                    <a:pt x="59880" y="0"/>
                  </a:moveTo>
                  <a:lnTo>
                    <a:pt x="0" y="0"/>
                  </a:lnTo>
                  <a:lnTo>
                    <a:pt x="0" y="59880"/>
                  </a:lnTo>
                  <a:lnTo>
                    <a:pt x="59880" y="59880"/>
                  </a:lnTo>
                  <a:lnTo>
                    <a:pt x="5988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45" name="Google Shape;845;p31"/>
            <p:cNvSpPr/>
            <p:nvPr/>
          </p:nvSpPr>
          <p:spPr>
            <a:xfrm>
              <a:off x="2008196" y="2695479"/>
              <a:ext cx="1861185" cy="1864360"/>
            </a:xfrm>
            <a:custGeom>
              <a:avLst/>
              <a:gdLst/>
              <a:ahLst/>
              <a:cxnLst/>
              <a:rect l="l" t="t" r="r" b="b"/>
              <a:pathLst>
                <a:path w="1861185" h="1864360" extrusionOk="0">
                  <a:moveTo>
                    <a:pt x="1640674" y="1863509"/>
                  </a:moveTo>
                  <a:lnTo>
                    <a:pt x="1640181" y="1863509"/>
                  </a:lnTo>
                  <a:lnTo>
                    <a:pt x="1640039" y="1863940"/>
                  </a:lnTo>
                  <a:lnTo>
                    <a:pt x="1640674" y="1863509"/>
                  </a:lnTo>
                  <a:close/>
                </a:path>
                <a:path w="1861185" h="1864360" extrusionOk="0">
                  <a:moveTo>
                    <a:pt x="0" y="222351"/>
                  </a:moveTo>
                  <a:lnTo>
                    <a:pt x="0" y="1641690"/>
                  </a:lnTo>
                  <a:lnTo>
                    <a:pt x="44946" y="1656110"/>
                  </a:lnTo>
                  <a:lnTo>
                    <a:pt x="87108" y="1677514"/>
                  </a:lnTo>
                  <a:lnTo>
                    <a:pt x="125130" y="1705028"/>
                  </a:lnTo>
                  <a:lnTo>
                    <a:pt x="158364" y="1738007"/>
                  </a:lnTo>
                  <a:lnTo>
                    <a:pt x="186165" y="1775804"/>
                  </a:lnTo>
                  <a:lnTo>
                    <a:pt x="207887" y="1817772"/>
                  </a:lnTo>
                  <a:lnTo>
                    <a:pt x="222885" y="1863267"/>
                  </a:lnTo>
                  <a:lnTo>
                    <a:pt x="222885" y="1863509"/>
                  </a:lnTo>
                  <a:lnTo>
                    <a:pt x="1640181" y="1863509"/>
                  </a:lnTo>
                  <a:lnTo>
                    <a:pt x="1654751" y="1819073"/>
                  </a:lnTo>
                  <a:lnTo>
                    <a:pt x="1676042" y="1777647"/>
                  </a:lnTo>
                  <a:lnTo>
                    <a:pt x="1703288" y="1740285"/>
                  </a:lnTo>
                  <a:lnTo>
                    <a:pt x="1735862" y="1707615"/>
                  </a:lnTo>
                  <a:lnTo>
                    <a:pt x="1773138" y="1680260"/>
                  </a:lnTo>
                  <a:lnTo>
                    <a:pt x="1814490" y="1658848"/>
                  </a:lnTo>
                  <a:lnTo>
                    <a:pt x="1859292" y="1644002"/>
                  </a:lnTo>
                  <a:lnTo>
                    <a:pt x="1861185" y="1642998"/>
                  </a:lnTo>
                  <a:lnTo>
                    <a:pt x="1861185" y="224726"/>
                  </a:lnTo>
                  <a:lnTo>
                    <a:pt x="1860132" y="224256"/>
                  </a:lnTo>
                  <a:lnTo>
                    <a:pt x="228" y="224256"/>
                  </a:lnTo>
                  <a:lnTo>
                    <a:pt x="0" y="222351"/>
                  </a:lnTo>
                  <a:close/>
                </a:path>
                <a:path w="1861185" h="1864360" extrusionOk="0">
                  <a:moveTo>
                    <a:pt x="1644967" y="0"/>
                  </a:moveTo>
                  <a:lnTo>
                    <a:pt x="221932" y="419"/>
                  </a:lnTo>
                  <a:lnTo>
                    <a:pt x="222034" y="660"/>
                  </a:lnTo>
                  <a:lnTo>
                    <a:pt x="207386" y="46317"/>
                  </a:lnTo>
                  <a:lnTo>
                    <a:pt x="185984" y="88480"/>
                  </a:lnTo>
                  <a:lnTo>
                    <a:pt x="158471" y="126501"/>
                  </a:lnTo>
                  <a:lnTo>
                    <a:pt x="125494" y="159736"/>
                  </a:lnTo>
                  <a:lnTo>
                    <a:pt x="87697" y="187537"/>
                  </a:lnTo>
                  <a:lnTo>
                    <a:pt x="45727" y="209259"/>
                  </a:lnTo>
                  <a:lnTo>
                    <a:pt x="228" y="224256"/>
                  </a:lnTo>
                  <a:lnTo>
                    <a:pt x="1860132" y="224256"/>
                  </a:lnTo>
                  <a:lnTo>
                    <a:pt x="1859051" y="223773"/>
                  </a:lnTo>
                  <a:lnTo>
                    <a:pt x="1813974" y="208803"/>
                  </a:lnTo>
                  <a:lnTo>
                    <a:pt x="1773092" y="187150"/>
                  </a:lnTo>
                  <a:lnTo>
                    <a:pt x="1736784" y="159443"/>
                  </a:lnTo>
                  <a:lnTo>
                    <a:pt x="1705429" y="126311"/>
                  </a:lnTo>
                  <a:lnTo>
                    <a:pt x="1679470" y="88480"/>
                  </a:lnTo>
                  <a:lnTo>
                    <a:pt x="1659103" y="46317"/>
                  </a:lnTo>
                  <a:lnTo>
                    <a:pt x="1644865" y="660"/>
                  </a:lnTo>
                  <a:lnTo>
                    <a:pt x="1644967"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46" name="Google Shape;846;p31"/>
            <p:cNvSpPr/>
            <p:nvPr/>
          </p:nvSpPr>
          <p:spPr>
            <a:xfrm>
              <a:off x="2812868" y="3510087"/>
              <a:ext cx="417830" cy="417829"/>
            </a:xfrm>
            <a:custGeom>
              <a:avLst/>
              <a:gdLst/>
              <a:ahLst/>
              <a:cxnLst/>
              <a:rect l="l" t="t" r="r" b="b"/>
              <a:pathLst>
                <a:path w="417830" h="417829" extrusionOk="0">
                  <a:moveTo>
                    <a:pt x="208787" y="0"/>
                  </a:moveTo>
                  <a:lnTo>
                    <a:pt x="160913" y="5514"/>
                  </a:lnTo>
                  <a:lnTo>
                    <a:pt x="116965" y="21222"/>
                  </a:lnTo>
                  <a:lnTo>
                    <a:pt x="78199" y="45871"/>
                  </a:lnTo>
                  <a:lnTo>
                    <a:pt x="45866" y="78207"/>
                  </a:lnTo>
                  <a:lnTo>
                    <a:pt x="21220" y="116976"/>
                  </a:lnTo>
                  <a:lnTo>
                    <a:pt x="5513" y="160925"/>
                  </a:lnTo>
                  <a:lnTo>
                    <a:pt x="0" y="208800"/>
                  </a:lnTo>
                  <a:lnTo>
                    <a:pt x="5513" y="256671"/>
                  </a:lnTo>
                  <a:lnTo>
                    <a:pt x="21220" y="300617"/>
                  </a:lnTo>
                  <a:lnTo>
                    <a:pt x="45866" y="339383"/>
                  </a:lnTo>
                  <a:lnTo>
                    <a:pt x="78199" y="371718"/>
                  </a:lnTo>
                  <a:lnTo>
                    <a:pt x="116965" y="396366"/>
                  </a:lnTo>
                  <a:lnTo>
                    <a:pt x="160913" y="412074"/>
                  </a:lnTo>
                  <a:lnTo>
                    <a:pt x="208787" y="417588"/>
                  </a:lnTo>
                  <a:lnTo>
                    <a:pt x="256662" y="412074"/>
                  </a:lnTo>
                  <a:lnTo>
                    <a:pt x="300610" y="396366"/>
                  </a:lnTo>
                  <a:lnTo>
                    <a:pt x="339376" y="371718"/>
                  </a:lnTo>
                  <a:lnTo>
                    <a:pt x="371709" y="339383"/>
                  </a:lnTo>
                  <a:lnTo>
                    <a:pt x="396355" y="300617"/>
                  </a:lnTo>
                  <a:lnTo>
                    <a:pt x="412062" y="256671"/>
                  </a:lnTo>
                  <a:lnTo>
                    <a:pt x="417575" y="208800"/>
                  </a:lnTo>
                  <a:lnTo>
                    <a:pt x="412062" y="160925"/>
                  </a:lnTo>
                  <a:lnTo>
                    <a:pt x="396355" y="116976"/>
                  </a:lnTo>
                  <a:lnTo>
                    <a:pt x="371709" y="78207"/>
                  </a:lnTo>
                  <a:lnTo>
                    <a:pt x="339376" y="45871"/>
                  </a:lnTo>
                  <a:lnTo>
                    <a:pt x="300610" y="21222"/>
                  </a:lnTo>
                  <a:lnTo>
                    <a:pt x="256662" y="5514"/>
                  </a:lnTo>
                  <a:lnTo>
                    <a:pt x="208787"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47" name="Google Shape;847;p31"/>
            <p:cNvSpPr/>
            <p:nvPr/>
          </p:nvSpPr>
          <p:spPr>
            <a:xfrm>
              <a:off x="2951250" y="3647564"/>
              <a:ext cx="93344" cy="93345"/>
            </a:xfrm>
            <a:custGeom>
              <a:avLst/>
              <a:gdLst/>
              <a:ahLst/>
              <a:cxnLst/>
              <a:rect l="l" t="t" r="r" b="b"/>
              <a:pathLst>
                <a:path w="93344" h="93345" extrusionOk="0">
                  <a:moveTo>
                    <a:pt x="71386" y="0"/>
                  </a:moveTo>
                  <a:lnTo>
                    <a:pt x="0" y="71399"/>
                  </a:lnTo>
                  <a:lnTo>
                    <a:pt x="21551" y="92938"/>
                  </a:lnTo>
                  <a:lnTo>
                    <a:pt x="92938" y="21551"/>
                  </a:lnTo>
                  <a:lnTo>
                    <a:pt x="7138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48" name="Google Shape;848;p31"/>
            <p:cNvSpPr/>
            <p:nvPr/>
          </p:nvSpPr>
          <p:spPr>
            <a:xfrm>
              <a:off x="3940818" y="2599699"/>
              <a:ext cx="69850" cy="1068704"/>
            </a:xfrm>
            <a:custGeom>
              <a:avLst/>
              <a:gdLst/>
              <a:ahLst/>
              <a:cxnLst/>
              <a:rect l="l" t="t" r="r" b="b"/>
              <a:pathLst>
                <a:path w="69850" h="1068704" extrusionOk="0">
                  <a:moveTo>
                    <a:pt x="0" y="0"/>
                  </a:moveTo>
                  <a:lnTo>
                    <a:pt x="69532" y="0"/>
                  </a:lnTo>
                  <a:lnTo>
                    <a:pt x="69532" y="1068705"/>
                  </a:lnTo>
                  <a:lnTo>
                    <a:pt x="0" y="1068705"/>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49" name="Google Shape;849;p31"/>
            <p:cNvSpPr/>
            <p:nvPr/>
          </p:nvSpPr>
          <p:spPr>
            <a:xfrm>
              <a:off x="1909102" y="2598648"/>
              <a:ext cx="2030729" cy="88900"/>
            </a:xfrm>
            <a:custGeom>
              <a:avLst/>
              <a:gdLst/>
              <a:ahLst/>
              <a:cxnLst/>
              <a:rect l="l" t="t" r="r" b="b"/>
              <a:pathLst>
                <a:path w="2030729" h="88900" extrusionOk="0">
                  <a:moveTo>
                    <a:pt x="59893" y="0"/>
                  </a:moveTo>
                  <a:lnTo>
                    <a:pt x="0" y="0"/>
                  </a:lnTo>
                  <a:lnTo>
                    <a:pt x="0" y="59880"/>
                  </a:lnTo>
                  <a:lnTo>
                    <a:pt x="59893" y="59880"/>
                  </a:lnTo>
                  <a:lnTo>
                    <a:pt x="59893" y="0"/>
                  </a:lnTo>
                  <a:close/>
                </a:path>
                <a:path w="2030729" h="88900" extrusionOk="0">
                  <a:moveTo>
                    <a:pt x="2030615" y="28575"/>
                  </a:moveTo>
                  <a:lnTo>
                    <a:pt x="1970735" y="28575"/>
                  </a:lnTo>
                  <a:lnTo>
                    <a:pt x="1970735" y="88455"/>
                  </a:lnTo>
                  <a:lnTo>
                    <a:pt x="2030615" y="88455"/>
                  </a:lnTo>
                  <a:lnTo>
                    <a:pt x="2030615" y="2857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50" name="Google Shape;850;p31"/>
            <p:cNvSpPr/>
            <p:nvPr/>
          </p:nvSpPr>
          <p:spPr>
            <a:xfrm>
              <a:off x="487794" y="1402206"/>
              <a:ext cx="3458210" cy="3231515"/>
            </a:xfrm>
            <a:custGeom>
              <a:avLst/>
              <a:gdLst/>
              <a:ahLst/>
              <a:cxnLst/>
              <a:rect l="l" t="t" r="r" b="b"/>
              <a:pathLst>
                <a:path w="3458210" h="3231515" extrusionOk="0">
                  <a:moveTo>
                    <a:pt x="3451110" y="3221558"/>
                  </a:moveTo>
                  <a:lnTo>
                    <a:pt x="0" y="3221558"/>
                  </a:lnTo>
                  <a:lnTo>
                    <a:pt x="0" y="3231083"/>
                  </a:lnTo>
                  <a:lnTo>
                    <a:pt x="3451110" y="3231083"/>
                  </a:lnTo>
                  <a:lnTo>
                    <a:pt x="3451110" y="3221558"/>
                  </a:lnTo>
                  <a:close/>
                </a:path>
                <a:path w="3458210" h="3231515" extrusionOk="0">
                  <a:moveTo>
                    <a:pt x="3457778" y="0"/>
                  </a:moveTo>
                  <a:lnTo>
                    <a:pt x="3448253" y="0"/>
                  </a:lnTo>
                  <a:lnTo>
                    <a:pt x="3448253" y="3205365"/>
                  </a:lnTo>
                  <a:lnTo>
                    <a:pt x="3457778" y="3205365"/>
                  </a:lnTo>
                  <a:lnTo>
                    <a:pt x="345777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51" name="Google Shape;851;p31"/>
            <p:cNvSpPr/>
            <p:nvPr/>
          </p:nvSpPr>
          <p:spPr>
            <a:xfrm>
              <a:off x="3857786" y="4548146"/>
              <a:ext cx="252729" cy="251460"/>
            </a:xfrm>
            <a:custGeom>
              <a:avLst/>
              <a:gdLst/>
              <a:ahLst/>
              <a:cxnLst/>
              <a:rect l="l" t="t" r="r" b="b"/>
              <a:pathLst>
                <a:path w="252729" h="251460" extrusionOk="0">
                  <a:moveTo>
                    <a:pt x="72732" y="0"/>
                  </a:moveTo>
                  <a:lnTo>
                    <a:pt x="0" y="72758"/>
                  </a:lnTo>
                  <a:lnTo>
                    <a:pt x="179527" y="251333"/>
                  </a:lnTo>
                  <a:lnTo>
                    <a:pt x="252272" y="178587"/>
                  </a:lnTo>
                  <a:lnTo>
                    <a:pt x="72732"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52" name="Google Shape;852;p31"/>
            <p:cNvSpPr/>
            <p:nvPr/>
          </p:nvSpPr>
          <p:spPr>
            <a:xfrm>
              <a:off x="3857786" y="4548146"/>
              <a:ext cx="252729" cy="251460"/>
            </a:xfrm>
            <a:custGeom>
              <a:avLst/>
              <a:gdLst/>
              <a:ahLst/>
              <a:cxnLst/>
              <a:rect l="l" t="t" r="r" b="b"/>
              <a:pathLst>
                <a:path w="252729" h="251460" extrusionOk="0">
                  <a:moveTo>
                    <a:pt x="252272" y="178587"/>
                  </a:moveTo>
                  <a:lnTo>
                    <a:pt x="72732" y="0"/>
                  </a:lnTo>
                  <a:lnTo>
                    <a:pt x="0" y="72758"/>
                  </a:lnTo>
                  <a:lnTo>
                    <a:pt x="179527" y="251333"/>
                  </a:lnTo>
                  <a:lnTo>
                    <a:pt x="252272" y="178587"/>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53" name="Google Shape;853;p31"/>
            <p:cNvPicPr preferRelativeResize="0"/>
            <p:nvPr/>
          </p:nvPicPr>
          <p:blipFill rotWithShape="1">
            <a:blip r:embed="rId6">
              <a:alphaModFix/>
            </a:blip>
            <a:srcRect/>
            <a:stretch/>
          </p:blipFill>
          <p:spPr>
            <a:xfrm>
              <a:off x="3780633" y="4468136"/>
              <a:ext cx="296087" cy="297052"/>
            </a:xfrm>
            <a:prstGeom prst="rect">
              <a:avLst/>
            </a:prstGeom>
            <a:noFill/>
            <a:ln>
              <a:noFill/>
            </a:ln>
          </p:spPr>
        </p:pic>
        <p:sp>
          <p:nvSpPr>
            <p:cNvPr id="854" name="Google Shape;854;p31"/>
            <p:cNvSpPr/>
            <p:nvPr/>
          </p:nvSpPr>
          <p:spPr>
            <a:xfrm>
              <a:off x="3839883" y="2729293"/>
              <a:ext cx="99695" cy="1100454"/>
            </a:xfrm>
            <a:custGeom>
              <a:avLst/>
              <a:gdLst/>
              <a:ahLst/>
              <a:cxnLst/>
              <a:rect l="l" t="t" r="r" b="b"/>
              <a:pathLst>
                <a:path w="99695" h="1100454" extrusionOk="0">
                  <a:moveTo>
                    <a:pt x="66141" y="1100416"/>
                  </a:moveTo>
                  <a:lnTo>
                    <a:pt x="43611" y="981227"/>
                  </a:lnTo>
                  <a:lnTo>
                    <a:pt x="0" y="1093038"/>
                  </a:lnTo>
                  <a:lnTo>
                    <a:pt x="66141" y="1100416"/>
                  </a:lnTo>
                  <a:close/>
                </a:path>
                <a:path w="99695" h="1100454" extrusionOk="0">
                  <a:moveTo>
                    <a:pt x="99390" y="115481"/>
                  </a:moveTo>
                  <a:lnTo>
                    <a:pt x="62280" y="0"/>
                  </a:lnTo>
                  <a:lnTo>
                    <a:pt x="32854" y="116344"/>
                  </a:lnTo>
                  <a:lnTo>
                    <a:pt x="99390" y="11548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55" name="Google Shape;855;p31"/>
            <p:cNvSpPr/>
            <p:nvPr/>
          </p:nvSpPr>
          <p:spPr>
            <a:xfrm>
              <a:off x="3600522" y="1957330"/>
              <a:ext cx="386079" cy="128905"/>
            </a:xfrm>
            <a:custGeom>
              <a:avLst/>
              <a:gdLst/>
              <a:ahLst/>
              <a:cxnLst/>
              <a:rect l="l" t="t" r="r" b="b"/>
              <a:pathLst>
                <a:path w="386079" h="128905" extrusionOk="0">
                  <a:moveTo>
                    <a:pt x="385889" y="0"/>
                  </a:moveTo>
                  <a:lnTo>
                    <a:pt x="0" y="12830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56" name="Google Shape;856;p31"/>
            <p:cNvSpPr/>
            <p:nvPr/>
          </p:nvSpPr>
          <p:spPr>
            <a:xfrm>
              <a:off x="3520449" y="2053428"/>
              <a:ext cx="107314" cy="59055"/>
            </a:xfrm>
            <a:custGeom>
              <a:avLst/>
              <a:gdLst/>
              <a:ahLst/>
              <a:cxnLst/>
              <a:rect l="l" t="t" r="r" b="b"/>
              <a:pathLst>
                <a:path w="107314" h="59055" extrusionOk="0">
                  <a:moveTo>
                    <a:pt x="89255" y="0"/>
                  </a:moveTo>
                  <a:lnTo>
                    <a:pt x="0" y="58839"/>
                  </a:lnTo>
                  <a:lnTo>
                    <a:pt x="106718" y="52514"/>
                  </a:lnTo>
                  <a:lnTo>
                    <a:pt x="8925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57" name="Google Shape;857;p31"/>
            <p:cNvSpPr/>
            <p:nvPr/>
          </p:nvSpPr>
          <p:spPr>
            <a:xfrm>
              <a:off x="1729753" y="2775210"/>
              <a:ext cx="1874520" cy="655320"/>
            </a:xfrm>
            <a:custGeom>
              <a:avLst/>
              <a:gdLst/>
              <a:ahLst/>
              <a:cxnLst/>
              <a:rect l="l" t="t" r="r" b="b"/>
              <a:pathLst>
                <a:path w="1874520" h="655320" extrusionOk="0">
                  <a:moveTo>
                    <a:pt x="1874520" y="0"/>
                  </a:moveTo>
                  <a:lnTo>
                    <a:pt x="0" y="65532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58" name="Google Shape;858;p31"/>
            <p:cNvPicPr preferRelativeResize="0"/>
            <p:nvPr/>
          </p:nvPicPr>
          <p:blipFill rotWithShape="1">
            <a:blip r:embed="rId7">
              <a:alphaModFix/>
            </a:blip>
            <a:srcRect/>
            <a:stretch/>
          </p:blipFill>
          <p:spPr>
            <a:xfrm>
              <a:off x="3476092" y="2751758"/>
              <a:ext cx="168014" cy="91079"/>
            </a:xfrm>
            <a:prstGeom prst="rect">
              <a:avLst/>
            </a:prstGeom>
            <a:noFill/>
            <a:ln>
              <a:noFill/>
            </a:ln>
          </p:spPr>
        </p:pic>
        <p:sp>
          <p:nvSpPr>
            <p:cNvPr id="859" name="Google Shape;859;p31"/>
            <p:cNvSpPr/>
            <p:nvPr/>
          </p:nvSpPr>
          <p:spPr>
            <a:xfrm>
              <a:off x="1753566" y="3560799"/>
              <a:ext cx="2126615" cy="987425"/>
            </a:xfrm>
            <a:custGeom>
              <a:avLst/>
              <a:gdLst/>
              <a:ahLst/>
              <a:cxnLst/>
              <a:rect l="l" t="t" r="r" b="b"/>
              <a:pathLst>
                <a:path w="2126615" h="987425" extrusionOk="0">
                  <a:moveTo>
                    <a:pt x="0" y="0"/>
                  </a:moveTo>
                  <a:lnTo>
                    <a:pt x="2126259" y="987348"/>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60" name="Google Shape;860;p31"/>
            <p:cNvPicPr preferRelativeResize="0"/>
            <p:nvPr/>
          </p:nvPicPr>
          <p:blipFill rotWithShape="1">
            <a:blip r:embed="rId8">
              <a:alphaModFix/>
            </a:blip>
            <a:srcRect/>
            <a:stretch/>
          </p:blipFill>
          <p:spPr>
            <a:xfrm>
              <a:off x="1710607" y="3546600"/>
              <a:ext cx="174011" cy="83607"/>
            </a:xfrm>
            <a:prstGeom prst="rect">
              <a:avLst/>
            </a:prstGeom>
            <a:noFill/>
            <a:ln>
              <a:noFill/>
            </a:ln>
          </p:spPr>
        </p:pic>
      </p:grpSp>
      <p:sp>
        <p:nvSpPr>
          <p:cNvPr id="861" name="Google Shape;861;p31"/>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Infield rotations with no one on base</a:t>
            </a:r>
            <a:endParaRPr/>
          </a:p>
        </p:txBody>
      </p:sp>
      <p:grpSp>
        <p:nvGrpSpPr>
          <p:cNvPr id="862" name="Google Shape;862;p31"/>
          <p:cNvGrpSpPr/>
          <p:nvPr/>
        </p:nvGrpSpPr>
        <p:grpSpPr>
          <a:xfrm>
            <a:off x="492431" y="279721"/>
            <a:ext cx="3883025" cy="3653511"/>
            <a:chOff x="484631" y="1399946"/>
            <a:chExt cx="3883025" cy="3653511"/>
          </a:xfrm>
        </p:grpSpPr>
        <p:sp>
          <p:nvSpPr>
            <p:cNvPr id="863" name="Google Shape;863;p31"/>
            <p:cNvSpPr/>
            <p:nvPr/>
          </p:nvSpPr>
          <p:spPr>
            <a:xfrm>
              <a:off x="4878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64" name="Google Shape;864;p31"/>
            <p:cNvSpPr/>
            <p:nvPr/>
          </p:nvSpPr>
          <p:spPr>
            <a:xfrm>
              <a:off x="4846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65" name="Google Shape;865;p31"/>
            <p:cNvSpPr/>
            <p:nvPr/>
          </p:nvSpPr>
          <p:spPr>
            <a:xfrm>
              <a:off x="5118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866" name="Google Shape;866;p31"/>
          <p:cNvSpPr txBox="1"/>
          <p:nvPr/>
        </p:nvSpPr>
        <p:spPr>
          <a:xfrm>
            <a:off x="2220754" y="1844088"/>
            <a:ext cx="4305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sp>
        <p:nvSpPr>
          <p:cNvPr id="867" name="Google Shape;867;p31"/>
          <p:cNvSpPr/>
          <p:nvPr/>
        </p:nvSpPr>
        <p:spPr>
          <a:xfrm>
            <a:off x="3913062" y="1658795"/>
            <a:ext cx="79375" cy="1754504"/>
          </a:xfrm>
          <a:custGeom>
            <a:avLst/>
            <a:gdLst/>
            <a:ahLst/>
            <a:cxnLst/>
            <a:rect l="l" t="t" r="r" b="b"/>
            <a:pathLst>
              <a:path w="79375" h="1754504" extrusionOk="0">
                <a:moveTo>
                  <a:pt x="79133" y="1709737"/>
                </a:moveTo>
                <a:lnTo>
                  <a:pt x="59102" y="1754281"/>
                </a:lnTo>
                <a:lnTo>
                  <a:pt x="44181" y="1591032"/>
                </a:lnTo>
                <a:lnTo>
                  <a:pt x="26953" y="1059700"/>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68" name="Google Shape;868;p31"/>
          <p:cNvSpPr txBox="1"/>
          <p:nvPr/>
        </p:nvSpPr>
        <p:spPr>
          <a:xfrm>
            <a:off x="2106311" y="2952158"/>
            <a:ext cx="8085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grpSp>
        <p:nvGrpSpPr>
          <p:cNvPr id="869" name="Google Shape;869;p31"/>
          <p:cNvGrpSpPr/>
          <p:nvPr/>
        </p:nvGrpSpPr>
        <p:grpSpPr>
          <a:xfrm>
            <a:off x="3377586" y="925499"/>
            <a:ext cx="642152" cy="2771016"/>
            <a:chOff x="3369786" y="2045724"/>
            <a:chExt cx="642152" cy="2771016"/>
          </a:xfrm>
        </p:grpSpPr>
        <p:sp>
          <p:nvSpPr>
            <p:cNvPr id="870" name="Google Shape;870;p31"/>
            <p:cNvSpPr/>
            <p:nvPr/>
          </p:nvSpPr>
          <p:spPr>
            <a:xfrm>
              <a:off x="3798578" y="3764545"/>
              <a:ext cx="213360" cy="1052195"/>
            </a:xfrm>
            <a:custGeom>
              <a:avLst/>
              <a:gdLst/>
              <a:ahLst/>
              <a:cxnLst/>
              <a:rect l="l" t="t" r="r" b="b"/>
              <a:pathLst>
                <a:path w="213360" h="1052195" extrusionOk="0">
                  <a:moveTo>
                    <a:pt x="80022" y="0"/>
                  </a:moveTo>
                  <a:lnTo>
                    <a:pt x="0" y="690880"/>
                  </a:lnTo>
                  <a:lnTo>
                    <a:pt x="2797" y="932695"/>
                  </a:lnTo>
                  <a:lnTo>
                    <a:pt x="79533" y="1033779"/>
                  </a:lnTo>
                  <a:lnTo>
                    <a:pt x="169842" y="1051996"/>
                  </a:lnTo>
                  <a:lnTo>
                    <a:pt x="213359" y="104521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71" name="Google Shape;871;p31"/>
            <p:cNvPicPr preferRelativeResize="0"/>
            <p:nvPr/>
          </p:nvPicPr>
          <p:blipFill rotWithShape="1">
            <a:blip r:embed="rId9">
              <a:alphaModFix/>
            </a:blip>
            <a:srcRect/>
            <a:stretch/>
          </p:blipFill>
          <p:spPr>
            <a:xfrm>
              <a:off x="3369786" y="2045724"/>
              <a:ext cx="164325" cy="164337"/>
            </a:xfrm>
            <a:prstGeom prst="rect">
              <a:avLst/>
            </a:prstGeom>
            <a:noFill/>
            <a:ln>
              <a:noFill/>
            </a:ln>
          </p:spPr>
        </p:pic>
        <p:pic>
          <p:nvPicPr>
            <p:cNvPr id="872" name="Google Shape;872;p31"/>
            <p:cNvPicPr preferRelativeResize="0"/>
            <p:nvPr/>
          </p:nvPicPr>
          <p:blipFill rotWithShape="1">
            <a:blip r:embed="rId10">
              <a:alphaModFix/>
            </a:blip>
            <a:srcRect/>
            <a:stretch/>
          </p:blipFill>
          <p:spPr>
            <a:xfrm>
              <a:off x="3813722" y="3545282"/>
              <a:ext cx="164338" cy="164337"/>
            </a:xfrm>
            <a:prstGeom prst="rect">
              <a:avLst/>
            </a:prstGeom>
            <a:noFill/>
            <a:ln>
              <a:noFill/>
            </a:ln>
          </p:spPr>
        </p:pic>
      </p:grpSp>
      <p:sp>
        <p:nvSpPr>
          <p:cNvPr id="873" name="Google Shape;873;p31"/>
          <p:cNvSpPr txBox="1"/>
          <p:nvPr/>
        </p:nvSpPr>
        <p:spPr>
          <a:xfrm>
            <a:off x="3834099" y="2427625"/>
            <a:ext cx="1719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solidFill>
                  <a:srgbClr val="FFFFFF"/>
                </a:solidFill>
                <a:latin typeface="Arial"/>
                <a:ea typeface="Arial"/>
                <a:cs typeface="Arial"/>
                <a:sym typeface="Arial"/>
              </a:rPr>
              <a:t>PU</a:t>
            </a:r>
            <a:endParaRPr sz="750">
              <a:latin typeface="Arial"/>
              <a:ea typeface="Arial"/>
              <a:cs typeface="Arial"/>
              <a:sym typeface="Arial"/>
            </a:endParaRPr>
          </a:p>
        </p:txBody>
      </p:sp>
      <p:pic>
        <p:nvPicPr>
          <p:cNvPr id="874" name="Google Shape;874;p31"/>
          <p:cNvPicPr preferRelativeResize="0"/>
          <p:nvPr/>
        </p:nvPicPr>
        <p:blipFill rotWithShape="1">
          <a:blip r:embed="rId11">
            <a:alphaModFix/>
          </a:blip>
          <a:srcRect/>
          <a:stretch/>
        </p:blipFill>
        <p:spPr>
          <a:xfrm>
            <a:off x="3986916" y="725581"/>
            <a:ext cx="171945" cy="171958"/>
          </a:xfrm>
          <a:prstGeom prst="rect">
            <a:avLst/>
          </a:prstGeom>
          <a:noFill/>
          <a:ln>
            <a:noFill/>
          </a:ln>
        </p:spPr>
      </p:pic>
      <p:sp>
        <p:nvSpPr>
          <p:cNvPr id="875" name="Google Shape;875;p31"/>
          <p:cNvSpPr txBox="1"/>
          <p:nvPr/>
        </p:nvSpPr>
        <p:spPr>
          <a:xfrm>
            <a:off x="3396751" y="662524"/>
            <a:ext cx="747300" cy="409200"/>
          </a:xfrm>
          <a:prstGeom prst="rect">
            <a:avLst/>
          </a:prstGeom>
          <a:noFill/>
          <a:ln>
            <a:noFill/>
          </a:ln>
        </p:spPr>
        <p:txBody>
          <a:bodyPr spcFirstLastPara="1" wrap="square" lIns="0" tIns="79375" rIns="0" bIns="0" anchor="t" anchorCtr="0">
            <a:spAutoFit/>
          </a:bodyPr>
          <a:lstStyle/>
          <a:p>
            <a:pPr marL="0" marR="5080" lvl="0" indent="0" algn="r"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a:p>
            <a:pPr marL="12700" lvl="0" indent="0" algn="l" rtl="0">
              <a:lnSpc>
                <a:spcPct val="100000"/>
              </a:lnSpc>
              <a:spcBef>
                <a:spcPts val="525"/>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grpSp>
        <p:nvGrpSpPr>
          <p:cNvPr id="876" name="Google Shape;876;p31"/>
          <p:cNvGrpSpPr/>
          <p:nvPr/>
        </p:nvGrpSpPr>
        <p:grpSpPr>
          <a:xfrm>
            <a:off x="3841016" y="1814800"/>
            <a:ext cx="346882" cy="1929581"/>
            <a:chOff x="3833216" y="2935025"/>
            <a:chExt cx="346882" cy="1929581"/>
          </a:xfrm>
        </p:grpSpPr>
        <p:pic>
          <p:nvPicPr>
            <p:cNvPr id="877" name="Google Shape;877;p31"/>
            <p:cNvPicPr preferRelativeResize="0"/>
            <p:nvPr/>
          </p:nvPicPr>
          <p:blipFill rotWithShape="1">
            <a:blip r:embed="rId12">
              <a:alphaModFix/>
            </a:blip>
            <a:srcRect/>
            <a:stretch/>
          </p:blipFill>
          <p:spPr>
            <a:xfrm>
              <a:off x="4008140" y="4692648"/>
              <a:ext cx="171958" cy="171958"/>
            </a:xfrm>
            <a:prstGeom prst="rect">
              <a:avLst/>
            </a:prstGeom>
            <a:noFill/>
            <a:ln>
              <a:noFill/>
            </a:ln>
          </p:spPr>
        </p:pic>
        <p:pic>
          <p:nvPicPr>
            <p:cNvPr id="878" name="Google Shape;878;p31"/>
            <p:cNvPicPr preferRelativeResize="0"/>
            <p:nvPr/>
          </p:nvPicPr>
          <p:blipFill rotWithShape="1">
            <a:blip r:embed="rId13">
              <a:alphaModFix/>
            </a:blip>
            <a:srcRect/>
            <a:stretch/>
          </p:blipFill>
          <p:spPr>
            <a:xfrm>
              <a:off x="3833216" y="2935025"/>
              <a:ext cx="153111" cy="153123"/>
            </a:xfrm>
            <a:prstGeom prst="rect">
              <a:avLst/>
            </a:prstGeom>
            <a:noFill/>
            <a:ln>
              <a:noFill/>
            </a:ln>
          </p:spPr>
        </p:pic>
      </p:grpSp>
      <p:sp>
        <p:nvSpPr>
          <p:cNvPr id="879" name="Google Shape;879;p31"/>
          <p:cNvSpPr txBox="1"/>
          <p:nvPr/>
        </p:nvSpPr>
        <p:spPr>
          <a:xfrm>
            <a:off x="3850402" y="1812475"/>
            <a:ext cx="171900" cy="1167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880" name="Google Shape;880;p31"/>
          <p:cNvPicPr preferRelativeResize="0"/>
          <p:nvPr/>
        </p:nvPicPr>
        <p:blipFill rotWithShape="1">
          <a:blip r:embed="rId14">
            <a:alphaModFix/>
          </a:blip>
          <a:srcRect/>
          <a:stretch/>
        </p:blipFill>
        <p:spPr>
          <a:xfrm>
            <a:off x="3953829" y="3363674"/>
            <a:ext cx="153111" cy="153123"/>
          </a:xfrm>
          <a:prstGeom prst="rect">
            <a:avLst/>
          </a:prstGeom>
          <a:noFill/>
          <a:ln>
            <a:noFill/>
          </a:ln>
        </p:spPr>
      </p:pic>
      <p:sp>
        <p:nvSpPr>
          <p:cNvPr id="881" name="Google Shape;881;p31"/>
          <p:cNvSpPr txBox="1"/>
          <p:nvPr/>
        </p:nvSpPr>
        <p:spPr>
          <a:xfrm>
            <a:off x="3963200" y="3361346"/>
            <a:ext cx="153000" cy="1245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BR</a:t>
            </a:r>
            <a:endParaRPr sz="700">
              <a:latin typeface="Arial"/>
              <a:ea typeface="Arial"/>
              <a:cs typeface="Arial"/>
              <a:sym typeface="Arial"/>
            </a:endParaRPr>
          </a:p>
        </p:txBody>
      </p:sp>
      <p:sp>
        <p:nvSpPr>
          <p:cNvPr id="882" name="Google Shape;882;p31"/>
          <p:cNvSpPr txBox="1"/>
          <p:nvPr/>
        </p:nvSpPr>
        <p:spPr>
          <a:xfrm>
            <a:off x="4019749" y="3593300"/>
            <a:ext cx="1719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solidFill>
                  <a:srgbClr val="000000"/>
                </a:solidFill>
                <a:latin typeface="Arial"/>
                <a:ea typeface="Arial"/>
                <a:cs typeface="Arial"/>
                <a:sym typeface="Arial"/>
              </a:rPr>
              <a:t>PU</a:t>
            </a:r>
            <a:endParaRPr sz="750">
              <a:solidFill>
                <a:srgbClr val="000000"/>
              </a:solidFill>
              <a:latin typeface="Arial"/>
              <a:ea typeface="Arial"/>
              <a:cs typeface="Arial"/>
              <a:sym typeface="Arial"/>
            </a:endParaRPr>
          </a:p>
        </p:txBody>
      </p:sp>
      <p:grpSp>
        <p:nvGrpSpPr>
          <p:cNvPr id="883" name="Google Shape;883;p31"/>
          <p:cNvGrpSpPr/>
          <p:nvPr/>
        </p:nvGrpSpPr>
        <p:grpSpPr>
          <a:xfrm>
            <a:off x="4795231" y="280846"/>
            <a:ext cx="3883025" cy="3653511"/>
            <a:chOff x="713231" y="1399946"/>
            <a:chExt cx="3883025" cy="3653511"/>
          </a:xfrm>
        </p:grpSpPr>
        <p:sp>
          <p:nvSpPr>
            <p:cNvPr id="884" name="Google Shape;884;p31"/>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85" name="Google Shape;885;p31"/>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86" name="Google Shape;886;p31"/>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887" name="Google Shape;887;p31"/>
          <p:cNvSpPr txBox="1"/>
          <p:nvPr/>
        </p:nvSpPr>
        <p:spPr>
          <a:xfrm>
            <a:off x="6978201" y="2073125"/>
            <a:ext cx="7956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OVERTHROW</a:t>
            </a:r>
            <a:endParaRPr sz="850">
              <a:latin typeface="Arial"/>
              <a:ea typeface="Arial"/>
              <a:cs typeface="Arial"/>
              <a:sym typeface="Arial"/>
            </a:endParaRPr>
          </a:p>
        </p:txBody>
      </p:sp>
      <p:sp>
        <p:nvSpPr>
          <p:cNvPr id="888" name="Google Shape;888;p31"/>
          <p:cNvSpPr/>
          <p:nvPr/>
        </p:nvSpPr>
        <p:spPr>
          <a:xfrm>
            <a:off x="6542091" y="842643"/>
            <a:ext cx="1569085" cy="876935"/>
          </a:xfrm>
          <a:custGeom>
            <a:avLst/>
            <a:gdLst/>
            <a:ahLst/>
            <a:cxnLst/>
            <a:rect l="l" t="t" r="r" b="b"/>
            <a:pathLst>
              <a:path w="1569085" h="876935" extrusionOk="0">
                <a:moveTo>
                  <a:pt x="119189" y="588124"/>
                </a:moveTo>
                <a:lnTo>
                  <a:pt x="94335" y="526351"/>
                </a:lnTo>
                <a:lnTo>
                  <a:pt x="0" y="602742"/>
                </a:lnTo>
                <a:lnTo>
                  <a:pt x="119189" y="588124"/>
                </a:lnTo>
                <a:close/>
              </a:path>
              <a:path w="1569085" h="876935" extrusionOk="0">
                <a:moveTo>
                  <a:pt x="410171" y="827290"/>
                </a:moveTo>
                <a:lnTo>
                  <a:pt x="368046" y="775728"/>
                </a:lnTo>
                <a:lnTo>
                  <a:pt x="300736" y="876731"/>
                </a:lnTo>
                <a:lnTo>
                  <a:pt x="410171" y="827290"/>
                </a:lnTo>
                <a:close/>
              </a:path>
              <a:path w="1569085" h="876935" extrusionOk="0">
                <a:moveTo>
                  <a:pt x="1568602" y="64947"/>
                </a:moveTo>
                <a:lnTo>
                  <a:pt x="1553972" y="0"/>
                </a:lnTo>
                <a:lnTo>
                  <a:pt x="1448612" y="60274"/>
                </a:lnTo>
                <a:lnTo>
                  <a:pt x="1568602" y="6494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889" name="Google Shape;889;p31"/>
          <p:cNvSpPr txBox="1"/>
          <p:nvPr/>
        </p:nvSpPr>
        <p:spPr>
          <a:xfrm>
            <a:off x="6371377" y="3028450"/>
            <a:ext cx="10638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grpSp>
        <p:nvGrpSpPr>
          <p:cNvPr id="890" name="Google Shape;890;p31"/>
          <p:cNvGrpSpPr/>
          <p:nvPr/>
        </p:nvGrpSpPr>
        <p:grpSpPr>
          <a:xfrm>
            <a:off x="6637906" y="1305006"/>
            <a:ext cx="1734820" cy="2411729"/>
            <a:chOff x="2555906" y="2424106"/>
            <a:chExt cx="1734820" cy="2411729"/>
          </a:xfrm>
        </p:grpSpPr>
        <p:sp>
          <p:nvSpPr>
            <p:cNvPr id="891" name="Google Shape;891;p31"/>
            <p:cNvSpPr/>
            <p:nvPr/>
          </p:nvSpPr>
          <p:spPr>
            <a:xfrm>
              <a:off x="2555906" y="2424106"/>
              <a:ext cx="1734820" cy="2411729"/>
            </a:xfrm>
            <a:custGeom>
              <a:avLst/>
              <a:gdLst/>
              <a:ahLst/>
              <a:cxnLst/>
              <a:rect l="l" t="t" r="r" b="b"/>
              <a:pathLst>
                <a:path w="1734820" h="2411729" extrusionOk="0">
                  <a:moveTo>
                    <a:pt x="1415402" y="1360123"/>
                  </a:moveTo>
                  <a:lnTo>
                    <a:pt x="1345717" y="2050026"/>
                  </a:lnTo>
                  <a:lnTo>
                    <a:pt x="1348513" y="2291988"/>
                  </a:lnTo>
                  <a:lnTo>
                    <a:pt x="1425295" y="2393134"/>
                  </a:lnTo>
                  <a:lnTo>
                    <a:pt x="1515660" y="2411362"/>
                  </a:lnTo>
                  <a:lnTo>
                    <a:pt x="1559204" y="2404571"/>
                  </a:lnTo>
                </a:path>
                <a:path w="1734820" h="2411729" extrusionOk="0">
                  <a:moveTo>
                    <a:pt x="1734362" y="1058283"/>
                  </a:moveTo>
                  <a:lnTo>
                    <a:pt x="1503286" y="1201170"/>
                  </a:lnTo>
                </a:path>
                <a:path w="1734820" h="2411729" extrusionOk="0">
                  <a:moveTo>
                    <a:pt x="1568094" y="2081801"/>
                  </a:moveTo>
                  <a:lnTo>
                    <a:pt x="1581048" y="2026215"/>
                  </a:lnTo>
                  <a:lnTo>
                    <a:pt x="1591670" y="1977021"/>
                  </a:lnTo>
                  <a:lnTo>
                    <a:pt x="1604167" y="1915329"/>
                  </a:lnTo>
                  <a:lnTo>
                    <a:pt x="1617877" y="1842467"/>
                  </a:lnTo>
                  <a:lnTo>
                    <a:pt x="1624979" y="1802261"/>
                  </a:lnTo>
                  <a:lnTo>
                    <a:pt x="1632134" y="1759760"/>
                  </a:lnTo>
                  <a:lnTo>
                    <a:pt x="1639260" y="1715130"/>
                  </a:lnTo>
                  <a:lnTo>
                    <a:pt x="1646274" y="1668537"/>
                  </a:lnTo>
                  <a:lnTo>
                    <a:pt x="1653092" y="1620146"/>
                  </a:lnTo>
                  <a:lnTo>
                    <a:pt x="1659631" y="1570124"/>
                  </a:lnTo>
                  <a:lnTo>
                    <a:pt x="1665809" y="1518636"/>
                  </a:lnTo>
                  <a:lnTo>
                    <a:pt x="1671542" y="1465848"/>
                  </a:lnTo>
                  <a:lnTo>
                    <a:pt x="1676747" y="1411926"/>
                  </a:lnTo>
                  <a:lnTo>
                    <a:pt x="1681341" y="1357036"/>
                  </a:lnTo>
                  <a:lnTo>
                    <a:pt x="1685241" y="1301344"/>
                  </a:lnTo>
                  <a:lnTo>
                    <a:pt x="1688363" y="1245015"/>
                  </a:lnTo>
                  <a:lnTo>
                    <a:pt x="1690626" y="1188216"/>
                  </a:lnTo>
                  <a:lnTo>
                    <a:pt x="1691945" y="1131113"/>
                  </a:lnTo>
                  <a:lnTo>
                    <a:pt x="1692238" y="1073871"/>
                  </a:lnTo>
                  <a:lnTo>
                    <a:pt x="1691422" y="1016656"/>
                  </a:lnTo>
                  <a:lnTo>
                    <a:pt x="1689413" y="959634"/>
                  </a:lnTo>
                  <a:lnTo>
                    <a:pt x="1686128" y="902971"/>
                  </a:lnTo>
                  <a:lnTo>
                    <a:pt x="1681485" y="846833"/>
                  </a:lnTo>
                  <a:lnTo>
                    <a:pt x="1675399" y="791385"/>
                  </a:lnTo>
                  <a:lnTo>
                    <a:pt x="1667789" y="736794"/>
                  </a:lnTo>
                  <a:lnTo>
                    <a:pt x="1658571" y="683226"/>
                  </a:lnTo>
                  <a:lnTo>
                    <a:pt x="1647662" y="630845"/>
                  </a:lnTo>
                  <a:lnTo>
                    <a:pt x="1634979" y="579819"/>
                  </a:lnTo>
                  <a:lnTo>
                    <a:pt x="1620438" y="530313"/>
                  </a:lnTo>
                  <a:lnTo>
                    <a:pt x="1603957" y="482493"/>
                  </a:lnTo>
                  <a:lnTo>
                    <a:pt x="1585453" y="436525"/>
                  </a:lnTo>
                  <a:lnTo>
                    <a:pt x="1564843" y="392575"/>
                  </a:lnTo>
                  <a:lnTo>
                    <a:pt x="1542042" y="350808"/>
                  </a:lnTo>
                  <a:lnTo>
                    <a:pt x="1516969" y="311390"/>
                  </a:lnTo>
                  <a:lnTo>
                    <a:pt x="1489541" y="274488"/>
                  </a:lnTo>
                  <a:lnTo>
                    <a:pt x="1459673" y="240267"/>
                  </a:lnTo>
                  <a:lnTo>
                    <a:pt x="1427284" y="208894"/>
                  </a:lnTo>
                  <a:lnTo>
                    <a:pt x="1392289" y="180533"/>
                  </a:lnTo>
                  <a:lnTo>
                    <a:pt x="1354607" y="155351"/>
                  </a:lnTo>
                  <a:lnTo>
                    <a:pt x="899217" y="712"/>
                  </a:lnTo>
                  <a:lnTo>
                    <a:pt x="460652" y="0"/>
                  </a:lnTo>
                  <a:lnTo>
                    <a:pt x="130413" y="64573"/>
                  </a:lnTo>
                  <a:lnTo>
                    <a:pt x="0" y="10579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892" name="Google Shape;892;p31"/>
            <p:cNvPicPr preferRelativeResize="0"/>
            <p:nvPr/>
          </p:nvPicPr>
          <p:blipFill rotWithShape="1">
            <a:blip r:embed="rId15">
              <a:alphaModFix/>
            </a:blip>
            <a:srcRect/>
            <a:stretch/>
          </p:blipFill>
          <p:spPr>
            <a:xfrm>
              <a:off x="2610383" y="2800564"/>
              <a:ext cx="164426" cy="164439"/>
            </a:xfrm>
            <a:prstGeom prst="rect">
              <a:avLst/>
            </a:prstGeom>
            <a:noFill/>
            <a:ln>
              <a:noFill/>
            </a:ln>
          </p:spPr>
        </p:pic>
      </p:grpSp>
      <p:sp>
        <p:nvSpPr>
          <p:cNvPr id="893" name="Google Shape;893;p31"/>
          <p:cNvSpPr txBox="1"/>
          <p:nvPr/>
        </p:nvSpPr>
        <p:spPr>
          <a:xfrm>
            <a:off x="6724243" y="1682700"/>
            <a:ext cx="212100" cy="1269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750" b="1">
                <a:solidFill>
                  <a:srgbClr val="FFFFFF"/>
                </a:solidFill>
                <a:latin typeface="Arial"/>
                <a:ea typeface="Arial"/>
                <a:cs typeface="Arial"/>
                <a:sym typeface="Arial"/>
              </a:rPr>
              <a:t>U1</a:t>
            </a:r>
            <a:endParaRPr sz="750">
              <a:latin typeface="Arial"/>
              <a:ea typeface="Arial"/>
              <a:cs typeface="Arial"/>
              <a:sym typeface="Arial"/>
            </a:endParaRPr>
          </a:p>
        </p:txBody>
      </p:sp>
      <p:grpSp>
        <p:nvGrpSpPr>
          <p:cNvPr id="894" name="Google Shape;894;p31"/>
          <p:cNvGrpSpPr/>
          <p:nvPr/>
        </p:nvGrpSpPr>
        <p:grpSpPr>
          <a:xfrm>
            <a:off x="8179567" y="755193"/>
            <a:ext cx="365768" cy="1643339"/>
            <a:chOff x="4097567" y="1874293"/>
            <a:chExt cx="365768" cy="1643339"/>
          </a:xfrm>
        </p:grpSpPr>
        <p:pic>
          <p:nvPicPr>
            <p:cNvPr id="895" name="Google Shape;895;p31"/>
            <p:cNvPicPr preferRelativeResize="0"/>
            <p:nvPr/>
          </p:nvPicPr>
          <p:blipFill rotWithShape="1">
            <a:blip r:embed="rId16">
              <a:alphaModFix/>
            </a:blip>
            <a:srcRect/>
            <a:stretch/>
          </p:blipFill>
          <p:spPr>
            <a:xfrm>
              <a:off x="4298896" y="3353206"/>
              <a:ext cx="164439" cy="164426"/>
            </a:xfrm>
            <a:prstGeom prst="rect">
              <a:avLst/>
            </a:prstGeom>
            <a:noFill/>
            <a:ln>
              <a:noFill/>
            </a:ln>
          </p:spPr>
        </p:pic>
        <p:pic>
          <p:nvPicPr>
            <p:cNvPr id="896" name="Google Shape;896;p31"/>
            <p:cNvPicPr preferRelativeResize="0"/>
            <p:nvPr/>
          </p:nvPicPr>
          <p:blipFill rotWithShape="1">
            <a:blip r:embed="rId17">
              <a:alphaModFix/>
            </a:blip>
            <a:srcRect/>
            <a:stretch/>
          </p:blipFill>
          <p:spPr>
            <a:xfrm>
              <a:off x="4097567" y="1874293"/>
              <a:ext cx="172059" cy="172059"/>
            </a:xfrm>
            <a:prstGeom prst="rect">
              <a:avLst/>
            </a:prstGeom>
            <a:noFill/>
            <a:ln>
              <a:noFill/>
            </a:ln>
          </p:spPr>
        </p:pic>
      </p:grpSp>
      <p:sp>
        <p:nvSpPr>
          <p:cNvPr id="897" name="Google Shape;897;p31"/>
          <p:cNvSpPr txBox="1"/>
          <p:nvPr/>
        </p:nvSpPr>
        <p:spPr>
          <a:xfrm>
            <a:off x="8202559" y="760252"/>
            <a:ext cx="134700" cy="1269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grpSp>
        <p:nvGrpSpPr>
          <p:cNvPr id="898" name="Google Shape;898;p31"/>
          <p:cNvGrpSpPr/>
          <p:nvPr/>
        </p:nvGrpSpPr>
        <p:grpSpPr>
          <a:xfrm>
            <a:off x="7984076" y="2466573"/>
            <a:ext cx="382143" cy="1308118"/>
            <a:chOff x="3902076" y="3585673"/>
            <a:chExt cx="382143" cy="1308118"/>
          </a:xfrm>
        </p:grpSpPr>
        <p:pic>
          <p:nvPicPr>
            <p:cNvPr id="899" name="Google Shape;899;p31"/>
            <p:cNvPicPr preferRelativeResize="0"/>
            <p:nvPr/>
          </p:nvPicPr>
          <p:blipFill rotWithShape="1">
            <a:blip r:embed="rId18">
              <a:alphaModFix/>
            </a:blip>
            <a:srcRect/>
            <a:stretch/>
          </p:blipFill>
          <p:spPr>
            <a:xfrm>
              <a:off x="4112147" y="4721745"/>
              <a:ext cx="172072" cy="172046"/>
            </a:xfrm>
            <a:prstGeom prst="rect">
              <a:avLst/>
            </a:prstGeom>
            <a:noFill/>
            <a:ln>
              <a:noFill/>
            </a:ln>
          </p:spPr>
        </p:pic>
        <p:pic>
          <p:nvPicPr>
            <p:cNvPr id="900" name="Google Shape;900;p31"/>
            <p:cNvPicPr preferRelativeResize="0"/>
            <p:nvPr/>
          </p:nvPicPr>
          <p:blipFill rotWithShape="1">
            <a:blip r:embed="rId19">
              <a:alphaModFix/>
            </a:blip>
            <a:srcRect/>
            <a:stretch/>
          </p:blipFill>
          <p:spPr>
            <a:xfrm>
              <a:off x="3902076" y="3585673"/>
              <a:ext cx="172059" cy="172059"/>
            </a:xfrm>
            <a:prstGeom prst="rect">
              <a:avLst/>
            </a:prstGeom>
            <a:noFill/>
            <a:ln>
              <a:noFill/>
            </a:ln>
          </p:spPr>
        </p:pic>
      </p:grpSp>
      <p:sp>
        <p:nvSpPr>
          <p:cNvPr id="901" name="Google Shape;901;p31"/>
          <p:cNvSpPr txBox="1"/>
          <p:nvPr/>
        </p:nvSpPr>
        <p:spPr>
          <a:xfrm>
            <a:off x="8359692" y="2236675"/>
            <a:ext cx="172200" cy="126900"/>
          </a:xfrm>
          <a:prstGeom prst="rect">
            <a:avLst/>
          </a:prstGeom>
          <a:noFill/>
          <a:ln>
            <a:noFill/>
          </a:ln>
        </p:spPr>
        <p:txBody>
          <a:bodyPr spcFirstLastPara="1" wrap="square" lIns="0" tIns="11425" rIns="0" bIns="0" anchor="t" anchorCtr="0">
            <a:spAutoFit/>
          </a:bodyPr>
          <a:lstStyle/>
          <a:p>
            <a:pPr marL="0" marR="5080" lvl="0" indent="0" algn="r" rtl="0">
              <a:lnSpc>
                <a:spcPct val="100000"/>
              </a:lnSpc>
              <a:spcBef>
                <a:spcPts val="0"/>
              </a:spcBef>
              <a:spcAft>
                <a:spcPts val="0"/>
              </a:spcAft>
              <a:buNone/>
            </a:pPr>
            <a:r>
              <a:rPr lang="en" sz="750" b="1">
                <a:solidFill>
                  <a:srgbClr val="FFFFFF"/>
                </a:solidFill>
                <a:latin typeface="Arial"/>
                <a:ea typeface="Arial"/>
                <a:cs typeface="Arial"/>
                <a:sym typeface="Arial"/>
              </a:rPr>
              <a:t>PU</a:t>
            </a:r>
            <a:endParaRPr sz="750">
              <a:latin typeface="Arial"/>
              <a:ea typeface="Arial"/>
              <a:cs typeface="Arial"/>
              <a:sym typeface="Arial"/>
            </a:endParaRPr>
          </a:p>
        </p:txBody>
      </p:sp>
      <p:pic>
        <p:nvPicPr>
          <p:cNvPr id="902" name="Google Shape;902;p31"/>
          <p:cNvPicPr preferRelativeResize="0"/>
          <p:nvPr/>
        </p:nvPicPr>
        <p:blipFill rotWithShape="1">
          <a:blip r:embed="rId20">
            <a:alphaModFix/>
          </a:blip>
          <a:srcRect/>
          <a:stretch/>
        </p:blipFill>
        <p:spPr>
          <a:xfrm>
            <a:off x="8095391" y="3381819"/>
            <a:ext cx="153212" cy="153212"/>
          </a:xfrm>
          <a:prstGeom prst="rect">
            <a:avLst/>
          </a:prstGeom>
          <a:noFill/>
          <a:ln>
            <a:noFill/>
          </a:ln>
        </p:spPr>
      </p:pic>
      <p:sp>
        <p:nvSpPr>
          <p:cNvPr id="903" name="Google Shape;903;p31"/>
          <p:cNvSpPr txBox="1"/>
          <p:nvPr/>
        </p:nvSpPr>
        <p:spPr>
          <a:xfrm>
            <a:off x="8104784" y="3379497"/>
            <a:ext cx="2445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850">
              <a:latin typeface="Arial"/>
              <a:ea typeface="Arial"/>
              <a:cs typeface="Arial"/>
              <a:sym typeface="Arial"/>
            </a:endParaRPr>
          </a:p>
        </p:txBody>
      </p:sp>
      <p:pic>
        <p:nvPicPr>
          <p:cNvPr id="904" name="Google Shape;904;p31"/>
          <p:cNvPicPr preferRelativeResize="0"/>
          <p:nvPr/>
        </p:nvPicPr>
        <p:blipFill rotWithShape="1">
          <a:blip r:embed="rId21">
            <a:alphaModFix/>
          </a:blip>
          <a:srcRect/>
          <a:stretch/>
        </p:blipFill>
        <p:spPr>
          <a:xfrm>
            <a:off x="6720503" y="1287160"/>
            <a:ext cx="153212" cy="153212"/>
          </a:xfrm>
          <a:prstGeom prst="rect">
            <a:avLst/>
          </a:prstGeom>
          <a:noFill/>
          <a:ln>
            <a:noFill/>
          </a:ln>
        </p:spPr>
      </p:pic>
      <p:sp>
        <p:nvSpPr>
          <p:cNvPr id="905" name="Google Shape;905;p31"/>
          <p:cNvSpPr txBox="1"/>
          <p:nvPr/>
        </p:nvSpPr>
        <p:spPr>
          <a:xfrm>
            <a:off x="6742802" y="1284532"/>
            <a:ext cx="123300" cy="1167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906" name="Google Shape;906;p31"/>
          <p:cNvPicPr preferRelativeResize="0"/>
          <p:nvPr/>
        </p:nvPicPr>
        <p:blipFill rotWithShape="1">
          <a:blip r:embed="rId22">
            <a:alphaModFix/>
          </a:blip>
          <a:srcRect/>
          <a:stretch/>
        </p:blipFill>
        <p:spPr>
          <a:xfrm>
            <a:off x="7822467" y="837416"/>
            <a:ext cx="172046" cy="172059"/>
          </a:xfrm>
          <a:prstGeom prst="rect">
            <a:avLst/>
          </a:prstGeom>
          <a:noFill/>
          <a:ln>
            <a:noFill/>
          </a:ln>
        </p:spPr>
      </p:pic>
      <p:sp>
        <p:nvSpPr>
          <p:cNvPr id="907" name="Google Shape;907;p31"/>
          <p:cNvSpPr txBox="1"/>
          <p:nvPr/>
        </p:nvSpPr>
        <p:spPr>
          <a:xfrm>
            <a:off x="7858149" y="842475"/>
            <a:ext cx="172200" cy="1269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sp>
        <p:nvSpPr>
          <p:cNvPr id="908" name="Google Shape;908;p31"/>
          <p:cNvSpPr txBox="1"/>
          <p:nvPr/>
        </p:nvSpPr>
        <p:spPr>
          <a:xfrm>
            <a:off x="7984067" y="2486088"/>
            <a:ext cx="172200" cy="126900"/>
          </a:xfrm>
          <a:prstGeom prst="rect">
            <a:avLst/>
          </a:prstGeom>
          <a:noFill/>
          <a:ln>
            <a:noFill/>
          </a:ln>
        </p:spPr>
        <p:txBody>
          <a:bodyPr spcFirstLastPara="1" wrap="square" lIns="0" tIns="11425" rIns="0" bIns="0" anchor="t" anchorCtr="0">
            <a:spAutoFit/>
          </a:bodyPr>
          <a:lstStyle/>
          <a:p>
            <a:pPr marL="0" marR="5080" lvl="0" indent="0" algn="r" rtl="0">
              <a:lnSpc>
                <a:spcPct val="100000"/>
              </a:lnSpc>
              <a:spcBef>
                <a:spcPts val="0"/>
              </a:spcBef>
              <a:spcAft>
                <a:spcPts val="0"/>
              </a:spcAft>
              <a:buNone/>
            </a:pPr>
            <a:r>
              <a:rPr lang="en" sz="750" b="1">
                <a:solidFill>
                  <a:srgbClr val="000000"/>
                </a:solidFill>
                <a:latin typeface="Arial"/>
                <a:ea typeface="Arial"/>
                <a:cs typeface="Arial"/>
                <a:sym typeface="Arial"/>
              </a:rPr>
              <a:t>PU</a:t>
            </a:r>
            <a:endParaRPr sz="750">
              <a:solidFill>
                <a:srgbClr val="000000"/>
              </a:solidFill>
              <a:latin typeface="Arial"/>
              <a:ea typeface="Arial"/>
              <a:cs typeface="Arial"/>
              <a:sym typeface="Arial"/>
            </a:endParaRPr>
          </a:p>
        </p:txBody>
      </p:sp>
      <p:sp>
        <p:nvSpPr>
          <p:cNvPr id="909" name="Google Shape;909;p31"/>
          <p:cNvSpPr txBox="1"/>
          <p:nvPr/>
        </p:nvSpPr>
        <p:spPr>
          <a:xfrm>
            <a:off x="8183792" y="3624425"/>
            <a:ext cx="172200" cy="126900"/>
          </a:xfrm>
          <a:prstGeom prst="rect">
            <a:avLst/>
          </a:prstGeom>
          <a:noFill/>
          <a:ln>
            <a:noFill/>
          </a:ln>
        </p:spPr>
        <p:txBody>
          <a:bodyPr spcFirstLastPara="1" wrap="square" lIns="0" tIns="11425" rIns="0" bIns="0" anchor="t" anchorCtr="0">
            <a:spAutoFit/>
          </a:bodyPr>
          <a:lstStyle/>
          <a:p>
            <a:pPr marL="0" marR="5080" lvl="0" indent="0" algn="r" rtl="0">
              <a:lnSpc>
                <a:spcPct val="100000"/>
              </a:lnSpc>
              <a:spcBef>
                <a:spcPts val="0"/>
              </a:spcBef>
              <a:spcAft>
                <a:spcPts val="0"/>
              </a:spcAft>
              <a:buNone/>
            </a:pPr>
            <a:r>
              <a:rPr lang="en" sz="750" b="1">
                <a:solidFill>
                  <a:srgbClr val="000000"/>
                </a:solidFill>
                <a:latin typeface="Arial"/>
                <a:ea typeface="Arial"/>
                <a:cs typeface="Arial"/>
                <a:sym typeface="Arial"/>
              </a:rPr>
              <a:t>PU</a:t>
            </a:r>
            <a:endParaRPr sz="750">
              <a:solidFill>
                <a:srgbClr val="000000"/>
              </a:solidFill>
              <a:latin typeface="Arial"/>
              <a:ea typeface="Arial"/>
              <a:cs typeface="Arial"/>
              <a:sym typeface="Arial"/>
            </a:endParaRPr>
          </a:p>
        </p:txBody>
      </p:sp>
      <p:sp>
        <p:nvSpPr>
          <p:cNvPr id="910" name="Google Shape;910;p31"/>
          <p:cNvSpPr txBox="1"/>
          <p:nvPr/>
        </p:nvSpPr>
        <p:spPr>
          <a:xfrm>
            <a:off x="497525" y="3938200"/>
            <a:ext cx="387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accent1"/>
                </a:solidFill>
                <a:latin typeface="Roboto"/>
                <a:ea typeface="Roboto"/>
                <a:cs typeface="Roboto"/>
                <a:sym typeface="Roboto"/>
              </a:rPr>
              <a:t>True throw (7.5.4 CCA pp. 46)</a:t>
            </a:r>
            <a:endParaRPr sz="1300">
              <a:solidFill>
                <a:schemeClr val="accent1"/>
              </a:solidFill>
              <a:latin typeface="Roboto"/>
              <a:ea typeface="Roboto"/>
              <a:cs typeface="Roboto"/>
              <a:sym typeface="Roboto"/>
            </a:endParaRPr>
          </a:p>
        </p:txBody>
      </p:sp>
      <p:sp>
        <p:nvSpPr>
          <p:cNvPr id="911" name="Google Shape;911;p31"/>
          <p:cNvSpPr txBox="1"/>
          <p:nvPr/>
        </p:nvSpPr>
        <p:spPr>
          <a:xfrm>
            <a:off x="4793125" y="3952225"/>
            <a:ext cx="387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accent1"/>
                </a:solidFill>
                <a:latin typeface="Roboto"/>
                <a:ea typeface="Roboto"/>
                <a:cs typeface="Roboto"/>
                <a:sym typeface="Roboto"/>
              </a:rPr>
              <a:t>Overthrow (7.5.5 CCA pp. 47)</a:t>
            </a:r>
            <a:endParaRPr sz="1300">
              <a:solidFill>
                <a:schemeClr val="accent1"/>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grpSp>
        <p:nvGrpSpPr>
          <p:cNvPr id="916" name="Google Shape;916;p32"/>
          <p:cNvGrpSpPr/>
          <p:nvPr/>
        </p:nvGrpSpPr>
        <p:grpSpPr>
          <a:xfrm>
            <a:off x="5113664" y="432209"/>
            <a:ext cx="3708749" cy="3496802"/>
            <a:chOff x="700658" y="1374775"/>
            <a:chExt cx="3879850" cy="3651250"/>
          </a:xfrm>
        </p:grpSpPr>
        <p:sp>
          <p:nvSpPr>
            <p:cNvPr id="917" name="Google Shape;917;p32"/>
            <p:cNvSpPr/>
            <p:nvPr/>
          </p:nvSpPr>
          <p:spPr>
            <a:xfrm>
              <a:off x="700658"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18" name="Google Shape;918;p32"/>
            <p:cNvSpPr/>
            <p:nvPr/>
          </p:nvSpPr>
          <p:spPr>
            <a:xfrm>
              <a:off x="700658" y="1374775"/>
              <a:ext cx="3670300" cy="3535045"/>
            </a:xfrm>
            <a:custGeom>
              <a:avLst/>
              <a:gdLst/>
              <a:ahLst/>
              <a:cxnLst/>
              <a:rect l="l" t="t" r="r" b="b"/>
              <a:pathLst>
                <a:path w="3670300" h="3535045" extrusionOk="0">
                  <a:moveTo>
                    <a:pt x="3660772" y="3305985"/>
                  </a:moveTo>
                  <a:lnTo>
                    <a:pt x="3080046" y="3305985"/>
                  </a:lnTo>
                  <a:lnTo>
                    <a:pt x="3095789" y="3353340"/>
                  </a:lnTo>
                  <a:lnTo>
                    <a:pt x="3118960" y="3396962"/>
                  </a:lnTo>
                  <a:lnTo>
                    <a:pt x="3148752" y="3435924"/>
                  </a:lnTo>
                  <a:lnTo>
                    <a:pt x="3184419" y="3469480"/>
                  </a:lnTo>
                  <a:lnTo>
                    <a:pt x="3225213" y="3496880"/>
                  </a:lnTo>
                  <a:lnTo>
                    <a:pt x="3270386" y="3517378"/>
                  </a:lnTo>
                  <a:lnTo>
                    <a:pt x="3319191" y="3530225"/>
                  </a:lnTo>
                  <a:lnTo>
                    <a:pt x="3370880" y="3534674"/>
                  </a:lnTo>
                  <a:lnTo>
                    <a:pt x="3419415" y="3530757"/>
                  </a:lnTo>
                  <a:lnTo>
                    <a:pt x="3465457" y="3519419"/>
                  </a:lnTo>
                  <a:lnTo>
                    <a:pt x="3508389" y="3501274"/>
                  </a:lnTo>
                  <a:lnTo>
                    <a:pt x="3547596" y="3476940"/>
                  </a:lnTo>
                  <a:lnTo>
                    <a:pt x="3582462" y="3447032"/>
                  </a:lnTo>
                  <a:lnTo>
                    <a:pt x="3612371" y="3412168"/>
                  </a:lnTo>
                  <a:lnTo>
                    <a:pt x="3636705" y="3372962"/>
                  </a:lnTo>
                  <a:lnTo>
                    <a:pt x="3654850" y="3330032"/>
                  </a:lnTo>
                  <a:lnTo>
                    <a:pt x="3660772" y="3305985"/>
                  </a:lnTo>
                  <a:close/>
                </a:path>
                <a:path w="3670300" h="3535045" extrusionOk="0">
                  <a:moveTo>
                    <a:pt x="497440" y="3163986"/>
                  </a:moveTo>
                  <a:lnTo>
                    <a:pt x="0" y="3163986"/>
                  </a:lnTo>
                  <a:lnTo>
                    <a:pt x="0" y="3305985"/>
                  </a:lnTo>
                  <a:lnTo>
                    <a:pt x="3080046" y="3305985"/>
                  </a:lnTo>
                  <a:lnTo>
                    <a:pt x="3079987" y="3305807"/>
                  </a:lnTo>
                  <a:lnTo>
                    <a:pt x="3660816" y="3305807"/>
                  </a:lnTo>
                  <a:lnTo>
                    <a:pt x="3666189" y="3283993"/>
                  </a:lnTo>
                  <a:lnTo>
                    <a:pt x="3670105" y="3235462"/>
                  </a:lnTo>
                  <a:lnTo>
                    <a:pt x="3665642" y="3183681"/>
                  </a:lnTo>
                  <a:lnTo>
                    <a:pt x="3661584" y="3168291"/>
                  </a:lnTo>
                  <a:lnTo>
                    <a:pt x="499182" y="3168291"/>
                  </a:lnTo>
                  <a:lnTo>
                    <a:pt x="497440" y="3163986"/>
                  </a:lnTo>
                  <a:close/>
                </a:path>
                <a:path w="3670300" h="3535045" extrusionOk="0">
                  <a:moveTo>
                    <a:pt x="2452137" y="201114"/>
                  </a:moveTo>
                  <a:lnTo>
                    <a:pt x="2399569" y="201697"/>
                  </a:lnTo>
                  <a:lnTo>
                    <a:pt x="2401584" y="201697"/>
                  </a:lnTo>
                  <a:lnTo>
                    <a:pt x="2356231" y="203241"/>
                  </a:lnTo>
                  <a:lnTo>
                    <a:pt x="2308681" y="205882"/>
                  </a:lnTo>
                  <a:lnTo>
                    <a:pt x="2261415" y="209560"/>
                  </a:lnTo>
                  <a:lnTo>
                    <a:pt x="2214444" y="214265"/>
                  </a:lnTo>
                  <a:lnTo>
                    <a:pt x="2167779" y="219984"/>
                  </a:lnTo>
                  <a:lnTo>
                    <a:pt x="2121431" y="226706"/>
                  </a:lnTo>
                  <a:lnTo>
                    <a:pt x="2075413" y="234420"/>
                  </a:lnTo>
                  <a:lnTo>
                    <a:pt x="2029734" y="243115"/>
                  </a:lnTo>
                  <a:lnTo>
                    <a:pt x="1984407" y="252780"/>
                  </a:lnTo>
                  <a:lnTo>
                    <a:pt x="1939442" y="263403"/>
                  </a:lnTo>
                  <a:lnTo>
                    <a:pt x="1894850" y="274973"/>
                  </a:lnTo>
                  <a:lnTo>
                    <a:pt x="1850644" y="287479"/>
                  </a:lnTo>
                  <a:lnTo>
                    <a:pt x="1806834" y="300910"/>
                  </a:lnTo>
                  <a:lnTo>
                    <a:pt x="1763431" y="315254"/>
                  </a:lnTo>
                  <a:lnTo>
                    <a:pt x="1720447" y="330500"/>
                  </a:lnTo>
                  <a:lnTo>
                    <a:pt x="1677893" y="346637"/>
                  </a:lnTo>
                  <a:lnTo>
                    <a:pt x="1635780" y="363654"/>
                  </a:lnTo>
                  <a:lnTo>
                    <a:pt x="1594120" y="381539"/>
                  </a:lnTo>
                  <a:lnTo>
                    <a:pt x="1552923" y="400282"/>
                  </a:lnTo>
                  <a:lnTo>
                    <a:pt x="1512201" y="419870"/>
                  </a:lnTo>
                  <a:lnTo>
                    <a:pt x="1471966" y="440293"/>
                  </a:lnTo>
                  <a:lnTo>
                    <a:pt x="1432227" y="461539"/>
                  </a:lnTo>
                  <a:lnTo>
                    <a:pt x="1392997" y="483598"/>
                  </a:lnTo>
                  <a:lnTo>
                    <a:pt x="1354288" y="506458"/>
                  </a:lnTo>
                  <a:lnTo>
                    <a:pt x="1316109" y="530107"/>
                  </a:lnTo>
                  <a:lnTo>
                    <a:pt x="1278472" y="554535"/>
                  </a:lnTo>
                  <a:lnTo>
                    <a:pt x="1241390" y="579730"/>
                  </a:lnTo>
                  <a:lnTo>
                    <a:pt x="1204872" y="605681"/>
                  </a:lnTo>
                  <a:lnTo>
                    <a:pt x="1168930" y="632377"/>
                  </a:lnTo>
                  <a:lnTo>
                    <a:pt x="1133576" y="659806"/>
                  </a:lnTo>
                  <a:lnTo>
                    <a:pt x="1098820" y="687957"/>
                  </a:lnTo>
                  <a:lnTo>
                    <a:pt x="1064674" y="716820"/>
                  </a:lnTo>
                  <a:lnTo>
                    <a:pt x="1031149" y="746382"/>
                  </a:lnTo>
                  <a:lnTo>
                    <a:pt x="998256" y="776633"/>
                  </a:lnTo>
                  <a:lnTo>
                    <a:pt x="966007" y="807561"/>
                  </a:lnTo>
                  <a:lnTo>
                    <a:pt x="934412" y="839156"/>
                  </a:lnTo>
                  <a:lnTo>
                    <a:pt x="903484" y="871405"/>
                  </a:lnTo>
                  <a:lnTo>
                    <a:pt x="873233" y="904297"/>
                  </a:lnTo>
                  <a:lnTo>
                    <a:pt x="843671" y="937822"/>
                  </a:lnTo>
                  <a:lnTo>
                    <a:pt x="814808" y="971968"/>
                  </a:lnTo>
                  <a:lnTo>
                    <a:pt x="786656" y="1006724"/>
                  </a:lnTo>
                  <a:lnTo>
                    <a:pt x="759227" y="1042078"/>
                  </a:lnTo>
                  <a:lnTo>
                    <a:pt x="732531" y="1078020"/>
                  </a:lnTo>
                  <a:lnTo>
                    <a:pt x="706579" y="1114538"/>
                  </a:lnTo>
                  <a:lnTo>
                    <a:pt x="681384" y="1151621"/>
                  </a:lnTo>
                  <a:lnTo>
                    <a:pt x="656956" y="1189257"/>
                  </a:lnTo>
                  <a:lnTo>
                    <a:pt x="633307" y="1227436"/>
                  </a:lnTo>
                  <a:lnTo>
                    <a:pt x="610447" y="1266146"/>
                  </a:lnTo>
                  <a:lnTo>
                    <a:pt x="588388" y="1305375"/>
                  </a:lnTo>
                  <a:lnTo>
                    <a:pt x="567142" y="1345114"/>
                  </a:lnTo>
                  <a:lnTo>
                    <a:pt x="546718" y="1385350"/>
                  </a:lnTo>
                  <a:lnTo>
                    <a:pt x="527130" y="1426071"/>
                  </a:lnTo>
                  <a:lnTo>
                    <a:pt x="508387" y="1467268"/>
                  </a:lnTo>
                  <a:lnTo>
                    <a:pt x="490502" y="1508929"/>
                  </a:lnTo>
                  <a:lnTo>
                    <a:pt x="473485" y="1551042"/>
                  </a:lnTo>
                  <a:lnTo>
                    <a:pt x="457348" y="1593596"/>
                  </a:lnTo>
                  <a:lnTo>
                    <a:pt x="442101" y="1636580"/>
                  </a:lnTo>
                  <a:lnTo>
                    <a:pt x="427757" y="1679983"/>
                  </a:lnTo>
                  <a:lnTo>
                    <a:pt x="414326" y="1723793"/>
                  </a:lnTo>
                  <a:lnTo>
                    <a:pt x="401820" y="1768000"/>
                  </a:lnTo>
                  <a:lnTo>
                    <a:pt x="390250" y="1812591"/>
                  </a:lnTo>
                  <a:lnTo>
                    <a:pt x="379627" y="1857557"/>
                  </a:lnTo>
                  <a:lnTo>
                    <a:pt x="369962" y="1902884"/>
                  </a:lnTo>
                  <a:lnTo>
                    <a:pt x="361267" y="1948563"/>
                  </a:lnTo>
                  <a:lnTo>
                    <a:pt x="353552" y="1994582"/>
                  </a:lnTo>
                  <a:lnTo>
                    <a:pt x="346830" y="2040930"/>
                  </a:lnTo>
                  <a:lnTo>
                    <a:pt x="341111" y="2087595"/>
                  </a:lnTo>
                  <a:lnTo>
                    <a:pt x="336407" y="2134567"/>
                  </a:lnTo>
                  <a:lnTo>
                    <a:pt x="332728" y="2181833"/>
                  </a:lnTo>
                  <a:lnTo>
                    <a:pt x="330087" y="2229384"/>
                  </a:lnTo>
                  <a:lnTo>
                    <a:pt x="328494" y="2277206"/>
                  </a:lnTo>
                  <a:lnTo>
                    <a:pt x="327960" y="2325291"/>
                  </a:lnTo>
                  <a:lnTo>
                    <a:pt x="328619" y="2378695"/>
                  </a:lnTo>
                  <a:lnTo>
                    <a:pt x="330578" y="2431629"/>
                  </a:lnTo>
                  <a:lnTo>
                    <a:pt x="333813" y="2484092"/>
                  </a:lnTo>
                  <a:lnTo>
                    <a:pt x="338299" y="2536083"/>
                  </a:lnTo>
                  <a:lnTo>
                    <a:pt x="344012" y="2587600"/>
                  </a:lnTo>
                  <a:lnTo>
                    <a:pt x="350926" y="2638641"/>
                  </a:lnTo>
                  <a:lnTo>
                    <a:pt x="359016" y="2689206"/>
                  </a:lnTo>
                  <a:lnTo>
                    <a:pt x="368259" y="2739292"/>
                  </a:lnTo>
                  <a:lnTo>
                    <a:pt x="378628" y="2788898"/>
                  </a:lnTo>
                  <a:lnTo>
                    <a:pt x="390100" y="2838023"/>
                  </a:lnTo>
                  <a:lnTo>
                    <a:pt x="402649" y="2886665"/>
                  </a:lnTo>
                  <a:lnTo>
                    <a:pt x="416251" y="2934822"/>
                  </a:lnTo>
                  <a:lnTo>
                    <a:pt x="430880" y="2982494"/>
                  </a:lnTo>
                  <a:lnTo>
                    <a:pt x="446513" y="3029678"/>
                  </a:lnTo>
                  <a:lnTo>
                    <a:pt x="463124" y="3076373"/>
                  </a:lnTo>
                  <a:lnTo>
                    <a:pt x="480689" y="3122578"/>
                  </a:lnTo>
                  <a:lnTo>
                    <a:pt x="499182" y="3168291"/>
                  </a:lnTo>
                  <a:lnTo>
                    <a:pt x="498369" y="3163986"/>
                  </a:lnTo>
                  <a:lnTo>
                    <a:pt x="3660448" y="3163986"/>
                  </a:lnTo>
                  <a:lnTo>
                    <a:pt x="3632188" y="3089562"/>
                  </a:lnTo>
                  <a:lnTo>
                    <a:pt x="3604702" y="3048726"/>
                  </a:lnTo>
                  <a:lnTo>
                    <a:pt x="3571043" y="3013039"/>
                  </a:lnTo>
                  <a:lnTo>
                    <a:pt x="3531965" y="2983253"/>
                  </a:lnTo>
                  <a:lnTo>
                    <a:pt x="3488217" y="2960120"/>
                  </a:lnTo>
                  <a:lnTo>
                    <a:pt x="3441707" y="2944771"/>
                  </a:lnTo>
                  <a:lnTo>
                    <a:pt x="3439511" y="2944771"/>
                  </a:lnTo>
                  <a:lnTo>
                    <a:pt x="3439635" y="2325291"/>
                  </a:lnTo>
                  <a:lnTo>
                    <a:pt x="3439756" y="1723793"/>
                  </a:lnTo>
                  <a:lnTo>
                    <a:pt x="3439878" y="1114538"/>
                  </a:lnTo>
                  <a:lnTo>
                    <a:pt x="3440005" y="483598"/>
                  </a:lnTo>
                  <a:lnTo>
                    <a:pt x="3440026" y="377238"/>
                  </a:lnTo>
                  <a:lnTo>
                    <a:pt x="3298452" y="377238"/>
                  </a:lnTo>
                  <a:lnTo>
                    <a:pt x="3298452" y="373746"/>
                  </a:lnTo>
                  <a:lnTo>
                    <a:pt x="3255050" y="355675"/>
                  </a:lnTo>
                  <a:lnTo>
                    <a:pt x="3206826" y="336651"/>
                  </a:lnTo>
                  <a:lnTo>
                    <a:pt x="3159031" y="318915"/>
                  </a:lnTo>
                  <a:lnTo>
                    <a:pt x="3111518" y="302456"/>
                  </a:lnTo>
                  <a:lnTo>
                    <a:pt x="3064137" y="287268"/>
                  </a:lnTo>
                  <a:lnTo>
                    <a:pt x="3016742" y="273342"/>
                  </a:lnTo>
                  <a:lnTo>
                    <a:pt x="2969184" y="260670"/>
                  </a:lnTo>
                  <a:lnTo>
                    <a:pt x="2921316" y="249244"/>
                  </a:lnTo>
                  <a:lnTo>
                    <a:pt x="2872990" y="239055"/>
                  </a:lnTo>
                  <a:lnTo>
                    <a:pt x="2824057" y="230096"/>
                  </a:lnTo>
                  <a:lnTo>
                    <a:pt x="2774371" y="222358"/>
                  </a:lnTo>
                  <a:lnTo>
                    <a:pt x="2723782" y="215833"/>
                  </a:lnTo>
                  <a:lnTo>
                    <a:pt x="2672144" y="210512"/>
                  </a:lnTo>
                  <a:lnTo>
                    <a:pt x="2619308" y="206388"/>
                  </a:lnTo>
                  <a:lnTo>
                    <a:pt x="2565127" y="203453"/>
                  </a:lnTo>
                  <a:lnTo>
                    <a:pt x="2509452" y="201697"/>
                  </a:lnTo>
                  <a:lnTo>
                    <a:pt x="2452137" y="201114"/>
                  </a:lnTo>
                  <a:close/>
                </a:path>
                <a:path w="3670300" h="3535045" extrusionOk="0">
                  <a:moveTo>
                    <a:pt x="3660448" y="3163986"/>
                  </a:moveTo>
                  <a:lnTo>
                    <a:pt x="498369" y="3163986"/>
                  </a:lnTo>
                  <a:lnTo>
                    <a:pt x="499182" y="3168291"/>
                  </a:lnTo>
                  <a:lnTo>
                    <a:pt x="3661584" y="3168291"/>
                  </a:lnTo>
                  <a:lnTo>
                    <a:pt x="3660448" y="3163986"/>
                  </a:lnTo>
                  <a:close/>
                </a:path>
                <a:path w="3670300" h="3535045" extrusionOk="0">
                  <a:moveTo>
                    <a:pt x="3440553" y="2944390"/>
                  </a:moveTo>
                  <a:lnTo>
                    <a:pt x="3439511" y="2944771"/>
                  </a:lnTo>
                  <a:lnTo>
                    <a:pt x="3441707" y="2944771"/>
                  </a:lnTo>
                  <a:lnTo>
                    <a:pt x="3440553" y="2944390"/>
                  </a:lnTo>
                  <a:close/>
                </a:path>
                <a:path w="3670300" h="3535045" extrusionOk="0">
                  <a:moveTo>
                    <a:pt x="3298452" y="373746"/>
                  </a:moveTo>
                  <a:lnTo>
                    <a:pt x="3298452" y="377238"/>
                  </a:lnTo>
                  <a:lnTo>
                    <a:pt x="3303850" y="375993"/>
                  </a:lnTo>
                  <a:lnTo>
                    <a:pt x="3298452" y="373746"/>
                  </a:lnTo>
                  <a:close/>
                </a:path>
                <a:path w="3670300" h="3535045" extrusionOk="0">
                  <a:moveTo>
                    <a:pt x="3440101" y="0"/>
                  </a:moveTo>
                  <a:lnTo>
                    <a:pt x="3298452" y="0"/>
                  </a:lnTo>
                  <a:lnTo>
                    <a:pt x="3298452" y="373746"/>
                  </a:lnTo>
                  <a:lnTo>
                    <a:pt x="3303850" y="375993"/>
                  </a:lnTo>
                  <a:lnTo>
                    <a:pt x="3298452" y="377238"/>
                  </a:lnTo>
                  <a:lnTo>
                    <a:pt x="3440026" y="377238"/>
                  </a:lnTo>
                  <a:lnTo>
                    <a:pt x="344010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19" name="Google Shape;919;p32"/>
            <p:cNvSpPr/>
            <p:nvPr/>
          </p:nvSpPr>
          <p:spPr>
            <a:xfrm>
              <a:off x="2066277" y="4550105"/>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20" name="Google Shape;920;p32"/>
            <p:cNvSpPr/>
            <p:nvPr/>
          </p:nvSpPr>
          <p:spPr>
            <a:xfrm>
              <a:off x="2137791" y="2675111"/>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19"/>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21" name="Google Shape;921;p32"/>
            <p:cNvSpPr/>
            <p:nvPr/>
          </p:nvSpPr>
          <p:spPr>
            <a:xfrm>
              <a:off x="2942929" y="3490200"/>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22" name="Google Shape;922;p32"/>
            <p:cNvSpPr/>
            <p:nvPr/>
          </p:nvSpPr>
          <p:spPr>
            <a:xfrm>
              <a:off x="3081396" y="3627751"/>
              <a:ext cx="93344" cy="93345"/>
            </a:xfrm>
            <a:custGeom>
              <a:avLst/>
              <a:gdLst/>
              <a:ahLst/>
              <a:cxnLst/>
              <a:rect l="l" t="t" r="r" b="b"/>
              <a:pathLst>
                <a:path w="93344"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23" name="Google Shape;923;p32"/>
            <p:cNvSpPr/>
            <p:nvPr/>
          </p:nvSpPr>
          <p:spPr>
            <a:xfrm>
              <a:off x="4071543" y="2579268"/>
              <a:ext cx="69850" cy="1069339"/>
            </a:xfrm>
            <a:custGeom>
              <a:avLst/>
              <a:gdLst/>
              <a:ahLst/>
              <a:cxnLst/>
              <a:rect l="l" t="t" r="r" b="b"/>
              <a:pathLst>
                <a:path w="69850" h="1069339" extrusionOk="0">
                  <a:moveTo>
                    <a:pt x="0" y="0"/>
                  </a:moveTo>
                  <a:lnTo>
                    <a:pt x="69570" y="0"/>
                  </a:lnTo>
                  <a:lnTo>
                    <a:pt x="69570" y="1069327"/>
                  </a:lnTo>
                  <a:lnTo>
                    <a:pt x="0" y="1069327"/>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24" name="Google Shape;924;p32"/>
            <p:cNvSpPr/>
            <p:nvPr/>
          </p:nvSpPr>
          <p:spPr>
            <a:xfrm>
              <a:off x="2038642" y="2578226"/>
              <a:ext cx="2032000" cy="88900"/>
            </a:xfrm>
            <a:custGeom>
              <a:avLst/>
              <a:gdLst/>
              <a:ahLst/>
              <a:cxnLst/>
              <a:rect l="l" t="t" r="r" b="b"/>
              <a:pathLst>
                <a:path w="2032000" h="88900" extrusionOk="0">
                  <a:moveTo>
                    <a:pt x="59918" y="0"/>
                  </a:moveTo>
                  <a:lnTo>
                    <a:pt x="0" y="0"/>
                  </a:lnTo>
                  <a:lnTo>
                    <a:pt x="0" y="59918"/>
                  </a:lnTo>
                  <a:lnTo>
                    <a:pt x="59918" y="59918"/>
                  </a:lnTo>
                  <a:lnTo>
                    <a:pt x="59918" y="0"/>
                  </a:lnTo>
                  <a:close/>
                </a:path>
                <a:path w="2032000" h="88900" extrusionOk="0">
                  <a:moveTo>
                    <a:pt x="2031796" y="28587"/>
                  </a:moveTo>
                  <a:lnTo>
                    <a:pt x="1971878" y="28587"/>
                  </a:lnTo>
                  <a:lnTo>
                    <a:pt x="1971878" y="88519"/>
                  </a:lnTo>
                  <a:lnTo>
                    <a:pt x="2031796" y="88519"/>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25" name="Google Shape;925;p32"/>
            <p:cNvSpPr/>
            <p:nvPr/>
          </p:nvSpPr>
          <p:spPr>
            <a:xfrm>
              <a:off x="700658" y="1374775"/>
              <a:ext cx="3371215" cy="3234690"/>
            </a:xfrm>
            <a:custGeom>
              <a:avLst/>
              <a:gdLst/>
              <a:ahLst/>
              <a:cxnLst/>
              <a:rect l="l" t="t" r="r" b="b"/>
              <a:pathLst>
                <a:path w="3371215" h="3234690" extrusionOk="0">
                  <a:moveTo>
                    <a:pt x="3368979" y="3234505"/>
                  </a:moveTo>
                  <a:lnTo>
                    <a:pt x="0" y="3234505"/>
                  </a:lnTo>
                </a:path>
                <a:path w="3371215" h="3234690" extrusionOk="0">
                  <a:moveTo>
                    <a:pt x="3370884" y="3213538"/>
                  </a:moveTo>
                  <a:lnTo>
                    <a:pt x="3370884"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26" name="Google Shape;926;p32"/>
            <p:cNvSpPr/>
            <p:nvPr/>
          </p:nvSpPr>
          <p:spPr>
            <a:xfrm>
              <a:off x="3988466" y="4528877"/>
              <a:ext cx="252729" cy="251460"/>
            </a:xfrm>
            <a:custGeom>
              <a:avLst/>
              <a:gdLst/>
              <a:ahLst/>
              <a:cxnLst/>
              <a:rect l="l" t="t" r="r" b="b"/>
              <a:pathLst>
                <a:path w="252729" h="251460" extrusionOk="0">
                  <a:moveTo>
                    <a:pt x="72783" y="0"/>
                  </a:moveTo>
                  <a:lnTo>
                    <a:pt x="0" y="72783"/>
                  </a:lnTo>
                  <a:lnTo>
                    <a:pt x="179641" y="251459"/>
                  </a:lnTo>
                  <a:lnTo>
                    <a:pt x="252425"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27" name="Google Shape;927;p32"/>
            <p:cNvSpPr/>
            <p:nvPr/>
          </p:nvSpPr>
          <p:spPr>
            <a:xfrm>
              <a:off x="3988466" y="4528877"/>
              <a:ext cx="252729" cy="251460"/>
            </a:xfrm>
            <a:custGeom>
              <a:avLst/>
              <a:gdLst/>
              <a:ahLst/>
              <a:cxnLst/>
              <a:rect l="l" t="t" r="r" b="b"/>
              <a:pathLst>
                <a:path w="252729" h="251460" extrusionOk="0">
                  <a:moveTo>
                    <a:pt x="252425" y="178676"/>
                  </a:moveTo>
                  <a:lnTo>
                    <a:pt x="72783" y="0"/>
                  </a:lnTo>
                  <a:lnTo>
                    <a:pt x="0" y="72783"/>
                  </a:lnTo>
                  <a:lnTo>
                    <a:pt x="179641" y="251459"/>
                  </a:lnTo>
                  <a:lnTo>
                    <a:pt x="252425"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928" name="Google Shape;928;p32"/>
            <p:cNvPicPr preferRelativeResize="0"/>
            <p:nvPr/>
          </p:nvPicPr>
          <p:blipFill rotWithShape="1">
            <a:blip r:embed="rId3">
              <a:alphaModFix/>
            </a:blip>
            <a:srcRect/>
            <a:stretch/>
          </p:blipFill>
          <p:spPr>
            <a:xfrm>
              <a:off x="3911278" y="4448818"/>
              <a:ext cx="296254" cy="297207"/>
            </a:xfrm>
            <a:prstGeom prst="rect">
              <a:avLst/>
            </a:prstGeom>
            <a:noFill/>
            <a:ln>
              <a:noFill/>
            </a:ln>
          </p:spPr>
        </p:pic>
        <p:sp>
          <p:nvSpPr>
            <p:cNvPr id="929" name="Google Shape;929;p32"/>
            <p:cNvSpPr/>
            <p:nvPr/>
          </p:nvSpPr>
          <p:spPr>
            <a:xfrm>
              <a:off x="1730377" y="2331770"/>
              <a:ext cx="2392679" cy="2130425"/>
            </a:xfrm>
            <a:custGeom>
              <a:avLst/>
              <a:gdLst/>
              <a:ahLst/>
              <a:cxnLst/>
              <a:rect l="l" t="t" r="r" b="b"/>
              <a:pathLst>
                <a:path w="2392679" h="2130425" extrusionOk="0">
                  <a:moveTo>
                    <a:pt x="2392167" y="2130183"/>
                  </a:moveTo>
                  <a:lnTo>
                    <a:pt x="2354938" y="1492808"/>
                  </a:lnTo>
                  <a:lnTo>
                    <a:pt x="2337366" y="1124551"/>
                  </a:lnTo>
                  <a:lnTo>
                    <a:pt x="2334806" y="885194"/>
                  </a:lnTo>
                  <a:lnTo>
                    <a:pt x="2342611" y="634517"/>
                  </a:lnTo>
                </a:path>
                <a:path w="2392679" h="2130425" extrusionOk="0">
                  <a:moveTo>
                    <a:pt x="263672" y="2008187"/>
                  </a:moveTo>
                  <a:lnTo>
                    <a:pt x="61543" y="1266419"/>
                  </a:lnTo>
                  <a:lnTo>
                    <a:pt x="0" y="839309"/>
                  </a:lnTo>
                  <a:lnTo>
                    <a:pt x="84291" y="564987"/>
                  </a:lnTo>
                  <a:lnTo>
                    <a:pt x="319666" y="281584"/>
                  </a:lnTo>
                  <a:lnTo>
                    <a:pt x="336735" y="269811"/>
                  </a:lnTo>
                  <a:lnTo>
                    <a:pt x="644307" y="68445"/>
                  </a:lnTo>
                  <a:lnTo>
                    <a:pt x="927977" y="0"/>
                  </a:lnTo>
                  <a:lnTo>
                    <a:pt x="1350780" y="63285"/>
                  </a:lnTo>
                  <a:lnTo>
                    <a:pt x="2075746" y="25711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30" name="Google Shape;930;p32"/>
            <p:cNvSpPr/>
            <p:nvPr/>
          </p:nvSpPr>
          <p:spPr>
            <a:xfrm>
              <a:off x="3740671" y="4352272"/>
              <a:ext cx="279400" cy="192404"/>
            </a:xfrm>
            <a:custGeom>
              <a:avLst/>
              <a:gdLst/>
              <a:ahLst/>
              <a:cxnLst/>
              <a:rect l="l" t="t" r="r" b="b"/>
              <a:pathLst>
                <a:path w="279400" h="192404" extrusionOk="0">
                  <a:moveTo>
                    <a:pt x="278942" y="192277"/>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931" name="Google Shape;931;p32"/>
            <p:cNvPicPr preferRelativeResize="0"/>
            <p:nvPr/>
          </p:nvPicPr>
          <p:blipFill rotWithShape="1">
            <a:blip r:embed="rId4">
              <a:alphaModFix/>
            </a:blip>
            <a:srcRect/>
            <a:stretch/>
          </p:blipFill>
          <p:spPr>
            <a:xfrm>
              <a:off x="3651299" y="4297334"/>
              <a:ext cx="160865" cy="116039"/>
            </a:xfrm>
            <a:prstGeom prst="rect">
              <a:avLst/>
            </a:prstGeom>
            <a:noFill/>
            <a:ln>
              <a:noFill/>
            </a:ln>
          </p:spPr>
        </p:pic>
        <p:sp>
          <p:nvSpPr>
            <p:cNvPr id="932" name="Google Shape;932;p32"/>
            <p:cNvSpPr/>
            <p:nvPr/>
          </p:nvSpPr>
          <p:spPr>
            <a:xfrm>
              <a:off x="2270544" y="2646059"/>
              <a:ext cx="1726564" cy="1708150"/>
            </a:xfrm>
            <a:custGeom>
              <a:avLst/>
              <a:gdLst/>
              <a:ahLst/>
              <a:cxnLst/>
              <a:rect l="l" t="t" r="r" b="b"/>
              <a:pathLst>
                <a:path w="1726564" h="1708150" extrusionOk="0">
                  <a:moveTo>
                    <a:pt x="1726196" y="0"/>
                  </a:moveTo>
                  <a:lnTo>
                    <a:pt x="0" y="170768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933" name="Google Shape;933;p32"/>
            <p:cNvPicPr preferRelativeResize="0"/>
            <p:nvPr/>
          </p:nvPicPr>
          <p:blipFill rotWithShape="1">
            <a:blip r:embed="rId5">
              <a:alphaModFix/>
            </a:blip>
            <a:srcRect/>
            <a:stretch/>
          </p:blipFill>
          <p:spPr>
            <a:xfrm>
              <a:off x="2200205" y="4288660"/>
              <a:ext cx="138869" cy="142894"/>
            </a:xfrm>
            <a:prstGeom prst="rect">
              <a:avLst/>
            </a:prstGeom>
            <a:noFill/>
            <a:ln>
              <a:noFill/>
            </a:ln>
          </p:spPr>
        </p:pic>
        <p:sp>
          <p:nvSpPr>
            <p:cNvPr id="934" name="Google Shape;934;p32"/>
            <p:cNvSpPr/>
            <p:nvPr/>
          </p:nvSpPr>
          <p:spPr>
            <a:xfrm>
              <a:off x="3638391" y="2768757"/>
              <a:ext cx="347979" cy="1490345"/>
            </a:xfrm>
            <a:custGeom>
              <a:avLst/>
              <a:gdLst/>
              <a:ahLst/>
              <a:cxnLst/>
              <a:rect l="l" t="t" r="r" b="b"/>
              <a:pathLst>
                <a:path w="347979" h="1490345" extrusionOk="0">
                  <a:moveTo>
                    <a:pt x="0" y="1489875"/>
                  </a:moveTo>
                  <a:lnTo>
                    <a:pt x="347967"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35" name="Google Shape;935;p32"/>
            <p:cNvSpPr/>
            <p:nvPr/>
          </p:nvSpPr>
          <p:spPr>
            <a:xfrm>
              <a:off x="3946196" y="2794152"/>
              <a:ext cx="52704" cy="52705"/>
            </a:xfrm>
            <a:custGeom>
              <a:avLst/>
              <a:gdLst/>
              <a:ahLst/>
              <a:cxnLst/>
              <a:rect l="l" t="t" r="r" b="b"/>
              <a:pathLst>
                <a:path w="52704" h="52705" extrusionOk="0">
                  <a:moveTo>
                    <a:pt x="22805" y="0"/>
                  </a:moveTo>
                  <a:lnTo>
                    <a:pt x="13240" y="3156"/>
                  </a:lnTo>
                  <a:lnTo>
                    <a:pt x="5555" y="9669"/>
                  </a:lnTo>
                  <a:lnTo>
                    <a:pt x="793" y="18954"/>
                  </a:lnTo>
                  <a:lnTo>
                    <a:pt x="0" y="29362"/>
                  </a:lnTo>
                  <a:lnTo>
                    <a:pt x="3152" y="38932"/>
                  </a:lnTo>
                  <a:lnTo>
                    <a:pt x="9662" y="46620"/>
                  </a:lnTo>
                  <a:lnTo>
                    <a:pt x="18941" y="51377"/>
                  </a:lnTo>
                  <a:lnTo>
                    <a:pt x="29347" y="52165"/>
                  </a:lnTo>
                  <a:lnTo>
                    <a:pt x="38915" y="49011"/>
                  </a:lnTo>
                  <a:lnTo>
                    <a:pt x="46602" y="42501"/>
                  </a:lnTo>
                  <a:lnTo>
                    <a:pt x="51364" y="33216"/>
                  </a:lnTo>
                  <a:lnTo>
                    <a:pt x="52159" y="22806"/>
                  </a:lnTo>
                  <a:lnTo>
                    <a:pt x="49008" y="13231"/>
                  </a:lnTo>
                  <a:lnTo>
                    <a:pt x="42495" y="5539"/>
                  </a:lnTo>
                  <a:lnTo>
                    <a:pt x="33203" y="780"/>
                  </a:lnTo>
                  <a:lnTo>
                    <a:pt x="2280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36" name="Google Shape;936;p32"/>
            <p:cNvSpPr/>
            <p:nvPr/>
          </p:nvSpPr>
          <p:spPr>
            <a:xfrm>
              <a:off x="3946196" y="2794152"/>
              <a:ext cx="52704" cy="52705"/>
            </a:xfrm>
            <a:custGeom>
              <a:avLst/>
              <a:gdLst/>
              <a:ahLst/>
              <a:cxnLst/>
              <a:rect l="l" t="t" r="r" b="b"/>
              <a:pathLst>
                <a:path w="52704" h="52705" extrusionOk="0">
                  <a:moveTo>
                    <a:pt x="18941" y="51377"/>
                  </a:moveTo>
                  <a:lnTo>
                    <a:pt x="52159" y="22806"/>
                  </a:lnTo>
                  <a:lnTo>
                    <a:pt x="49008" y="13231"/>
                  </a:lnTo>
                  <a:lnTo>
                    <a:pt x="42495" y="5539"/>
                  </a:lnTo>
                  <a:lnTo>
                    <a:pt x="33203" y="780"/>
                  </a:lnTo>
                  <a:lnTo>
                    <a:pt x="22805" y="0"/>
                  </a:lnTo>
                  <a:lnTo>
                    <a:pt x="13240" y="3156"/>
                  </a:lnTo>
                  <a:lnTo>
                    <a:pt x="5555" y="9669"/>
                  </a:lnTo>
                  <a:lnTo>
                    <a:pt x="793" y="18954"/>
                  </a:lnTo>
                  <a:lnTo>
                    <a:pt x="0" y="29362"/>
                  </a:lnTo>
                  <a:lnTo>
                    <a:pt x="3152" y="38932"/>
                  </a:lnTo>
                  <a:lnTo>
                    <a:pt x="9662" y="46620"/>
                  </a:lnTo>
                  <a:lnTo>
                    <a:pt x="18941" y="51377"/>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37" name="Google Shape;937;p32"/>
            <p:cNvSpPr/>
            <p:nvPr/>
          </p:nvSpPr>
          <p:spPr>
            <a:xfrm>
              <a:off x="3957792" y="2665386"/>
              <a:ext cx="57150" cy="104775"/>
            </a:xfrm>
            <a:custGeom>
              <a:avLst/>
              <a:gdLst/>
              <a:ahLst/>
              <a:cxnLst/>
              <a:rect l="l" t="t" r="r" b="b"/>
              <a:pathLst>
                <a:path w="57150" h="104775" extrusionOk="0">
                  <a:moveTo>
                    <a:pt x="46443" y="0"/>
                  </a:moveTo>
                  <a:lnTo>
                    <a:pt x="0" y="93141"/>
                  </a:lnTo>
                  <a:lnTo>
                    <a:pt x="56553" y="104711"/>
                  </a:lnTo>
                  <a:lnTo>
                    <a:pt x="4644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938" name="Google Shape;938;p32"/>
          <p:cNvGrpSpPr/>
          <p:nvPr/>
        </p:nvGrpSpPr>
        <p:grpSpPr>
          <a:xfrm>
            <a:off x="612706" y="432199"/>
            <a:ext cx="3879850" cy="3498850"/>
            <a:chOff x="487806" y="1374774"/>
            <a:chExt cx="3879850" cy="3498850"/>
          </a:xfrm>
        </p:grpSpPr>
        <p:sp>
          <p:nvSpPr>
            <p:cNvPr id="939" name="Google Shape;939;p32"/>
            <p:cNvSpPr/>
            <p:nvPr/>
          </p:nvSpPr>
          <p:spPr>
            <a:xfrm>
              <a:off x="487806" y="1374774"/>
              <a:ext cx="3879850" cy="3498850"/>
            </a:xfrm>
            <a:custGeom>
              <a:avLst/>
              <a:gdLst/>
              <a:ahLst/>
              <a:cxnLst/>
              <a:rect l="l" t="t" r="r" b="b"/>
              <a:pathLst>
                <a:path w="3879850" h="3498850" extrusionOk="0">
                  <a:moveTo>
                    <a:pt x="3879850" y="0"/>
                  </a:moveTo>
                  <a:lnTo>
                    <a:pt x="0" y="0"/>
                  </a:lnTo>
                  <a:lnTo>
                    <a:pt x="0" y="3498850"/>
                  </a:lnTo>
                  <a:lnTo>
                    <a:pt x="3879850" y="34988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0" name="Google Shape;940;p32"/>
            <p:cNvSpPr/>
            <p:nvPr/>
          </p:nvSpPr>
          <p:spPr>
            <a:xfrm>
              <a:off x="487806" y="1374774"/>
              <a:ext cx="3731895" cy="3427095"/>
            </a:xfrm>
            <a:custGeom>
              <a:avLst/>
              <a:gdLst/>
              <a:ahLst/>
              <a:cxnLst/>
              <a:rect l="l" t="t" r="r" b="b"/>
              <a:pathLst>
                <a:path w="3731895" h="3427095" extrusionOk="0">
                  <a:moveTo>
                    <a:pt x="3722484" y="3198160"/>
                  </a:moveTo>
                  <a:lnTo>
                    <a:pt x="3141758" y="3198160"/>
                  </a:lnTo>
                  <a:lnTo>
                    <a:pt x="3157497" y="3245515"/>
                  </a:lnTo>
                  <a:lnTo>
                    <a:pt x="3180666" y="3289137"/>
                  </a:lnTo>
                  <a:lnTo>
                    <a:pt x="3210459" y="3328099"/>
                  </a:lnTo>
                  <a:lnTo>
                    <a:pt x="3246126" y="3361655"/>
                  </a:lnTo>
                  <a:lnTo>
                    <a:pt x="3286921" y="3389055"/>
                  </a:lnTo>
                  <a:lnTo>
                    <a:pt x="3332096" y="3409553"/>
                  </a:lnTo>
                  <a:lnTo>
                    <a:pt x="3380902" y="3422400"/>
                  </a:lnTo>
                  <a:lnTo>
                    <a:pt x="3432592" y="3426848"/>
                  </a:lnTo>
                  <a:lnTo>
                    <a:pt x="3481127" y="3422932"/>
                  </a:lnTo>
                  <a:lnTo>
                    <a:pt x="3527169" y="3411593"/>
                  </a:lnTo>
                  <a:lnTo>
                    <a:pt x="3570101" y="3393449"/>
                  </a:lnTo>
                  <a:lnTo>
                    <a:pt x="3609308" y="3369115"/>
                  </a:lnTo>
                  <a:lnTo>
                    <a:pt x="3644174" y="3339207"/>
                  </a:lnTo>
                  <a:lnTo>
                    <a:pt x="3674083" y="3304343"/>
                  </a:lnTo>
                  <a:lnTo>
                    <a:pt x="3698417" y="3265137"/>
                  </a:lnTo>
                  <a:lnTo>
                    <a:pt x="3716562" y="3222206"/>
                  </a:lnTo>
                  <a:lnTo>
                    <a:pt x="3722484" y="3198160"/>
                  </a:lnTo>
                  <a:close/>
                </a:path>
                <a:path w="3731895" h="3427095" extrusionOk="0">
                  <a:moveTo>
                    <a:pt x="559152" y="3056161"/>
                  </a:moveTo>
                  <a:lnTo>
                    <a:pt x="0" y="3056161"/>
                  </a:lnTo>
                  <a:lnTo>
                    <a:pt x="0" y="3198160"/>
                  </a:lnTo>
                  <a:lnTo>
                    <a:pt x="3141758" y="3198160"/>
                  </a:lnTo>
                  <a:lnTo>
                    <a:pt x="3141699" y="3197982"/>
                  </a:lnTo>
                  <a:lnTo>
                    <a:pt x="3722528" y="3197982"/>
                  </a:lnTo>
                  <a:lnTo>
                    <a:pt x="3727901" y="3176168"/>
                  </a:lnTo>
                  <a:lnTo>
                    <a:pt x="3731817" y="3127636"/>
                  </a:lnTo>
                  <a:lnTo>
                    <a:pt x="3727354" y="3075856"/>
                  </a:lnTo>
                  <a:lnTo>
                    <a:pt x="3723296" y="3060466"/>
                  </a:lnTo>
                  <a:lnTo>
                    <a:pt x="560894" y="3060466"/>
                  </a:lnTo>
                  <a:lnTo>
                    <a:pt x="559152" y="3056161"/>
                  </a:lnTo>
                  <a:close/>
                </a:path>
                <a:path w="3731895" h="3427095" extrusionOk="0">
                  <a:moveTo>
                    <a:pt x="2513849" y="93289"/>
                  </a:moveTo>
                  <a:lnTo>
                    <a:pt x="2461281" y="93872"/>
                  </a:lnTo>
                  <a:lnTo>
                    <a:pt x="2463296" y="93872"/>
                  </a:lnTo>
                  <a:lnTo>
                    <a:pt x="2417943" y="95415"/>
                  </a:lnTo>
                  <a:lnTo>
                    <a:pt x="2370393" y="98057"/>
                  </a:lnTo>
                  <a:lnTo>
                    <a:pt x="2323127" y="101735"/>
                  </a:lnTo>
                  <a:lnTo>
                    <a:pt x="2276156" y="106440"/>
                  </a:lnTo>
                  <a:lnTo>
                    <a:pt x="2229491" y="112158"/>
                  </a:lnTo>
                  <a:lnTo>
                    <a:pt x="2183143" y="118881"/>
                  </a:lnTo>
                  <a:lnTo>
                    <a:pt x="2137125" y="126595"/>
                  </a:lnTo>
                  <a:lnTo>
                    <a:pt x="2091446" y="135290"/>
                  </a:lnTo>
                  <a:lnTo>
                    <a:pt x="2046119" y="144955"/>
                  </a:lnTo>
                  <a:lnTo>
                    <a:pt x="2001154" y="155578"/>
                  </a:lnTo>
                  <a:lnTo>
                    <a:pt x="1956562" y="167148"/>
                  </a:lnTo>
                  <a:lnTo>
                    <a:pt x="1912356" y="179654"/>
                  </a:lnTo>
                  <a:lnTo>
                    <a:pt x="1868546" y="193085"/>
                  </a:lnTo>
                  <a:lnTo>
                    <a:pt x="1825143" y="207429"/>
                  </a:lnTo>
                  <a:lnTo>
                    <a:pt x="1782159" y="222675"/>
                  </a:lnTo>
                  <a:lnTo>
                    <a:pt x="1739605" y="238812"/>
                  </a:lnTo>
                  <a:lnTo>
                    <a:pt x="1697492" y="255829"/>
                  </a:lnTo>
                  <a:lnTo>
                    <a:pt x="1655832" y="273714"/>
                  </a:lnTo>
                  <a:lnTo>
                    <a:pt x="1614635" y="292456"/>
                  </a:lnTo>
                  <a:lnTo>
                    <a:pt x="1573913" y="312045"/>
                  </a:lnTo>
                  <a:lnTo>
                    <a:pt x="1533678" y="332468"/>
                  </a:lnTo>
                  <a:lnTo>
                    <a:pt x="1493939" y="353714"/>
                  </a:lnTo>
                  <a:lnTo>
                    <a:pt x="1454709" y="375773"/>
                  </a:lnTo>
                  <a:lnTo>
                    <a:pt x="1416000" y="398632"/>
                  </a:lnTo>
                  <a:lnTo>
                    <a:pt x="1377821" y="422282"/>
                  </a:lnTo>
                  <a:lnTo>
                    <a:pt x="1340184" y="446710"/>
                  </a:lnTo>
                  <a:lnTo>
                    <a:pt x="1303102" y="471905"/>
                  </a:lnTo>
                  <a:lnTo>
                    <a:pt x="1266584" y="497856"/>
                  </a:lnTo>
                  <a:lnTo>
                    <a:pt x="1230642" y="524551"/>
                  </a:lnTo>
                  <a:lnTo>
                    <a:pt x="1195288" y="551981"/>
                  </a:lnTo>
                  <a:lnTo>
                    <a:pt x="1160532" y="580132"/>
                  </a:lnTo>
                  <a:lnTo>
                    <a:pt x="1126386" y="608995"/>
                  </a:lnTo>
                  <a:lnTo>
                    <a:pt x="1092861" y="638557"/>
                  </a:lnTo>
                  <a:lnTo>
                    <a:pt x="1059968" y="668808"/>
                  </a:lnTo>
                  <a:lnTo>
                    <a:pt x="1027719" y="699736"/>
                  </a:lnTo>
                  <a:lnTo>
                    <a:pt x="996124" y="731330"/>
                  </a:lnTo>
                  <a:lnTo>
                    <a:pt x="965196" y="763579"/>
                  </a:lnTo>
                  <a:lnTo>
                    <a:pt x="934945" y="796472"/>
                  </a:lnTo>
                  <a:lnTo>
                    <a:pt x="905383" y="829997"/>
                  </a:lnTo>
                  <a:lnTo>
                    <a:pt x="876520" y="864143"/>
                  </a:lnTo>
                  <a:lnTo>
                    <a:pt x="848368" y="898899"/>
                  </a:lnTo>
                  <a:lnTo>
                    <a:pt x="820939" y="934253"/>
                  </a:lnTo>
                  <a:lnTo>
                    <a:pt x="794243" y="970195"/>
                  </a:lnTo>
                  <a:lnTo>
                    <a:pt x="768291" y="1006713"/>
                  </a:lnTo>
                  <a:lnTo>
                    <a:pt x="743096" y="1043795"/>
                  </a:lnTo>
                  <a:lnTo>
                    <a:pt x="718668" y="1081432"/>
                  </a:lnTo>
                  <a:lnTo>
                    <a:pt x="695019" y="1119611"/>
                  </a:lnTo>
                  <a:lnTo>
                    <a:pt x="672159" y="1158320"/>
                  </a:lnTo>
                  <a:lnTo>
                    <a:pt x="650100" y="1197550"/>
                  </a:lnTo>
                  <a:lnTo>
                    <a:pt x="628854" y="1237289"/>
                  </a:lnTo>
                  <a:lnTo>
                    <a:pt x="608430" y="1277524"/>
                  </a:lnTo>
                  <a:lnTo>
                    <a:pt x="588842" y="1318246"/>
                  </a:lnTo>
                  <a:lnTo>
                    <a:pt x="570099" y="1359443"/>
                  </a:lnTo>
                  <a:lnTo>
                    <a:pt x="552214" y="1401104"/>
                  </a:lnTo>
                  <a:lnTo>
                    <a:pt x="535197" y="1443217"/>
                  </a:lnTo>
                  <a:lnTo>
                    <a:pt x="519060" y="1485771"/>
                  </a:lnTo>
                  <a:lnTo>
                    <a:pt x="503813" y="1528755"/>
                  </a:lnTo>
                  <a:lnTo>
                    <a:pt x="489469" y="1572158"/>
                  </a:lnTo>
                  <a:lnTo>
                    <a:pt x="476038" y="1615968"/>
                  </a:lnTo>
                  <a:lnTo>
                    <a:pt x="463532" y="1660175"/>
                  </a:lnTo>
                  <a:lnTo>
                    <a:pt x="451962" y="1704766"/>
                  </a:lnTo>
                  <a:lnTo>
                    <a:pt x="441339" y="1749731"/>
                  </a:lnTo>
                  <a:lnTo>
                    <a:pt x="431674" y="1795059"/>
                  </a:lnTo>
                  <a:lnTo>
                    <a:pt x="422979" y="1840738"/>
                  </a:lnTo>
                  <a:lnTo>
                    <a:pt x="415264" y="1886757"/>
                  </a:lnTo>
                  <a:lnTo>
                    <a:pt x="408542" y="1933105"/>
                  </a:lnTo>
                  <a:lnTo>
                    <a:pt x="402823" y="1979770"/>
                  </a:lnTo>
                  <a:lnTo>
                    <a:pt x="398119" y="2026741"/>
                  </a:lnTo>
                  <a:lnTo>
                    <a:pt x="394440" y="2074008"/>
                  </a:lnTo>
                  <a:lnTo>
                    <a:pt x="391799" y="2121558"/>
                  </a:lnTo>
                  <a:lnTo>
                    <a:pt x="390206" y="2169381"/>
                  </a:lnTo>
                  <a:lnTo>
                    <a:pt x="389672" y="2217466"/>
                  </a:lnTo>
                  <a:lnTo>
                    <a:pt x="390331" y="2270869"/>
                  </a:lnTo>
                  <a:lnTo>
                    <a:pt x="392290" y="2323804"/>
                  </a:lnTo>
                  <a:lnTo>
                    <a:pt x="395525" y="2376267"/>
                  </a:lnTo>
                  <a:lnTo>
                    <a:pt x="400011" y="2428258"/>
                  </a:lnTo>
                  <a:lnTo>
                    <a:pt x="405724" y="2479775"/>
                  </a:lnTo>
                  <a:lnTo>
                    <a:pt x="412638" y="2530816"/>
                  </a:lnTo>
                  <a:lnTo>
                    <a:pt x="420728" y="2581381"/>
                  </a:lnTo>
                  <a:lnTo>
                    <a:pt x="429971" y="2631467"/>
                  </a:lnTo>
                  <a:lnTo>
                    <a:pt x="440340" y="2681073"/>
                  </a:lnTo>
                  <a:lnTo>
                    <a:pt x="451812" y="2730198"/>
                  </a:lnTo>
                  <a:lnTo>
                    <a:pt x="464361" y="2778839"/>
                  </a:lnTo>
                  <a:lnTo>
                    <a:pt x="477963" y="2826997"/>
                  </a:lnTo>
                  <a:lnTo>
                    <a:pt x="492592" y="2874668"/>
                  </a:lnTo>
                  <a:lnTo>
                    <a:pt x="508225" y="2921853"/>
                  </a:lnTo>
                  <a:lnTo>
                    <a:pt x="524836" y="2968548"/>
                  </a:lnTo>
                  <a:lnTo>
                    <a:pt x="542401" y="3014753"/>
                  </a:lnTo>
                  <a:lnTo>
                    <a:pt x="560894" y="3060466"/>
                  </a:lnTo>
                  <a:lnTo>
                    <a:pt x="560081" y="3056161"/>
                  </a:lnTo>
                  <a:lnTo>
                    <a:pt x="3722160" y="3056161"/>
                  </a:lnTo>
                  <a:lnTo>
                    <a:pt x="3693900" y="2981737"/>
                  </a:lnTo>
                  <a:lnTo>
                    <a:pt x="3666414" y="2940900"/>
                  </a:lnTo>
                  <a:lnTo>
                    <a:pt x="3632755" y="2905214"/>
                  </a:lnTo>
                  <a:lnTo>
                    <a:pt x="3593677" y="2875428"/>
                  </a:lnTo>
                  <a:lnTo>
                    <a:pt x="3549929" y="2852295"/>
                  </a:lnTo>
                  <a:lnTo>
                    <a:pt x="3503419" y="2836946"/>
                  </a:lnTo>
                  <a:lnTo>
                    <a:pt x="3501223" y="2836946"/>
                  </a:lnTo>
                  <a:lnTo>
                    <a:pt x="3501347" y="2217466"/>
                  </a:lnTo>
                  <a:lnTo>
                    <a:pt x="3501468" y="1615968"/>
                  </a:lnTo>
                  <a:lnTo>
                    <a:pt x="3501590" y="1006713"/>
                  </a:lnTo>
                  <a:lnTo>
                    <a:pt x="3501717" y="375773"/>
                  </a:lnTo>
                  <a:lnTo>
                    <a:pt x="3501738" y="269413"/>
                  </a:lnTo>
                  <a:lnTo>
                    <a:pt x="3360164" y="269413"/>
                  </a:lnTo>
                  <a:lnTo>
                    <a:pt x="3360164" y="265926"/>
                  </a:lnTo>
                  <a:lnTo>
                    <a:pt x="3316751" y="247850"/>
                  </a:lnTo>
                  <a:lnTo>
                    <a:pt x="3268529" y="228826"/>
                  </a:lnTo>
                  <a:lnTo>
                    <a:pt x="3220736" y="211089"/>
                  </a:lnTo>
                  <a:lnTo>
                    <a:pt x="3173224" y="194631"/>
                  </a:lnTo>
                  <a:lnTo>
                    <a:pt x="3125845" y="179443"/>
                  </a:lnTo>
                  <a:lnTo>
                    <a:pt x="3078451" y="165517"/>
                  </a:lnTo>
                  <a:lnTo>
                    <a:pt x="3030894" y="152845"/>
                  </a:lnTo>
                  <a:lnTo>
                    <a:pt x="2983026" y="141419"/>
                  </a:lnTo>
                  <a:lnTo>
                    <a:pt x="2934700" y="131230"/>
                  </a:lnTo>
                  <a:lnTo>
                    <a:pt x="2885768" y="122271"/>
                  </a:lnTo>
                  <a:lnTo>
                    <a:pt x="2836082" y="114533"/>
                  </a:lnTo>
                  <a:lnTo>
                    <a:pt x="2785494" y="108007"/>
                  </a:lnTo>
                  <a:lnTo>
                    <a:pt x="2733856" y="102687"/>
                  </a:lnTo>
                  <a:lnTo>
                    <a:pt x="2681020" y="98563"/>
                  </a:lnTo>
                  <a:lnTo>
                    <a:pt x="2626839" y="95627"/>
                  </a:lnTo>
                  <a:lnTo>
                    <a:pt x="2571164" y="93872"/>
                  </a:lnTo>
                  <a:lnTo>
                    <a:pt x="2513849" y="93289"/>
                  </a:lnTo>
                  <a:close/>
                </a:path>
                <a:path w="3731895" h="3427095" extrusionOk="0">
                  <a:moveTo>
                    <a:pt x="3722160" y="3056161"/>
                  </a:moveTo>
                  <a:lnTo>
                    <a:pt x="560081" y="3056161"/>
                  </a:lnTo>
                  <a:lnTo>
                    <a:pt x="560894" y="3060466"/>
                  </a:lnTo>
                  <a:lnTo>
                    <a:pt x="3723296" y="3060466"/>
                  </a:lnTo>
                  <a:lnTo>
                    <a:pt x="3722160" y="3056161"/>
                  </a:lnTo>
                  <a:close/>
                </a:path>
                <a:path w="3731895" h="3427095" extrusionOk="0">
                  <a:moveTo>
                    <a:pt x="3502265" y="2836565"/>
                  </a:moveTo>
                  <a:lnTo>
                    <a:pt x="3501223" y="2836946"/>
                  </a:lnTo>
                  <a:lnTo>
                    <a:pt x="3503419" y="2836946"/>
                  </a:lnTo>
                  <a:lnTo>
                    <a:pt x="3502265" y="2836565"/>
                  </a:lnTo>
                  <a:close/>
                </a:path>
                <a:path w="3731895" h="3427095" extrusionOk="0">
                  <a:moveTo>
                    <a:pt x="3360164" y="265926"/>
                  </a:moveTo>
                  <a:lnTo>
                    <a:pt x="3360164" y="269413"/>
                  </a:lnTo>
                  <a:lnTo>
                    <a:pt x="3365549" y="268168"/>
                  </a:lnTo>
                  <a:lnTo>
                    <a:pt x="3360164" y="265926"/>
                  </a:lnTo>
                  <a:close/>
                </a:path>
                <a:path w="3731895" h="3427095" extrusionOk="0">
                  <a:moveTo>
                    <a:pt x="3501792" y="0"/>
                  </a:moveTo>
                  <a:lnTo>
                    <a:pt x="3360164" y="0"/>
                  </a:lnTo>
                  <a:lnTo>
                    <a:pt x="3360164" y="265926"/>
                  </a:lnTo>
                  <a:lnTo>
                    <a:pt x="3365549" y="268168"/>
                  </a:lnTo>
                  <a:lnTo>
                    <a:pt x="3360164" y="269413"/>
                  </a:lnTo>
                  <a:lnTo>
                    <a:pt x="3501738" y="269413"/>
                  </a:lnTo>
                  <a:lnTo>
                    <a:pt x="3501792"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1" name="Google Shape;941;p32"/>
            <p:cNvSpPr/>
            <p:nvPr/>
          </p:nvSpPr>
          <p:spPr>
            <a:xfrm>
              <a:off x="1915147" y="4442269"/>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2" name="Google Shape;942;p32"/>
            <p:cNvSpPr/>
            <p:nvPr/>
          </p:nvSpPr>
          <p:spPr>
            <a:xfrm>
              <a:off x="1986649" y="2567286"/>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3" y="1820139"/>
                  </a:lnTo>
                  <a:lnTo>
                    <a:pt x="1677026" y="1778688"/>
                  </a:lnTo>
                  <a:lnTo>
                    <a:pt x="1704287" y="1741305"/>
                  </a:lnTo>
                  <a:lnTo>
                    <a:pt x="1736879" y="1708615"/>
                  </a:lnTo>
                  <a:lnTo>
                    <a:pt x="1774174"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3" name="Google Shape;943;p32"/>
            <p:cNvSpPr/>
            <p:nvPr/>
          </p:nvSpPr>
          <p:spPr>
            <a:xfrm>
              <a:off x="2791787" y="3382374"/>
              <a:ext cx="417830" cy="417829"/>
            </a:xfrm>
            <a:custGeom>
              <a:avLst/>
              <a:gdLst/>
              <a:ahLst/>
              <a:cxnLst/>
              <a:rect l="l" t="t" r="r" b="b"/>
              <a:pathLst>
                <a:path w="417830"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4" name="Google Shape;944;p32"/>
            <p:cNvSpPr/>
            <p:nvPr/>
          </p:nvSpPr>
          <p:spPr>
            <a:xfrm>
              <a:off x="2930254" y="3519925"/>
              <a:ext cx="93344" cy="93345"/>
            </a:xfrm>
            <a:custGeom>
              <a:avLst/>
              <a:gdLst/>
              <a:ahLst/>
              <a:cxnLst/>
              <a:rect l="l" t="t" r="r" b="b"/>
              <a:pathLst>
                <a:path w="93344"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5" name="Google Shape;945;p32"/>
            <p:cNvSpPr/>
            <p:nvPr/>
          </p:nvSpPr>
          <p:spPr>
            <a:xfrm>
              <a:off x="3920400" y="2471432"/>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6" name="Google Shape;946;p32"/>
            <p:cNvSpPr/>
            <p:nvPr/>
          </p:nvSpPr>
          <p:spPr>
            <a:xfrm>
              <a:off x="1887499" y="2470403"/>
              <a:ext cx="2032000" cy="88900"/>
            </a:xfrm>
            <a:custGeom>
              <a:avLst/>
              <a:gdLst/>
              <a:ahLst/>
              <a:cxnLst/>
              <a:rect l="l" t="t" r="r" b="b"/>
              <a:pathLst>
                <a:path w="2032000" h="88900" extrusionOk="0">
                  <a:moveTo>
                    <a:pt x="59918" y="0"/>
                  </a:moveTo>
                  <a:lnTo>
                    <a:pt x="0" y="0"/>
                  </a:lnTo>
                  <a:lnTo>
                    <a:pt x="0" y="59918"/>
                  </a:lnTo>
                  <a:lnTo>
                    <a:pt x="59918" y="59918"/>
                  </a:lnTo>
                  <a:lnTo>
                    <a:pt x="59918" y="0"/>
                  </a:lnTo>
                  <a:close/>
                </a:path>
                <a:path w="2032000" h="88900" extrusionOk="0">
                  <a:moveTo>
                    <a:pt x="2031796" y="28587"/>
                  </a:moveTo>
                  <a:lnTo>
                    <a:pt x="1971878" y="28587"/>
                  </a:lnTo>
                  <a:lnTo>
                    <a:pt x="1971878" y="88519"/>
                  </a:lnTo>
                  <a:lnTo>
                    <a:pt x="2031796" y="88519"/>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7" name="Google Shape;947;p32"/>
            <p:cNvSpPr/>
            <p:nvPr/>
          </p:nvSpPr>
          <p:spPr>
            <a:xfrm>
              <a:off x="487806" y="1374775"/>
              <a:ext cx="3432810" cy="3126740"/>
            </a:xfrm>
            <a:custGeom>
              <a:avLst/>
              <a:gdLst/>
              <a:ahLst/>
              <a:cxnLst/>
              <a:rect l="l" t="t" r="r" b="b"/>
              <a:pathLst>
                <a:path w="3432810" h="3126740" extrusionOk="0">
                  <a:moveTo>
                    <a:pt x="3430690" y="3126681"/>
                  </a:moveTo>
                  <a:lnTo>
                    <a:pt x="0" y="3126681"/>
                  </a:lnTo>
                </a:path>
                <a:path w="3432810" h="3126740" extrusionOk="0">
                  <a:moveTo>
                    <a:pt x="3432595" y="3105713"/>
                  </a:moveTo>
                  <a:lnTo>
                    <a:pt x="3432595"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8" name="Google Shape;948;p32"/>
            <p:cNvSpPr/>
            <p:nvPr/>
          </p:nvSpPr>
          <p:spPr>
            <a:xfrm>
              <a:off x="3837330" y="4421051"/>
              <a:ext cx="252729" cy="251460"/>
            </a:xfrm>
            <a:custGeom>
              <a:avLst/>
              <a:gdLst/>
              <a:ahLst/>
              <a:cxnLst/>
              <a:rect l="l" t="t" r="r" b="b"/>
              <a:pathLst>
                <a:path w="252729" h="251460" extrusionOk="0">
                  <a:moveTo>
                    <a:pt x="72783" y="0"/>
                  </a:moveTo>
                  <a:lnTo>
                    <a:pt x="0" y="72783"/>
                  </a:lnTo>
                  <a:lnTo>
                    <a:pt x="179628" y="251459"/>
                  </a:lnTo>
                  <a:lnTo>
                    <a:pt x="252412"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49" name="Google Shape;949;p32"/>
            <p:cNvSpPr/>
            <p:nvPr/>
          </p:nvSpPr>
          <p:spPr>
            <a:xfrm>
              <a:off x="3837330" y="4421051"/>
              <a:ext cx="252729" cy="251460"/>
            </a:xfrm>
            <a:custGeom>
              <a:avLst/>
              <a:gdLst/>
              <a:ahLst/>
              <a:cxnLst/>
              <a:rect l="l" t="t" r="r" b="b"/>
              <a:pathLst>
                <a:path w="252729" h="251460" extrusionOk="0">
                  <a:moveTo>
                    <a:pt x="252412" y="178676"/>
                  </a:moveTo>
                  <a:lnTo>
                    <a:pt x="72783" y="0"/>
                  </a:lnTo>
                  <a:lnTo>
                    <a:pt x="0" y="72783"/>
                  </a:lnTo>
                  <a:lnTo>
                    <a:pt x="179628" y="251459"/>
                  </a:lnTo>
                  <a:lnTo>
                    <a:pt x="252412"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950" name="Google Shape;950;p32"/>
            <p:cNvPicPr preferRelativeResize="0"/>
            <p:nvPr/>
          </p:nvPicPr>
          <p:blipFill rotWithShape="1">
            <a:blip r:embed="rId6">
              <a:alphaModFix/>
            </a:blip>
            <a:srcRect/>
            <a:stretch/>
          </p:blipFill>
          <p:spPr>
            <a:xfrm>
              <a:off x="3760129" y="4340993"/>
              <a:ext cx="296254" cy="297207"/>
            </a:xfrm>
            <a:prstGeom prst="rect">
              <a:avLst/>
            </a:prstGeom>
            <a:noFill/>
            <a:ln>
              <a:noFill/>
            </a:ln>
          </p:spPr>
        </p:pic>
        <p:sp>
          <p:nvSpPr>
            <p:cNvPr id="951" name="Google Shape;951;p32"/>
            <p:cNvSpPr/>
            <p:nvPr/>
          </p:nvSpPr>
          <p:spPr>
            <a:xfrm>
              <a:off x="2749306" y="2511745"/>
              <a:ext cx="1253489" cy="1824989"/>
            </a:xfrm>
            <a:custGeom>
              <a:avLst/>
              <a:gdLst/>
              <a:ahLst/>
              <a:cxnLst/>
              <a:rect l="l" t="t" r="r" b="b"/>
              <a:pathLst>
                <a:path w="1253489" h="1824989" extrusionOk="0">
                  <a:moveTo>
                    <a:pt x="1253236" y="1824596"/>
                  </a:moveTo>
                  <a:lnTo>
                    <a:pt x="1223957" y="1737729"/>
                  </a:lnTo>
                  <a:lnTo>
                    <a:pt x="1211219" y="1562241"/>
                  </a:lnTo>
                  <a:lnTo>
                    <a:pt x="1212343" y="1166251"/>
                  </a:lnTo>
                  <a:lnTo>
                    <a:pt x="1224648" y="417880"/>
                  </a:lnTo>
                </a:path>
                <a:path w="1253489" h="1824989" extrusionOk="0">
                  <a:moveTo>
                    <a:pt x="0" y="6718"/>
                  </a:moveTo>
                  <a:lnTo>
                    <a:pt x="129725" y="1723"/>
                  </a:lnTo>
                  <a:lnTo>
                    <a:pt x="265853" y="0"/>
                  </a:lnTo>
                  <a:lnTo>
                    <a:pt x="491981" y="1496"/>
                  </a:lnTo>
                  <a:lnTo>
                    <a:pt x="891705" y="615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52" name="Google Shape;952;p32"/>
            <p:cNvSpPr/>
            <p:nvPr/>
          </p:nvSpPr>
          <p:spPr>
            <a:xfrm>
              <a:off x="2677680" y="2484018"/>
              <a:ext cx="1327150" cy="1459864"/>
            </a:xfrm>
            <a:custGeom>
              <a:avLst/>
              <a:gdLst/>
              <a:ahLst/>
              <a:cxnLst/>
              <a:rect l="l" t="t" r="r" b="b"/>
              <a:pathLst>
                <a:path w="1327150" h="1459864" extrusionOk="0">
                  <a:moveTo>
                    <a:pt x="116954" y="66535"/>
                  </a:moveTo>
                  <a:lnTo>
                    <a:pt x="114833" y="0"/>
                  </a:lnTo>
                  <a:lnTo>
                    <a:pt x="0" y="39344"/>
                  </a:lnTo>
                  <a:lnTo>
                    <a:pt x="116954" y="66535"/>
                  </a:lnTo>
                  <a:close/>
                </a:path>
                <a:path w="1327150" h="1459864" extrusionOk="0">
                  <a:moveTo>
                    <a:pt x="386994" y="1373746"/>
                  </a:moveTo>
                  <a:lnTo>
                    <a:pt x="270014" y="1400886"/>
                  </a:lnTo>
                  <a:lnTo>
                    <a:pt x="301269" y="1459674"/>
                  </a:lnTo>
                  <a:lnTo>
                    <a:pt x="386994" y="1373746"/>
                  </a:lnTo>
                  <a:close/>
                </a:path>
                <a:path w="1327150" h="1459864" extrusionOk="0">
                  <a:moveTo>
                    <a:pt x="1326769" y="502805"/>
                  </a:moveTo>
                  <a:lnTo>
                    <a:pt x="1293660" y="386016"/>
                  </a:lnTo>
                  <a:lnTo>
                    <a:pt x="1260208" y="501332"/>
                  </a:lnTo>
                  <a:lnTo>
                    <a:pt x="1326769" y="50280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53" name="Google Shape;953;p32"/>
            <p:cNvSpPr/>
            <p:nvPr/>
          </p:nvSpPr>
          <p:spPr>
            <a:xfrm>
              <a:off x="1583680" y="4304467"/>
              <a:ext cx="2237740" cy="144145"/>
            </a:xfrm>
            <a:custGeom>
              <a:avLst/>
              <a:gdLst/>
              <a:ahLst/>
              <a:cxnLst/>
              <a:rect l="l" t="t" r="r" b="b"/>
              <a:pathLst>
                <a:path w="2237740" h="144145" extrusionOk="0">
                  <a:moveTo>
                    <a:pt x="2237270" y="144068"/>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54" name="Google Shape;954;p32"/>
            <p:cNvSpPr/>
            <p:nvPr/>
          </p:nvSpPr>
          <p:spPr>
            <a:xfrm>
              <a:off x="1610641" y="4283916"/>
              <a:ext cx="52705" cy="52704"/>
            </a:xfrm>
            <a:custGeom>
              <a:avLst/>
              <a:gdLst/>
              <a:ahLst/>
              <a:cxnLst/>
              <a:rect l="l" t="t" r="r" b="b"/>
              <a:pathLst>
                <a:path w="52705" h="52704" extrusionOk="0">
                  <a:moveTo>
                    <a:pt x="29070" y="0"/>
                  </a:moveTo>
                  <a:lnTo>
                    <a:pt x="18668" y="908"/>
                  </a:lnTo>
                  <a:lnTo>
                    <a:pt x="9729" y="5573"/>
                  </a:lnTo>
                  <a:lnTo>
                    <a:pt x="3193" y="13246"/>
                  </a:lnTo>
                  <a:lnTo>
                    <a:pt x="0" y="23177"/>
                  </a:lnTo>
                  <a:lnTo>
                    <a:pt x="906" y="33570"/>
                  </a:lnTo>
                  <a:lnTo>
                    <a:pt x="5568" y="42502"/>
                  </a:lnTo>
                  <a:lnTo>
                    <a:pt x="13240" y="49036"/>
                  </a:lnTo>
                  <a:lnTo>
                    <a:pt x="23177" y="52235"/>
                  </a:lnTo>
                  <a:lnTo>
                    <a:pt x="33570" y="51328"/>
                  </a:lnTo>
                  <a:lnTo>
                    <a:pt x="42502" y="46667"/>
                  </a:lnTo>
                  <a:lnTo>
                    <a:pt x="49036" y="38999"/>
                  </a:lnTo>
                  <a:lnTo>
                    <a:pt x="52235" y="29070"/>
                  </a:lnTo>
                  <a:lnTo>
                    <a:pt x="51328" y="18677"/>
                  </a:lnTo>
                  <a:lnTo>
                    <a:pt x="46667" y="9744"/>
                  </a:lnTo>
                  <a:lnTo>
                    <a:pt x="38999" y="3206"/>
                  </a:lnTo>
                  <a:lnTo>
                    <a:pt x="2907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55" name="Google Shape;955;p32"/>
            <p:cNvSpPr/>
            <p:nvPr/>
          </p:nvSpPr>
          <p:spPr>
            <a:xfrm>
              <a:off x="1610641" y="4283916"/>
              <a:ext cx="52705" cy="52704"/>
            </a:xfrm>
            <a:custGeom>
              <a:avLst/>
              <a:gdLst/>
              <a:ahLst/>
              <a:cxnLst/>
              <a:rect l="l" t="t" r="r" b="b"/>
              <a:pathLst>
                <a:path w="52705" h="52704" extrusionOk="0">
                  <a:moveTo>
                    <a:pt x="52235" y="29070"/>
                  </a:moveTo>
                  <a:lnTo>
                    <a:pt x="51328" y="18677"/>
                  </a:lnTo>
                  <a:lnTo>
                    <a:pt x="46667" y="9744"/>
                  </a:lnTo>
                  <a:lnTo>
                    <a:pt x="38999" y="3206"/>
                  </a:lnTo>
                  <a:lnTo>
                    <a:pt x="29070" y="0"/>
                  </a:lnTo>
                  <a:lnTo>
                    <a:pt x="18668" y="908"/>
                  </a:lnTo>
                  <a:lnTo>
                    <a:pt x="9729" y="5573"/>
                  </a:lnTo>
                  <a:lnTo>
                    <a:pt x="3193" y="13246"/>
                  </a:lnTo>
                  <a:lnTo>
                    <a:pt x="0" y="23177"/>
                  </a:lnTo>
                  <a:lnTo>
                    <a:pt x="906" y="33570"/>
                  </a:lnTo>
                  <a:lnTo>
                    <a:pt x="5568" y="42502"/>
                  </a:lnTo>
                  <a:lnTo>
                    <a:pt x="13240" y="49036"/>
                  </a:lnTo>
                  <a:lnTo>
                    <a:pt x="23177" y="52235"/>
                  </a:lnTo>
                  <a:lnTo>
                    <a:pt x="33570" y="51328"/>
                  </a:lnTo>
                  <a:lnTo>
                    <a:pt x="42502" y="46667"/>
                  </a:lnTo>
                  <a:lnTo>
                    <a:pt x="49036" y="38999"/>
                  </a:lnTo>
                  <a:lnTo>
                    <a:pt x="52235" y="2907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56" name="Google Shape;956;p32"/>
            <p:cNvSpPr/>
            <p:nvPr/>
          </p:nvSpPr>
          <p:spPr>
            <a:xfrm>
              <a:off x="1478785" y="4276650"/>
              <a:ext cx="102234" cy="57785"/>
            </a:xfrm>
            <a:custGeom>
              <a:avLst/>
              <a:gdLst/>
              <a:ahLst/>
              <a:cxnLst/>
              <a:rect l="l" t="t" r="r" b="b"/>
              <a:pathLst>
                <a:path w="102234" h="57785" extrusionOk="0">
                  <a:moveTo>
                    <a:pt x="101688" y="0"/>
                  </a:moveTo>
                  <a:lnTo>
                    <a:pt x="0" y="26898"/>
                  </a:lnTo>
                  <a:lnTo>
                    <a:pt x="99428" y="57657"/>
                  </a:lnTo>
                  <a:lnTo>
                    <a:pt x="10168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57" name="Google Shape;957;p32"/>
            <p:cNvSpPr/>
            <p:nvPr/>
          </p:nvSpPr>
          <p:spPr>
            <a:xfrm>
              <a:off x="1415807" y="2687393"/>
              <a:ext cx="458469" cy="1555750"/>
            </a:xfrm>
            <a:custGeom>
              <a:avLst/>
              <a:gdLst/>
              <a:ahLst/>
              <a:cxnLst/>
              <a:rect l="l" t="t" r="r" b="b"/>
              <a:pathLst>
                <a:path w="458469" h="1555750" extrusionOk="0">
                  <a:moveTo>
                    <a:pt x="0" y="1555127"/>
                  </a:moveTo>
                  <a:lnTo>
                    <a:pt x="458444"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958" name="Google Shape;958;p32"/>
            <p:cNvPicPr preferRelativeResize="0"/>
            <p:nvPr/>
          </p:nvPicPr>
          <p:blipFill rotWithShape="1">
            <a:blip r:embed="rId7">
              <a:alphaModFix/>
            </a:blip>
            <a:srcRect/>
            <a:stretch/>
          </p:blipFill>
          <p:spPr>
            <a:xfrm>
              <a:off x="1828017" y="2585284"/>
              <a:ext cx="74067" cy="181747"/>
            </a:xfrm>
            <a:prstGeom prst="rect">
              <a:avLst/>
            </a:prstGeom>
            <a:noFill/>
            <a:ln>
              <a:noFill/>
            </a:ln>
          </p:spPr>
        </p:pic>
        <p:sp>
          <p:nvSpPr>
            <p:cNvPr id="959" name="Google Shape;959;p32"/>
            <p:cNvSpPr/>
            <p:nvPr/>
          </p:nvSpPr>
          <p:spPr>
            <a:xfrm>
              <a:off x="1979071" y="2414596"/>
              <a:ext cx="1621789" cy="17144"/>
            </a:xfrm>
            <a:custGeom>
              <a:avLst/>
              <a:gdLst/>
              <a:ahLst/>
              <a:cxnLst/>
              <a:rect l="l" t="t" r="r" b="b"/>
              <a:pathLst>
                <a:path w="1621789" h="17144" extrusionOk="0">
                  <a:moveTo>
                    <a:pt x="0" y="0"/>
                  </a:moveTo>
                  <a:lnTo>
                    <a:pt x="1621205" y="16573"/>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60" name="Google Shape;960;p32"/>
            <p:cNvSpPr/>
            <p:nvPr/>
          </p:nvSpPr>
          <p:spPr>
            <a:xfrm>
              <a:off x="3520721" y="2402237"/>
              <a:ext cx="52704" cy="52705"/>
            </a:xfrm>
            <a:custGeom>
              <a:avLst/>
              <a:gdLst/>
              <a:ahLst/>
              <a:cxnLst/>
              <a:rect l="l" t="t" r="r" b="b"/>
              <a:pathLst>
                <a:path w="52704" h="52705" extrusionOk="0">
                  <a:moveTo>
                    <a:pt x="27774" y="0"/>
                  </a:moveTo>
                  <a:lnTo>
                    <a:pt x="17441" y="1471"/>
                  </a:lnTo>
                  <a:lnTo>
                    <a:pt x="8772" y="6611"/>
                  </a:lnTo>
                  <a:lnTo>
                    <a:pt x="2661" y="14621"/>
                  </a:lnTo>
                  <a:lnTo>
                    <a:pt x="0" y="24701"/>
                  </a:lnTo>
                  <a:lnTo>
                    <a:pt x="1473" y="35034"/>
                  </a:lnTo>
                  <a:lnTo>
                    <a:pt x="6610" y="43703"/>
                  </a:lnTo>
                  <a:lnTo>
                    <a:pt x="14623" y="49815"/>
                  </a:lnTo>
                  <a:lnTo>
                    <a:pt x="24726" y="52476"/>
                  </a:lnTo>
                  <a:lnTo>
                    <a:pt x="35049" y="51009"/>
                  </a:lnTo>
                  <a:lnTo>
                    <a:pt x="43718" y="45867"/>
                  </a:lnTo>
                  <a:lnTo>
                    <a:pt x="49831" y="37851"/>
                  </a:lnTo>
                  <a:lnTo>
                    <a:pt x="52489" y="27762"/>
                  </a:lnTo>
                  <a:lnTo>
                    <a:pt x="51018" y="17430"/>
                  </a:lnTo>
                  <a:lnTo>
                    <a:pt x="45880" y="8766"/>
                  </a:lnTo>
                  <a:lnTo>
                    <a:pt x="37867" y="2659"/>
                  </a:lnTo>
                  <a:lnTo>
                    <a:pt x="2777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61" name="Google Shape;961;p32"/>
            <p:cNvSpPr/>
            <p:nvPr/>
          </p:nvSpPr>
          <p:spPr>
            <a:xfrm>
              <a:off x="3520721" y="2402237"/>
              <a:ext cx="52704" cy="52705"/>
            </a:xfrm>
            <a:custGeom>
              <a:avLst/>
              <a:gdLst/>
              <a:ahLst/>
              <a:cxnLst/>
              <a:rect l="l" t="t" r="r" b="b"/>
              <a:pathLst>
                <a:path w="52704" h="52705" extrusionOk="0">
                  <a:moveTo>
                    <a:pt x="0" y="24701"/>
                  </a:moveTo>
                  <a:lnTo>
                    <a:pt x="1473" y="35034"/>
                  </a:lnTo>
                  <a:lnTo>
                    <a:pt x="6610" y="43703"/>
                  </a:lnTo>
                  <a:lnTo>
                    <a:pt x="14623" y="49815"/>
                  </a:lnTo>
                  <a:lnTo>
                    <a:pt x="24726" y="52476"/>
                  </a:lnTo>
                  <a:lnTo>
                    <a:pt x="35049" y="51009"/>
                  </a:lnTo>
                  <a:lnTo>
                    <a:pt x="43718" y="45867"/>
                  </a:lnTo>
                  <a:lnTo>
                    <a:pt x="49831" y="37851"/>
                  </a:lnTo>
                  <a:lnTo>
                    <a:pt x="52489" y="27762"/>
                  </a:lnTo>
                  <a:lnTo>
                    <a:pt x="51018" y="17430"/>
                  </a:lnTo>
                  <a:lnTo>
                    <a:pt x="45880" y="8766"/>
                  </a:lnTo>
                  <a:lnTo>
                    <a:pt x="37867" y="2659"/>
                  </a:lnTo>
                  <a:lnTo>
                    <a:pt x="27774" y="0"/>
                  </a:lnTo>
                  <a:lnTo>
                    <a:pt x="17441" y="1471"/>
                  </a:lnTo>
                  <a:lnTo>
                    <a:pt x="8772" y="6611"/>
                  </a:lnTo>
                  <a:lnTo>
                    <a:pt x="2661" y="14621"/>
                  </a:lnTo>
                  <a:lnTo>
                    <a:pt x="0" y="2470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62" name="Google Shape;962;p32"/>
            <p:cNvSpPr/>
            <p:nvPr/>
          </p:nvSpPr>
          <p:spPr>
            <a:xfrm>
              <a:off x="3604113" y="2401069"/>
              <a:ext cx="100964" cy="57785"/>
            </a:xfrm>
            <a:custGeom>
              <a:avLst/>
              <a:gdLst/>
              <a:ahLst/>
              <a:cxnLst/>
              <a:rect l="l" t="t" r="r" b="b"/>
              <a:pathLst>
                <a:path w="100964" h="57785" extrusionOk="0">
                  <a:moveTo>
                    <a:pt x="0" y="0"/>
                  </a:moveTo>
                  <a:lnTo>
                    <a:pt x="850" y="57696"/>
                  </a:lnTo>
                  <a:lnTo>
                    <a:pt x="100952" y="25336"/>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63" name="Google Shape;963;p32"/>
            <p:cNvSpPr/>
            <p:nvPr/>
          </p:nvSpPr>
          <p:spPr>
            <a:xfrm>
              <a:off x="2895086" y="3896980"/>
              <a:ext cx="1073785" cy="699135"/>
            </a:xfrm>
            <a:custGeom>
              <a:avLst/>
              <a:gdLst/>
              <a:ahLst/>
              <a:cxnLst/>
              <a:rect l="l" t="t" r="r" b="b"/>
              <a:pathLst>
                <a:path w="1073785" h="699135" extrusionOk="0">
                  <a:moveTo>
                    <a:pt x="1073327" y="698995"/>
                  </a:moveTo>
                  <a:lnTo>
                    <a:pt x="683431" y="494370"/>
                  </a:lnTo>
                  <a:lnTo>
                    <a:pt x="340437" y="316647"/>
                  </a:lnTo>
                  <a:lnTo>
                    <a:pt x="96439" y="191319"/>
                  </a:lnTo>
                  <a:lnTo>
                    <a:pt x="3530" y="143878"/>
                  </a:lnTo>
                </a:path>
                <a:path w="1073785" h="699135" extrusionOk="0">
                  <a:moveTo>
                    <a:pt x="101028" y="0"/>
                  </a:moveTo>
                  <a:lnTo>
                    <a:pt x="0" y="6322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964" name="Google Shape;964;p32"/>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Infield rotations with R1 Only</a:t>
            </a:r>
            <a:endParaRPr/>
          </a:p>
        </p:txBody>
      </p:sp>
      <p:grpSp>
        <p:nvGrpSpPr>
          <p:cNvPr id="965" name="Google Shape;965;p32"/>
          <p:cNvGrpSpPr/>
          <p:nvPr/>
        </p:nvGrpSpPr>
        <p:grpSpPr>
          <a:xfrm>
            <a:off x="609531" y="429939"/>
            <a:ext cx="3883025" cy="3501111"/>
            <a:chOff x="484631" y="1372514"/>
            <a:chExt cx="3883025" cy="3501111"/>
          </a:xfrm>
        </p:grpSpPr>
        <p:sp>
          <p:nvSpPr>
            <p:cNvPr id="966" name="Google Shape;966;p32"/>
            <p:cNvSpPr/>
            <p:nvPr/>
          </p:nvSpPr>
          <p:spPr>
            <a:xfrm>
              <a:off x="487806" y="1374775"/>
              <a:ext cx="3879850" cy="3498850"/>
            </a:xfrm>
            <a:custGeom>
              <a:avLst/>
              <a:gdLst/>
              <a:ahLst/>
              <a:cxnLst/>
              <a:rect l="l" t="t" r="r" b="b"/>
              <a:pathLst>
                <a:path w="3879850" h="3498850" extrusionOk="0">
                  <a:moveTo>
                    <a:pt x="0" y="3498850"/>
                  </a:moveTo>
                  <a:lnTo>
                    <a:pt x="3879850" y="3498850"/>
                  </a:lnTo>
                  <a:lnTo>
                    <a:pt x="3879850" y="0"/>
                  </a:lnTo>
                  <a:lnTo>
                    <a:pt x="0" y="0"/>
                  </a:lnTo>
                  <a:lnTo>
                    <a:pt x="0" y="34988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67" name="Google Shape;967;p32"/>
            <p:cNvSpPr/>
            <p:nvPr/>
          </p:nvSpPr>
          <p:spPr>
            <a:xfrm>
              <a:off x="484631"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68" name="Google Shape;968;p32"/>
            <p:cNvSpPr/>
            <p:nvPr/>
          </p:nvSpPr>
          <p:spPr>
            <a:xfrm>
              <a:off x="511888"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969" name="Google Shape;969;p32"/>
          <p:cNvSpPr txBox="1"/>
          <p:nvPr/>
        </p:nvSpPr>
        <p:spPr>
          <a:xfrm>
            <a:off x="1221586" y="2756531"/>
            <a:ext cx="4185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sp>
        <p:nvSpPr>
          <p:cNvPr id="970" name="Google Shape;970;p32"/>
          <p:cNvSpPr txBox="1"/>
          <p:nvPr/>
        </p:nvSpPr>
        <p:spPr>
          <a:xfrm>
            <a:off x="2329037" y="1313803"/>
            <a:ext cx="4185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grpSp>
        <p:nvGrpSpPr>
          <p:cNvPr id="971" name="Google Shape;971;p32"/>
          <p:cNvGrpSpPr/>
          <p:nvPr/>
        </p:nvGrpSpPr>
        <p:grpSpPr>
          <a:xfrm>
            <a:off x="3760108" y="1503149"/>
            <a:ext cx="452563" cy="2036797"/>
            <a:chOff x="3635208" y="2445724"/>
            <a:chExt cx="452563" cy="2036797"/>
          </a:xfrm>
        </p:grpSpPr>
        <p:pic>
          <p:nvPicPr>
            <p:cNvPr id="972" name="Google Shape;972;p32"/>
            <p:cNvPicPr preferRelativeResize="0"/>
            <p:nvPr/>
          </p:nvPicPr>
          <p:blipFill rotWithShape="1">
            <a:blip r:embed="rId8">
              <a:alphaModFix/>
            </a:blip>
            <a:srcRect/>
            <a:stretch/>
          </p:blipFill>
          <p:spPr>
            <a:xfrm>
              <a:off x="3934559" y="4329309"/>
              <a:ext cx="153212" cy="153212"/>
            </a:xfrm>
            <a:prstGeom prst="rect">
              <a:avLst/>
            </a:prstGeom>
            <a:noFill/>
            <a:ln>
              <a:noFill/>
            </a:ln>
          </p:spPr>
        </p:pic>
        <p:pic>
          <p:nvPicPr>
            <p:cNvPr id="973" name="Google Shape;973;p32"/>
            <p:cNvPicPr preferRelativeResize="0"/>
            <p:nvPr/>
          </p:nvPicPr>
          <p:blipFill rotWithShape="1">
            <a:blip r:embed="rId9">
              <a:alphaModFix/>
            </a:blip>
            <a:srcRect/>
            <a:stretch/>
          </p:blipFill>
          <p:spPr>
            <a:xfrm>
              <a:off x="3893898" y="3038236"/>
              <a:ext cx="153212" cy="153212"/>
            </a:xfrm>
            <a:prstGeom prst="rect">
              <a:avLst/>
            </a:prstGeom>
            <a:noFill/>
            <a:ln>
              <a:noFill/>
            </a:ln>
          </p:spPr>
        </p:pic>
        <p:pic>
          <p:nvPicPr>
            <p:cNvPr id="974" name="Google Shape;974;p32"/>
            <p:cNvPicPr preferRelativeResize="0"/>
            <p:nvPr/>
          </p:nvPicPr>
          <p:blipFill rotWithShape="1">
            <a:blip r:embed="rId10">
              <a:alphaModFix/>
            </a:blip>
            <a:srcRect/>
            <a:stretch/>
          </p:blipFill>
          <p:spPr>
            <a:xfrm>
              <a:off x="3635208" y="2445724"/>
              <a:ext cx="153225" cy="153212"/>
            </a:xfrm>
            <a:prstGeom prst="rect">
              <a:avLst/>
            </a:prstGeom>
            <a:noFill/>
            <a:ln>
              <a:noFill/>
            </a:ln>
          </p:spPr>
        </p:pic>
      </p:grpSp>
      <p:sp>
        <p:nvSpPr>
          <p:cNvPr id="975" name="Google Shape;975;p32"/>
          <p:cNvSpPr txBox="1"/>
          <p:nvPr/>
        </p:nvSpPr>
        <p:spPr>
          <a:xfrm>
            <a:off x="3787302" y="1504900"/>
            <a:ext cx="1257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976" name="Google Shape;976;p32"/>
          <p:cNvPicPr preferRelativeResize="0"/>
          <p:nvPr/>
        </p:nvPicPr>
        <p:blipFill rotWithShape="1">
          <a:blip r:embed="rId11">
            <a:alphaModFix/>
          </a:blip>
          <a:srcRect/>
          <a:stretch/>
        </p:blipFill>
        <p:spPr>
          <a:xfrm>
            <a:off x="2973515" y="1501876"/>
            <a:ext cx="153225" cy="153212"/>
          </a:xfrm>
          <a:prstGeom prst="rect">
            <a:avLst/>
          </a:prstGeom>
          <a:noFill/>
          <a:ln>
            <a:noFill/>
          </a:ln>
        </p:spPr>
      </p:pic>
      <p:sp>
        <p:nvSpPr>
          <p:cNvPr id="977" name="Google Shape;977;p32"/>
          <p:cNvSpPr txBox="1"/>
          <p:nvPr/>
        </p:nvSpPr>
        <p:spPr>
          <a:xfrm>
            <a:off x="3000700" y="1503625"/>
            <a:ext cx="1533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grpSp>
        <p:nvGrpSpPr>
          <p:cNvPr id="978" name="Google Shape;978;p32"/>
          <p:cNvGrpSpPr/>
          <p:nvPr/>
        </p:nvGrpSpPr>
        <p:grpSpPr>
          <a:xfrm>
            <a:off x="2976307" y="1739438"/>
            <a:ext cx="610643" cy="1218703"/>
            <a:chOff x="2851407" y="2682013"/>
            <a:chExt cx="610643" cy="1218703"/>
          </a:xfrm>
        </p:grpSpPr>
        <p:sp>
          <p:nvSpPr>
            <p:cNvPr id="979" name="Google Shape;979;p32"/>
            <p:cNvSpPr/>
            <p:nvPr/>
          </p:nvSpPr>
          <p:spPr>
            <a:xfrm>
              <a:off x="3181056" y="2733927"/>
              <a:ext cx="116839" cy="66675"/>
            </a:xfrm>
            <a:custGeom>
              <a:avLst/>
              <a:gdLst/>
              <a:ahLst/>
              <a:cxnLst/>
              <a:rect l="l" t="t" r="r" b="b"/>
              <a:pathLst>
                <a:path w="116839" h="66675" extrusionOk="0">
                  <a:moveTo>
                    <a:pt x="1028" y="0"/>
                  </a:moveTo>
                  <a:lnTo>
                    <a:pt x="0" y="66560"/>
                  </a:lnTo>
                  <a:lnTo>
                    <a:pt x="116573" y="32727"/>
                  </a:lnTo>
                  <a:lnTo>
                    <a:pt x="102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80" name="Google Shape;980;p32"/>
            <p:cNvSpPr/>
            <p:nvPr/>
          </p:nvSpPr>
          <p:spPr>
            <a:xfrm>
              <a:off x="2851407" y="2765696"/>
              <a:ext cx="398780" cy="147319"/>
            </a:xfrm>
            <a:custGeom>
              <a:avLst/>
              <a:gdLst/>
              <a:ahLst/>
              <a:cxnLst/>
              <a:rect l="l" t="t" r="r" b="b"/>
              <a:pathLst>
                <a:path w="398780" h="147319" extrusionOk="0">
                  <a:moveTo>
                    <a:pt x="19824" y="146913"/>
                  </a:moveTo>
                  <a:lnTo>
                    <a:pt x="905" y="109324"/>
                  </a:lnTo>
                  <a:lnTo>
                    <a:pt x="0" y="76883"/>
                  </a:lnTo>
                  <a:lnTo>
                    <a:pt x="13925" y="49821"/>
                  </a:lnTo>
                  <a:lnTo>
                    <a:pt x="39496" y="28371"/>
                  </a:lnTo>
                  <a:lnTo>
                    <a:pt x="73529" y="12763"/>
                  </a:lnTo>
                  <a:lnTo>
                    <a:pt x="112839" y="3229"/>
                  </a:lnTo>
                  <a:lnTo>
                    <a:pt x="154241" y="0"/>
                  </a:lnTo>
                  <a:lnTo>
                    <a:pt x="289570" y="384"/>
                  </a:lnTo>
                  <a:lnTo>
                    <a:pt x="362637" y="1231"/>
                  </a:lnTo>
                  <a:lnTo>
                    <a:pt x="392501" y="2078"/>
                  </a:lnTo>
                  <a:lnTo>
                    <a:pt x="398221" y="2463"/>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81" name="Google Shape;981;p32"/>
            <p:cNvSpPr/>
            <p:nvPr/>
          </p:nvSpPr>
          <p:spPr>
            <a:xfrm>
              <a:off x="2926557" y="2746379"/>
              <a:ext cx="53975" cy="53975"/>
            </a:xfrm>
            <a:custGeom>
              <a:avLst/>
              <a:gdLst/>
              <a:ahLst/>
              <a:cxnLst/>
              <a:rect l="l" t="t" r="r" b="b"/>
              <a:pathLst>
                <a:path w="53975" h="53975" extrusionOk="0">
                  <a:moveTo>
                    <a:pt x="24117" y="0"/>
                  </a:moveTo>
                  <a:lnTo>
                    <a:pt x="13885" y="3156"/>
                  </a:lnTo>
                  <a:lnTo>
                    <a:pt x="5938" y="9763"/>
                  </a:lnTo>
                  <a:lnTo>
                    <a:pt x="1051" y="18870"/>
                  </a:lnTo>
                  <a:lnTo>
                    <a:pt x="0" y="29527"/>
                  </a:lnTo>
                  <a:lnTo>
                    <a:pt x="3156" y="39753"/>
                  </a:lnTo>
                  <a:lnTo>
                    <a:pt x="9763" y="47699"/>
                  </a:lnTo>
                  <a:lnTo>
                    <a:pt x="18870" y="52585"/>
                  </a:lnTo>
                  <a:lnTo>
                    <a:pt x="29527" y="53632"/>
                  </a:lnTo>
                  <a:lnTo>
                    <a:pt x="39753" y="50474"/>
                  </a:lnTo>
                  <a:lnTo>
                    <a:pt x="47701" y="43865"/>
                  </a:lnTo>
                  <a:lnTo>
                    <a:pt x="52591" y="34761"/>
                  </a:lnTo>
                  <a:lnTo>
                    <a:pt x="53644" y="24117"/>
                  </a:lnTo>
                  <a:lnTo>
                    <a:pt x="50481" y="13885"/>
                  </a:lnTo>
                  <a:lnTo>
                    <a:pt x="43872" y="5938"/>
                  </a:lnTo>
                  <a:lnTo>
                    <a:pt x="34767" y="1051"/>
                  </a:lnTo>
                  <a:lnTo>
                    <a:pt x="2411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982" name="Google Shape;982;p32"/>
            <p:cNvPicPr preferRelativeResize="0"/>
            <p:nvPr/>
          </p:nvPicPr>
          <p:blipFill rotWithShape="1">
            <a:blip r:embed="rId12">
              <a:alphaModFix/>
            </a:blip>
            <a:srcRect/>
            <a:stretch/>
          </p:blipFill>
          <p:spPr>
            <a:xfrm>
              <a:off x="3297624" y="2682013"/>
              <a:ext cx="164426" cy="164439"/>
            </a:xfrm>
            <a:prstGeom prst="rect">
              <a:avLst/>
            </a:prstGeom>
            <a:noFill/>
            <a:ln>
              <a:noFill/>
            </a:ln>
          </p:spPr>
        </p:pic>
        <p:pic>
          <p:nvPicPr>
            <p:cNvPr id="983" name="Google Shape;983;p32"/>
            <p:cNvPicPr preferRelativeResize="0"/>
            <p:nvPr/>
          </p:nvPicPr>
          <p:blipFill rotWithShape="1">
            <a:blip r:embed="rId13">
              <a:alphaModFix/>
            </a:blip>
            <a:srcRect/>
            <a:stretch/>
          </p:blipFill>
          <p:spPr>
            <a:xfrm>
              <a:off x="3064690" y="3736290"/>
              <a:ext cx="164439" cy="164426"/>
            </a:xfrm>
            <a:prstGeom prst="rect">
              <a:avLst/>
            </a:prstGeom>
            <a:noFill/>
            <a:ln>
              <a:noFill/>
            </a:ln>
          </p:spPr>
        </p:pic>
      </p:grpSp>
      <p:sp>
        <p:nvSpPr>
          <p:cNvPr id="984" name="Google Shape;984;p32"/>
          <p:cNvSpPr txBox="1"/>
          <p:nvPr/>
        </p:nvSpPr>
        <p:spPr>
          <a:xfrm>
            <a:off x="3195528" y="2796300"/>
            <a:ext cx="1722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985" name="Google Shape;985;p32"/>
          <p:cNvPicPr preferRelativeResize="0"/>
          <p:nvPr/>
        </p:nvPicPr>
        <p:blipFill rotWithShape="1">
          <a:blip r:embed="rId14">
            <a:alphaModFix/>
          </a:blip>
          <a:srcRect/>
          <a:stretch/>
        </p:blipFill>
        <p:spPr>
          <a:xfrm>
            <a:off x="2954179" y="1958208"/>
            <a:ext cx="172046" cy="172059"/>
          </a:xfrm>
          <a:prstGeom prst="rect">
            <a:avLst/>
          </a:prstGeom>
          <a:noFill/>
          <a:ln>
            <a:noFill/>
          </a:ln>
        </p:spPr>
      </p:pic>
      <p:sp>
        <p:nvSpPr>
          <p:cNvPr id="986" name="Google Shape;986;p32"/>
          <p:cNvSpPr txBox="1"/>
          <p:nvPr/>
        </p:nvSpPr>
        <p:spPr>
          <a:xfrm>
            <a:off x="2989875" y="1740675"/>
            <a:ext cx="1222800" cy="490500"/>
          </a:xfrm>
          <a:prstGeom prst="rect">
            <a:avLst/>
          </a:prstGeom>
          <a:noFill/>
          <a:ln>
            <a:noFill/>
          </a:ln>
        </p:spPr>
        <p:txBody>
          <a:bodyPr spcFirstLastPara="1" wrap="square" lIns="0" tIns="11425" rIns="0" bIns="0" anchor="t" anchorCtr="0">
            <a:spAutoFit/>
          </a:bodyPr>
          <a:lstStyle/>
          <a:p>
            <a:pPr marL="0" marR="127000" lvl="0" indent="0" algn="l" rtl="0">
              <a:lnSpc>
                <a:spcPct val="100000"/>
              </a:lnSpc>
              <a:spcBef>
                <a:spcPts val="0"/>
              </a:spcBef>
              <a:spcAft>
                <a:spcPts val="0"/>
              </a:spcAft>
              <a:buNone/>
            </a:pPr>
            <a:r>
              <a:rPr lang="en" sz="850" b="1">
                <a:solidFill>
                  <a:srgbClr val="FFFFFF"/>
                </a:solidFill>
              </a:rPr>
              <a:t>               </a:t>
            </a:r>
            <a:r>
              <a:rPr lang="en" sz="850" b="1">
                <a:solidFill>
                  <a:srgbClr val="FFFFFF"/>
                </a:solidFill>
                <a:latin typeface="Arial"/>
                <a:ea typeface="Arial"/>
                <a:cs typeface="Arial"/>
                <a:sym typeface="Arial"/>
              </a:rPr>
              <a:t>U1</a:t>
            </a:r>
            <a:endParaRPr sz="850">
              <a:latin typeface="Arial"/>
              <a:ea typeface="Arial"/>
              <a:cs typeface="Arial"/>
              <a:sym typeface="Arial"/>
            </a:endParaRPr>
          </a:p>
          <a:p>
            <a:pPr marL="0" lvl="0" indent="0" algn="l" rtl="0">
              <a:lnSpc>
                <a:spcPct val="100000"/>
              </a:lnSpc>
              <a:spcBef>
                <a:spcPts val="730"/>
              </a:spcBef>
              <a:spcAft>
                <a:spcPts val="0"/>
              </a:spcAft>
              <a:buNone/>
            </a:pPr>
            <a:r>
              <a:rPr lang="en" sz="850" b="1">
                <a:latin typeface="Arial"/>
                <a:ea typeface="Arial"/>
                <a:cs typeface="Arial"/>
                <a:sym typeface="Arial"/>
              </a:rPr>
              <a:t>U1</a:t>
            </a:r>
            <a:endParaRPr sz="850">
              <a:latin typeface="Arial"/>
              <a:ea typeface="Arial"/>
              <a:cs typeface="Arial"/>
              <a:sym typeface="Arial"/>
            </a:endParaRPr>
          </a:p>
          <a:p>
            <a:pPr marL="0" lvl="0" indent="457200" algn="l" rtl="0">
              <a:lnSpc>
                <a:spcPct val="100000"/>
              </a:lnSpc>
              <a:spcBef>
                <a:spcPts val="65"/>
              </a:spcBef>
              <a:spcAft>
                <a:spcPts val="0"/>
              </a:spcAft>
              <a:buNone/>
            </a:pPr>
            <a:r>
              <a:rPr lang="en" sz="750" b="1"/>
              <a:t>                      </a:t>
            </a:r>
            <a:r>
              <a:rPr lang="en" sz="750" b="1">
                <a:latin typeface="Arial"/>
                <a:ea typeface="Arial"/>
                <a:cs typeface="Arial"/>
                <a:sym typeface="Arial"/>
              </a:rPr>
              <a:t>BR</a:t>
            </a:r>
            <a:endParaRPr sz="750">
              <a:latin typeface="Arial"/>
              <a:ea typeface="Arial"/>
              <a:cs typeface="Arial"/>
              <a:sym typeface="Arial"/>
            </a:endParaRPr>
          </a:p>
        </p:txBody>
      </p:sp>
      <p:pic>
        <p:nvPicPr>
          <p:cNvPr id="987" name="Google Shape;987;p32"/>
          <p:cNvPicPr preferRelativeResize="0"/>
          <p:nvPr/>
        </p:nvPicPr>
        <p:blipFill rotWithShape="1">
          <a:blip r:embed="rId15">
            <a:alphaModFix/>
          </a:blip>
          <a:srcRect/>
          <a:stretch/>
        </p:blipFill>
        <p:spPr>
          <a:xfrm>
            <a:off x="4081524" y="3605791"/>
            <a:ext cx="172059" cy="172046"/>
          </a:xfrm>
          <a:prstGeom prst="rect">
            <a:avLst/>
          </a:prstGeom>
          <a:noFill/>
          <a:ln>
            <a:noFill/>
          </a:ln>
        </p:spPr>
      </p:pic>
      <p:sp>
        <p:nvSpPr>
          <p:cNvPr id="988" name="Google Shape;988;p32"/>
          <p:cNvSpPr txBox="1"/>
          <p:nvPr/>
        </p:nvSpPr>
        <p:spPr>
          <a:xfrm>
            <a:off x="4070848" y="3390025"/>
            <a:ext cx="212700" cy="3669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a:p>
            <a:pPr marL="0" lvl="0" indent="0" algn="l" rtl="0">
              <a:lnSpc>
                <a:spcPct val="100000"/>
              </a:lnSpc>
              <a:spcBef>
                <a:spcPts val="835"/>
              </a:spcBef>
              <a:spcAft>
                <a:spcPts val="0"/>
              </a:spcAft>
              <a:buNone/>
            </a:pPr>
            <a:r>
              <a:rPr lang="en" sz="850" b="1"/>
              <a:t> </a:t>
            </a:r>
            <a:r>
              <a:rPr lang="en" sz="850" b="1">
                <a:latin typeface="Arial"/>
                <a:ea typeface="Arial"/>
                <a:cs typeface="Arial"/>
                <a:sym typeface="Arial"/>
              </a:rPr>
              <a:t>PU</a:t>
            </a:r>
            <a:endParaRPr sz="850">
              <a:latin typeface="Arial"/>
              <a:ea typeface="Arial"/>
              <a:cs typeface="Arial"/>
              <a:sym typeface="Arial"/>
            </a:endParaRPr>
          </a:p>
        </p:txBody>
      </p:sp>
      <p:pic>
        <p:nvPicPr>
          <p:cNvPr id="989" name="Google Shape;989;p32"/>
          <p:cNvPicPr preferRelativeResize="0"/>
          <p:nvPr/>
        </p:nvPicPr>
        <p:blipFill rotWithShape="1">
          <a:blip r:embed="rId16">
            <a:alphaModFix/>
          </a:blip>
          <a:srcRect/>
          <a:stretch/>
        </p:blipFill>
        <p:spPr>
          <a:xfrm>
            <a:off x="2860980" y="2976072"/>
            <a:ext cx="172072" cy="172046"/>
          </a:xfrm>
          <a:prstGeom prst="rect">
            <a:avLst/>
          </a:prstGeom>
          <a:noFill/>
          <a:ln>
            <a:noFill/>
          </a:ln>
        </p:spPr>
      </p:pic>
      <p:sp>
        <p:nvSpPr>
          <p:cNvPr id="990" name="Google Shape;990;p32"/>
          <p:cNvSpPr txBox="1"/>
          <p:nvPr/>
        </p:nvSpPr>
        <p:spPr>
          <a:xfrm>
            <a:off x="2448148" y="2982450"/>
            <a:ext cx="974100" cy="411600"/>
          </a:xfrm>
          <a:prstGeom prst="rect">
            <a:avLst/>
          </a:prstGeom>
          <a:noFill/>
          <a:ln>
            <a:noFill/>
          </a:ln>
        </p:spPr>
        <p:txBody>
          <a:bodyPr spcFirstLastPara="1" wrap="square" lIns="0" tIns="11425" rIns="0" bIns="0" anchor="t" anchorCtr="0">
            <a:spAutoFit/>
          </a:bodyPr>
          <a:lstStyle/>
          <a:p>
            <a:pPr marL="441325"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a:p>
            <a:pPr marL="0" lvl="0" indent="0" algn="l" rtl="0">
              <a:lnSpc>
                <a:spcPct val="100000"/>
              </a:lnSpc>
              <a:spcBef>
                <a:spcPts val="60"/>
              </a:spcBef>
              <a:spcAft>
                <a:spcPts val="0"/>
              </a:spcAft>
              <a:buNone/>
            </a:pPr>
            <a:endParaRPr sz="850">
              <a:latin typeface="Arial"/>
              <a:ea typeface="Arial"/>
              <a:cs typeface="Arial"/>
              <a:sym typeface="Arial"/>
            </a:endParaRPr>
          </a:p>
          <a:p>
            <a:pPr marL="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grpSp>
        <p:nvGrpSpPr>
          <p:cNvPr id="991" name="Google Shape;991;p32"/>
          <p:cNvGrpSpPr/>
          <p:nvPr/>
        </p:nvGrpSpPr>
        <p:grpSpPr>
          <a:xfrm>
            <a:off x="5110629" y="430044"/>
            <a:ext cx="3711784" cy="3498967"/>
            <a:chOff x="697483" y="1372514"/>
            <a:chExt cx="3883025" cy="3653511"/>
          </a:xfrm>
        </p:grpSpPr>
        <p:sp>
          <p:nvSpPr>
            <p:cNvPr id="992" name="Google Shape;992;p32"/>
            <p:cNvSpPr/>
            <p:nvPr/>
          </p:nvSpPr>
          <p:spPr>
            <a:xfrm>
              <a:off x="700658"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93" name="Google Shape;993;p32"/>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94" name="Google Shape;994;p32"/>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995" name="Google Shape;995;p32"/>
          <p:cNvSpPr txBox="1"/>
          <p:nvPr/>
        </p:nvSpPr>
        <p:spPr>
          <a:xfrm>
            <a:off x="7287025" y="3314675"/>
            <a:ext cx="9375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sp>
        <p:nvSpPr>
          <p:cNvPr id="996" name="Google Shape;996;p32"/>
          <p:cNvSpPr txBox="1"/>
          <p:nvPr/>
        </p:nvSpPr>
        <p:spPr>
          <a:xfrm>
            <a:off x="7157870" y="1227500"/>
            <a:ext cx="5415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STEAL</a:t>
            </a:r>
            <a:endParaRPr sz="850">
              <a:latin typeface="Arial"/>
              <a:ea typeface="Arial"/>
              <a:cs typeface="Arial"/>
              <a:sym typeface="Arial"/>
            </a:endParaRPr>
          </a:p>
        </p:txBody>
      </p:sp>
      <p:grpSp>
        <p:nvGrpSpPr>
          <p:cNvPr id="997" name="Google Shape;997;p32"/>
          <p:cNvGrpSpPr/>
          <p:nvPr/>
        </p:nvGrpSpPr>
        <p:grpSpPr>
          <a:xfrm>
            <a:off x="6307142" y="1789516"/>
            <a:ext cx="2269254" cy="1874893"/>
            <a:chOff x="1949196" y="2792032"/>
            <a:chExt cx="2373945" cy="1957704"/>
          </a:xfrm>
        </p:grpSpPr>
        <p:sp>
          <p:nvSpPr>
            <p:cNvPr id="998" name="Google Shape;998;p32"/>
            <p:cNvSpPr/>
            <p:nvPr/>
          </p:nvSpPr>
          <p:spPr>
            <a:xfrm>
              <a:off x="1949196" y="2865576"/>
              <a:ext cx="2155825" cy="1532889"/>
            </a:xfrm>
            <a:custGeom>
              <a:avLst/>
              <a:gdLst/>
              <a:ahLst/>
              <a:cxnLst/>
              <a:rect l="l" t="t" r="r" b="b"/>
              <a:pathLst>
                <a:path w="2155825" h="1532889" extrusionOk="0">
                  <a:moveTo>
                    <a:pt x="76517" y="1532509"/>
                  </a:moveTo>
                  <a:lnTo>
                    <a:pt x="61760" y="1413357"/>
                  </a:lnTo>
                  <a:lnTo>
                    <a:pt x="0" y="1438287"/>
                  </a:lnTo>
                  <a:lnTo>
                    <a:pt x="76517" y="1532509"/>
                  </a:lnTo>
                  <a:close/>
                </a:path>
                <a:path w="2155825" h="1532889" extrusionOk="0">
                  <a:moveTo>
                    <a:pt x="1028636" y="433590"/>
                  </a:moveTo>
                  <a:lnTo>
                    <a:pt x="975741" y="393179"/>
                  </a:lnTo>
                  <a:lnTo>
                    <a:pt x="933640" y="507022"/>
                  </a:lnTo>
                  <a:lnTo>
                    <a:pt x="1028636" y="433590"/>
                  </a:lnTo>
                  <a:close/>
                </a:path>
                <a:path w="2155825" h="1532889" extrusionOk="0">
                  <a:moveTo>
                    <a:pt x="2155291" y="115303"/>
                  </a:moveTo>
                  <a:lnTo>
                    <a:pt x="2117331" y="0"/>
                  </a:lnTo>
                  <a:lnTo>
                    <a:pt x="2088718" y="116611"/>
                  </a:lnTo>
                  <a:lnTo>
                    <a:pt x="2155291" y="115303"/>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999" name="Google Shape;999;p32"/>
            <p:cNvSpPr/>
            <p:nvPr/>
          </p:nvSpPr>
          <p:spPr>
            <a:xfrm>
              <a:off x="2933127" y="2792032"/>
              <a:ext cx="1390014" cy="1957704"/>
            </a:xfrm>
            <a:custGeom>
              <a:avLst/>
              <a:gdLst/>
              <a:ahLst/>
              <a:cxnLst/>
              <a:rect l="l" t="t" r="r" b="b"/>
              <a:pathLst>
                <a:path w="1390014" h="1957704" extrusionOk="0">
                  <a:moveTo>
                    <a:pt x="109474" y="92870"/>
                  </a:moveTo>
                  <a:lnTo>
                    <a:pt x="159696" y="14693"/>
                  </a:lnTo>
                  <a:lnTo>
                    <a:pt x="227007" y="0"/>
                  </a:lnTo>
                  <a:lnTo>
                    <a:pt x="286015" y="15555"/>
                  </a:lnTo>
                  <a:lnTo>
                    <a:pt x="311327" y="28125"/>
                  </a:lnTo>
                </a:path>
                <a:path w="1390014" h="1957704" extrusionOk="0">
                  <a:moveTo>
                    <a:pt x="311327" y="155189"/>
                  </a:moveTo>
                  <a:lnTo>
                    <a:pt x="0" y="513545"/>
                  </a:lnTo>
                </a:path>
                <a:path w="1390014" h="1957704" extrusionOk="0">
                  <a:moveTo>
                    <a:pt x="1086485" y="1375100"/>
                  </a:moveTo>
                  <a:lnTo>
                    <a:pt x="1004140" y="1626514"/>
                  </a:lnTo>
                  <a:lnTo>
                    <a:pt x="985272" y="1770968"/>
                  </a:lnTo>
                  <a:lnTo>
                    <a:pt x="1037603" y="1863050"/>
                  </a:lnTo>
                  <a:lnTo>
                    <a:pt x="1168857" y="1957344"/>
                  </a:lnTo>
                </a:path>
                <a:path w="1390014" h="1957704" extrusionOk="0">
                  <a:moveTo>
                    <a:pt x="1240878" y="1377018"/>
                  </a:moveTo>
                  <a:lnTo>
                    <a:pt x="1347967" y="1505608"/>
                  </a:lnTo>
                  <a:lnTo>
                    <a:pt x="1389927" y="1598067"/>
                  </a:lnTo>
                  <a:lnTo>
                    <a:pt x="1372397" y="1699033"/>
                  </a:lnTo>
                  <a:lnTo>
                    <a:pt x="1301013" y="185314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00" name="Google Shape;1000;p32"/>
            <p:cNvSpPr/>
            <p:nvPr/>
          </p:nvSpPr>
          <p:spPr>
            <a:xfrm>
              <a:off x="4221074" y="4562196"/>
              <a:ext cx="74295" cy="102870"/>
            </a:xfrm>
            <a:custGeom>
              <a:avLst/>
              <a:gdLst/>
              <a:ahLst/>
              <a:cxnLst/>
              <a:rect l="l" t="t" r="r" b="b"/>
              <a:pathLst>
                <a:path w="74295" h="102870" extrusionOk="0">
                  <a:moveTo>
                    <a:pt x="24295" y="0"/>
                  </a:moveTo>
                  <a:lnTo>
                    <a:pt x="0" y="102362"/>
                  </a:lnTo>
                  <a:lnTo>
                    <a:pt x="74066" y="29222"/>
                  </a:lnTo>
                  <a:lnTo>
                    <a:pt x="2429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001" name="Google Shape;1001;p32"/>
            <p:cNvPicPr preferRelativeResize="0"/>
            <p:nvPr/>
          </p:nvPicPr>
          <p:blipFill rotWithShape="1">
            <a:blip r:embed="rId17">
              <a:alphaModFix/>
            </a:blip>
            <a:srcRect/>
            <a:stretch/>
          </p:blipFill>
          <p:spPr>
            <a:xfrm>
              <a:off x="4048674" y="4463538"/>
              <a:ext cx="153212" cy="153212"/>
            </a:xfrm>
            <a:prstGeom prst="rect">
              <a:avLst/>
            </a:prstGeom>
            <a:noFill/>
            <a:ln>
              <a:noFill/>
            </a:ln>
          </p:spPr>
        </p:pic>
      </p:grpSp>
      <p:sp>
        <p:nvSpPr>
          <p:cNvPr id="1002" name="Google Shape;1002;p32"/>
          <p:cNvSpPr txBox="1"/>
          <p:nvPr/>
        </p:nvSpPr>
        <p:spPr>
          <a:xfrm>
            <a:off x="8323316" y="3387792"/>
            <a:ext cx="164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003" name="Google Shape;1003;p32"/>
          <p:cNvPicPr preferRelativeResize="0"/>
          <p:nvPr/>
        </p:nvPicPr>
        <p:blipFill rotWithShape="1">
          <a:blip r:embed="rId18">
            <a:alphaModFix/>
          </a:blip>
          <a:srcRect/>
          <a:stretch/>
        </p:blipFill>
        <p:spPr>
          <a:xfrm>
            <a:off x="8262959" y="2057806"/>
            <a:ext cx="146467" cy="146721"/>
          </a:xfrm>
          <a:prstGeom prst="rect">
            <a:avLst/>
          </a:prstGeom>
          <a:noFill/>
          <a:ln>
            <a:noFill/>
          </a:ln>
        </p:spPr>
      </p:pic>
      <p:sp>
        <p:nvSpPr>
          <p:cNvPr id="1004" name="Google Shape;1004;p32"/>
          <p:cNvSpPr txBox="1"/>
          <p:nvPr/>
        </p:nvSpPr>
        <p:spPr>
          <a:xfrm>
            <a:off x="8272150" y="2055290"/>
            <a:ext cx="164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005" name="Google Shape;1005;p32"/>
          <p:cNvPicPr preferRelativeResize="0"/>
          <p:nvPr/>
        </p:nvPicPr>
        <p:blipFill rotWithShape="1">
          <a:blip r:embed="rId12">
            <a:alphaModFix/>
          </a:blip>
          <a:srcRect/>
          <a:stretch/>
        </p:blipFill>
        <p:spPr>
          <a:xfrm>
            <a:off x="7068406" y="2322963"/>
            <a:ext cx="157187" cy="157460"/>
          </a:xfrm>
          <a:prstGeom prst="rect">
            <a:avLst/>
          </a:prstGeom>
          <a:noFill/>
          <a:ln>
            <a:noFill/>
          </a:ln>
        </p:spPr>
      </p:pic>
      <p:sp>
        <p:nvSpPr>
          <p:cNvPr id="1006" name="Google Shape;1006;p32"/>
          <p:cNvSpPr txBox="1"/>
          <p:nvPr/>
        </p:nvSpPr>
        <p:spPr>
          <a:xfrm>
            <a:off x="6528326" y="2341600"/>
            <a:ext cx="1608600" cy="573900"/>
          </a:xfrm>
          <a:prstGeom prst="rect">
            <a:avLst/>
          </a:prstGeom>
          <a:noFill/>
          <a:ln>
            <a:noFill/>
          </a:ln>
        </p:spPr>
        <p:txBody>
          <a:bodyPr spcFirstLastPara="1" wrap="square" lIns="0" tIns="20950" rIns="0" bIns="0" anchor="t" anchorCtr="0">
            <a:spAutoFit/>
          </a:bodyPr>
          <a:lstStyle/>
          <a:p>
            <a:pPr marL="0" marR="372110" lvl="0" indent="0" algn="ctr"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a:p>
            <a:pPr marL="1068070" lvl="0" indent="0" algn="ctr" rtl="0">
              <a:lnSpc>
                <a:spcPct val="100000"/>
              </a:lnSpc>
              <a:spcBef>
                <a:spcPts val="65"/>
              </a:spcBef>
              <a:spcAft>
                <a:spcPts val="0"/>
              </a:spcAft>
              <a:buNone/>
            </a:pPr>
            <a:r>
              <a:rPr lang="en" sz="850" b="1">
                <a:latin typeface="Arial"/>
                <a:ea typeface="Arial"/>
                <a:cs typeface="Arial"/>
                <a:sym typeface="Arial"/>
              </a:rPr>
              <a:t>THROW</a:t>
            </a:r>
            <a:endParaRPr sz="850">
              <a:latin typeface="Arial"/>
              <a:ea typeface="Arial"/>
              <a:cs typeface="Arial"/>
              <a:sym typeface="Arial"/>
            </a:endParaRPr>
          </a:p>
          <a:p>
            <a:pPr marL="0" lvl="0" indent="0" algn="l" rtl="0">
              <a:lnSpc>
                <a:spcPct val="100000"/>
              </a:lnSpc>
              <a:spcBef>
                <a:spcPts val="165"/>
              </a:spcBef>
              <a:spcAft>
                <a:spcPts val="0"/>
              </a:spcAft>
              <a:buNone/>
            </a:pPr>
            <a:endParaRPr sz="850">
              <a:latin typeface="Arial"/>
              <a:ea typeface="Arial"/>
              <a:cs typeface="Arial"/>
              <a:sym typeface="Arial"/>
            </a:endParaRPr>
          </a:p>
          <a:p>
            <a:pPr marL="1270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sp>
        <p:nvSpPr>
          <p:cNvPr id="1007" name="Google Shape;1007;p32"/>
          <p:cNvSpPr/>
          <p:nvPr/>
        </p:nvSpPr>
        <p:spPr>
          <a:xfrm>
            <a:off x="8348717" y="3563972"/>
            <a:ext cx="157063" cy="157474"/>
          </a:xfrm>
          <a:custGeom>
            <a:avLst/>
            <a:gdLst/>
            <a:ahLst/>
            <a:cxnLst/>
            <a:rect l="l" t="t" r="r" b="b"/>
            <a:pathLst>
              <a:path w="164464" h="164464" extrusionOk="0">
                <a:moveTo>
                  <a:pt x="82219" y="0"/>
                </a:moveTo>
                <a:lnTo>
                  <a:pt x="50213" y="6462"/>
                </a:lnTo>
                <a:lnTo>
                  <a:pt x="24079" y="24083"/>
                </a:lnTo>
                <a:lnTo>
                  <a:pt x="6460" y="50218"/>
                </a:lnTo>
                <a:lnTo>
                  <a:pt x="0" y="82219"/>
                </a:lnTo>
                <a:lnTo>
                  <a:pt x="6460" y="114226"/>
                </a:lnTo>
                <a:lnTo>
                  <a:pt x="24079" y="140360"/>
                </a:lnTo>
                <a:lnTo>
                  <a:pt x="50213" y="157979"/>
                </a:lnTo>
                <a:lnTo>
                  <a:pt x="82219" y="164439"/>
                </a:lnTo>
                <a:lnTo>
                  <a:pt x="114220" y="157979"/>
                </a:lnTo>
                <a:lnTo>
                  <a:pt x="140355" y="140360"/>
                </a:lnTo>
                <a:lnTo>
                  <a:pt x="157977" y="114226"/>
                </a:lnTo>
                <a:lnTo>
                  <a:pt x="164439" y="82219"/>
                </a:lnTo>
                <a:lnTo>
                  <a:pt x="157977" y="50218"/>
                </a:lnTo>
                <a:lnTo>
                  <a:pt x="140355" y="24083"/>
                </a:lnTo>
                <a:lnTo>
                  <a:pt x="114220" y="6462"/>
                </a:lnTo>
                <a:lnTo>
                  <a:pt x="8221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08" name="Google Shape;1008;p32"/>
          <p:cNvSpPr txBox="1"/>
          <p:nvPr/>
        </p:nvSpPr>
        <p:spPr>
          <a:xfrm>
            <a:off x="8360767" y="3566439"/>
            <a:ext cx="2121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1009" name="Google Shape;1009;p32"/>
          <p:cNvPicPr preferRelativeResize="0"/>
          <p:nvPr/>
        </p:nvPicPr>
        <p:blipFill rotWithShape="1">
          <a:blip r:embed="rId14">
            <a:alphaModFix/>
          </a:blip>
          <a:srcRect/>
          <a:stretch/>
        </p:blipFill>
        <p:spPr>
          <a:xfrm>
            <a:off x="7253624" y="1873826"/>
            <a:ext cx="164471" cy="164770"/>
          </a:xfrm>
          <a:prstGeom prst="rect">
            <a:avLst/>
          </a:prstGeom>
          <a:noFill/>
          <a:ln>
            <a:noFill/>
          </a:ln>
        </p:spPr>
      </p:pic>
      <p:sp>
        <p:nvSpPr>
          <p:cNvPr id="1010" name="Google Shape;1010;p32"/>
          <p:cNvSpPr txBox="1"/>
          <p:nvPr/>
        </p:nvSpPr>
        <p:spPr>
          <a:xfrm>
            <a:off x="7275588" y="1878654"/>
            <a:ext cx="1647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pic>
        <p:nvPicPr>
          <p:cNvPr id="1011" name="Google Shape;1011;p32"/>
          <p:cNvPicPr preferRelativeResize="0"/>
          <p:nvPr/>
        </p:nvPicPr>
        <p:blipFill rotWithShape="1">
          <a:blip r:embed="rId16">
            <a:alphaModFix/>
          </a:blip>
          <a:srcRect/>
          <a:stretch/>
        </p:blipFill>
        <p:spPr>
          <a:xfrm>
            <a:off x="8277903" y="2993831"/>
            <a:ext cx="164496" cy="164757"/>
          </a:xfrm>
          <a:prstGeom prst="rect">
            <a:avLst/>
          </a:prstGeom>
          <a:noFill/>
          <a:ln>
            <a:noFill/>
          </a:ln>
        </p:spPr>
      </p:pic>
      <p:sp>
        <p:nvSpPr>
          <p:cNvPr id="1012" name="Google Shape;1012;p32"/>
          <p:cNvSpPr txBox="1"/>
          <p:nvPr/>
        </p:nvSpPr>
        <p:spPr>
          <a:xfrm>
            <a:off x="8293607" y="2999949"/>
            <a:ext cx="2121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013" name="Google Shape;1013;p32"/>
          <p:cNvPicPr preferRelativeResize="0"/>
          <p:nvPr/>
        </p:nvPicPr>
        <p:blipFill rotWithShape="1">
          <a:blip r:embed="rId19">
            <a:alphaModFix/>
          </a:blip>
          <a:srcRect/>
          <a:stretch/>
        </p:blipFill>
        <p:spPr>
          <a:xfrm>
            <a:off x="8078207" y="1534921"/>
            <a:ext cx="146455" cy="146721"/>
          </a:xfrm>
          <a:prstGeom prst="rect">
            <a:avLst/>
          </a:prstGeom>
          <a:noFill/>
          <a:ln>
            <a:noFill/>
          </a:ln>
        </p:spPr>
      </p:pic>
      <p:sp>
        <p:nvSpPr>
          <p:cNvPr id="1014" name="Google Shape;1014;p32"/>
          <p:cNvSpPr txBox="1"/>
          <p:nvPr/>
        </p:nvSpPr>
        <p:spPr>
          <a:xfrm>
            <a:off x="8091928" y="1532684"/>
            <a:ext cx="164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1015" name="Google Shape;1015;p32"/>
          <p:cNvPicPr preferRelativeResize="0"/>
          <p:nvPr/>
        </p:nvPicPr>
        <p:blipFill rotWithShape="1">
          <a:blip r:embed="rId20">
            <a:alphaModFix/>
          </a:blip>
          <a:srcRect/>
          <a:stretch/>
        </p:blipFill>
        <p:spPr>
          <a:xfrm>
            <a:off x="6234061" y="3005295"/>
            <a:ext cx="146467" cy="146721"/>
          </a:xfrm>
          <a:prstGeom prst="rect">
            <a:avLst/>
          </a:prstGeom>
          <a:noFill/>
          <a:ln>
            <a:noFill/>
          </a:ln>
        </p:spPr>
      </p:pic>
      <p:sp>
        <p:nvSpPr>
          <p:cNvPr id="1016" name="Google Shape;1016;p32"/>
          <p:cNvSpPr txBox="1"/>
          <p:nvPr/>
        </p:nvSpPr>
        <p:spPr>
          <a:xfrm>
            <a:off x="6250112" y="3002774"/>
            <a:ext cx="2121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1017" name="Google Shape;1017;p32"/>
          <p:cNvPicPr preferRelativeResize="0"/>
          <p:nvPr/>
        </p:nvPicPr>
        <p:blipFill rotWithShape="1">
          <a:blip r:embed="rId21">
            <a:alphaModFix/>
          </a:blip>
          <a:srcRect/>
          <a:stretch/>
        </p:blipFill>
        <p:spPr>
          <a:xfrm>
            <a:off x="7512580" y="1795088"/>
            <a:ext cx="164471" cy="164770"/>
          </a:xfrm>
          <a:prstGeom prst="rect">
            <a:avLst/>
          </a:prstGeom>
          <a:noFill/>
          <a:ln>
            <a:noFill/>
          </a:ln>
        </p:spPr>
      </p:pic>
      <p:sp>
        <p:nvSpPr>
          <p:cNvPr id="1018" name="Google Shape;1018;p32"/>
          <p:cNvSpPr txBox="1"/>
          <p:nvPr/>
        </p:nvSpPr>
        <p:spPr>
          <a:xfrm>
            <a:off x="7534538" y="1799936"/>
            <a:ext cx="1647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sp>
        <p:nvSpPr>
          <p:cNvPr id="1019" name="Google Shape;1019;p32"/>
          <p:cNvSpPr txBox="1"/>
          <p:nvPr/>
        </p:nvSpPr>
        <p:spPr>
          <a:xfrm>
            <a:off x="609650" y="3952225"/>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accent1"/>
                </a:solidFill>
                <a:latin typeface="Roboto"/>
                <a:ea typeface="Roboto"/>
                <a:cs typeface="Roboto"/>
                <a:sym typeface="Roboto"/>
              </a:rPr>
              <a:t>Routine Double Play (7.6.4 CCA pp. 58)</a:t>
            </a:r>
            <a:endParaRPr sz="1300">
              <a:solidFill>
                <a:schemeClr val="accent1"/>
              </a:solidFill>
              <a:latin typeface="Roboto"/>
              <a:ea typeface="Roboto"/>
              <a:cs typeface="Roboto"/>
              <a:sym typeface="Roboto"/>
            </a:endParaRPr>
          </a:p>
        </p:txBody>
      </p:sp>
      <p:sp>
        <p:nvSpPr>
          <p:cNvPr id="1020" name="Google Shape;1020;p32"/>
          <p:cNvSpPr txBox="1"/>
          <p:nvPr/>
        </p:nvSpPr>
        <p:spPr>
          <a:xfrm>
            <a:off x="5108475" y="3945225"/>
            <a:ext cx="3708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accent1"/>
                </a:solidFill>
                <a:latin typeface="Roboto"/>
                <a:ea typeface="Roboto"/>
                <a:cs typeface="Roboto"/>
                <a:sym typeface="Roboto"/>
              </a:rPr>
              <a:t>Hit and Run Play (7.6.7 CCA pp. 61)</a:t>
            </a:r>
            <a:endParaRPr sz="1300">
              <a:solidFill>
                <a:schemeClr val="accent1"/>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33"/>
          <p:cNvSpPr/>
          <p:nvPr/>
        </p:nvSpPr>
        <p:spPr>
          <a:xfrm>
            <a:off x="4995100" y="519200"/>
            <a:ext cx="3879850" cy="3346450"/>
          </a:xfrm>
          <a:custGeom>
            <a:avLst/>
            <a:gdLst/>
            <a:ahLst/>
            <a:cxnLst/>
            <a:rect l="l" t="t" r="r" b="b"/>
            <a:pathLst>
              <a:path w="3879850" h="3346450" extrusionOk="0">
                <a:moveTo>
                  <a:pt x="3879850" y="0"/>
                </a:moveTo>
                <a:lnTo>
                  <a:pt x="0" y="0"/>
                </a:lnTo>
                <a:lnTo>
                  <a:pt x="0" y="3346450"/>
                </a:lnTo>
                <a:lnTo>
                  <a:pt x="3879850" y="3346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nvGrpSpPr>
          <p:cNvPr id="1026" name="Google Shape;1026;p33"/>
          <p:cNvGrpSpPr/>
          <p:nvPr/>
        </p:nvGrpSpPr>
        <p:grpSpPr>
          <a:xfrm>
            <a:off x="476000" y="518075"/>
            <a:ext cx="3879850" cy="3346450"/>
            <a:chOff x="460375" y="1374775"/>
            <a:chExt cx="3879850" cy="3346450"/>
          </a:xfrm>
        </p:grpSpPr>
        <p:sp>
          <p:nvSpPr>
            <p:cNvPr id="1027" name="Google Shape;1027;p33"/>
            <p:cNvSpPr/>
            <p:nvPr/>
          </p:nvSpPr>
          <p:spPr>
            <a:xfrm>
              <a:off x="460375" y="1374775"/>
              <a:ext cx="3879850" cy="3346450"/>
            </a:xfrm>
            <a:custGeom>
              <a:avLst/>
              <a:gdLst/>
              <a:ahLst/>
              <a:cxnLst/>
              <a:rect l="l" t="t" r="r" b="b"/>
              <a:pathLst>
                <a:path w="3879850" h="3346450" extrusionOk="0">
                  <a:moveTo>
                    <a:pt x="3879850" y="0"/>
                  </a:moveTo>
                  <a:lnTo>
                    <a:pt x="0" y="0"/>
                  </a:lnTo>
                  <a:lnTo>
                    <a:pt x="0" y="3346450"/>
                  </a:lnTo>
                  <a:lnTo>
                    <a:pt x="3879850" y="3346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28" name="Google Shape;1028;p33"/>
            <p:cNvSpPr/>
            <p:nvPr/>
          </p:nvSpPr>
          <p:spPr>
            <a:xfrm>
              <a:off x="460375" y="1374775"/>
              <a:ext cx="3629660" cy="3230245"/>
            </a:xfrm>
            <a:custGeom>
              <a:avLst/>
              <a:gdLst/>
              <a:ahLst/>
              <a:cxnLst/>
              <a:rect l="l" t="t" r="r" b="b"/>
              <a:pathLst>
                <a:path w="3629660" h="3230245" extrusionOk="0">
                  <a:moveTo>
                    <a:pt x="3619867" y="3001183"/>
                  </a:moveTo>
                  <a:lnTo>
                    <a:pt x="3039140" y="3001183"/>
                  </a:lnTo>
                  <a:lnTo>
                    <a:pt x="3054883" y="3048538"/>
                  </a:lnTo>
                  <a:lnTo>
                    <a:pt x="3078054" y="3092160"/>
                  </a:lnTo>
                  <a:lnTo>
                    <a:pt x="3107847" y="3131123"/>
                  </a:lnTo>
                  <a:lnTo>
                    <a:pt x="3143513" y="3164678"/>
                  </a:lnTo>
                  <a:lnTo>
                    <a:pt x="3184307" y="3192079"/>
                  </a:lnTo>
                  <a:lnTo>
                    <a:pt x="3229480" y="3212576"/>
                  </a:lnTo>
                  <a:lnTo>
                    <a:pt x="3278285" y="3225424"/>
                  </a:lnTo>
                  <a:lnTo>
                    <a:pt x="3329975" y="3229872"/>
                  </a:lnTo>
                  <a:lnTo>
                    <a:pt x="3378510" y="3225956"/>
                  </a:lnTo>
                  <a:lnTo>
                    <a:pt x="3424551" y="3214617"/>
                  </a:lnTo>
                  <a:lnTo>
                    <a:pt x="3467484" y="3196473"/>
                  </a:lnTo>
                  <a:lnTo>
                    <a:pt x="3506691" y="3172138"/>
                  </a:lnTo>
                  <a:lnTo>
                    <a:pt x="3541557" y="3142231"/>
                  </a:lnTo>
                  <a:lnTo>
                    <a:pt x="3571465" y="3107366"/>
                  </a:lnTo>
                  <a:lnTo>
                    <a:pt x="3595800" y="3068161"/>
                  </a:lnTo>
                  <a:lnTo>
                    <a:pt x="3613944" y="3025230"/>
                  </a:lnTo>
                  <a:lnTo>
                    <a:pt x="3619867" y="3001183"/>
                  </a:lnTo>
                  <a:close/>
                </a:path>
                <a:path w="3629660" h="3230245" extrusionOk="0">
                  <a:moveTo>
                    <a:pt x="456535" y="2859184"/>
                  </a:moveTo>
                  <a:lnTo>
                    <a:pt x="0" y="2859184"/>
                  </a:lnTo>
                  <a:lnTo>
                    <a:pt x="0" y="3001183"/>
                  </a:lnTo>
                  <a:lnTo>
                    <a:pt x="3039140" y="3001183"/>
                  </a:lnTo>
                  <a:lnTo>
                    <a:pt x="3039081" y="3001005"/>
                  </a:lnTo>
                  <a:lnTo>
                    <a:pt x="3619911" y="3001005"/>
                  </a:lnTo>
                  <a:lnTo>
                    <a:pt x="3625283" y="2979191"/>
                  </a:lnTo>
                  <a:lnTo>
                    <a:pt x="3629200" y="2930660"/>
                  </a:lnTo>
                  <a:lnTo>
                    <a:pt x="3624736" y="2878880"/>
                  </a:lnTo>
                  <a:lnTo>
                    <a:pt x="3620678" y="2863490"/>
                  </a:lnTo>
                  <a:lnTo>
                    <a:pt x="458276" y="2863490"/>
                  </a:lnTo>
                  <a:lnTo>
                    <a:pt x="456535" y="2859184"/>
                  </a:lnTo>
                  <a:close/>
                </a:path>
                <a:path w="3629660" h="3230245" extrusionOk="0">
                  <a:moveTo>
                    <a:pt x="3077381" y="0"/>
                  </a:moveTo>
                  <a:lnTo>
                    <a:pt x="1754154" y="0"/>
                  </a:lnTo>
                  <a:lnTo>
                    <a:pt x="1722526" y="10452"/>
                  </a:lnTo>
                  <a:lnTo>
                    <a:pt x="1679542" y="25698"/>
                  </a:lnTo>
                  <a:lnTo>
                    <a:pt x="1636988" y="41836"/>
                  </a:lnTo>
                  <a:lnTo>
                    <a:pt x="1594875" y="58852"/>
                  </a:lnTo>
                  <a:lnTo>
                    <a:pt x="1553215" y="76738"/>
                  </a:lnTo>
                  <a:lnTo>
                    <a:pt x="1512018" y="95480"/>
                  </a:lnTo>
                  <a:lnTo>
                    <a:pt x="1471296" y="115068"/>
                  </a:lnTo>
                  <a:lnTo>
                    <a:pt x="1431060" y="135491"/>
                  </a:lnTo>
                  <a:lnTo>
                    <a:pt x="1391322" y="156738"/>
                  </a:lnTo>
                  <a:lnTo>
                    <a:pt x="1352092" y="178796"/>
                  </a:lnTo>
                  <a:lnTo>
                    <a:pt x="1313382" y="201656"/>
                  </a:lnTo>
                  <a:lnTo>
                    <a:pt x="1275203" y="225305"/>
                  </a:lnTo>
                  <a:lnTo>
                    <a:pt x="1237567" y="249733"/>
                  </a:lnTo>
                  <a:lnTo>
                    <a:pt x="1200484" y="274928"/>
                  </a:lnTo>
                  <a:lnTo>
                    <a:pt x="1163966" y="300879"/>
                  </a:lnTo>
                  <a:lnTo>
                    <a:pt x="1128025" y="327575"/>
                  </a:lnTo>
                  <a:lnTo>
                    <a:pt x="1092670" y="355004"/>
                  </a:lnTo>
                  <a:lnTo>
                    <a:pt x="1057914" y="383156"/>
                  </a:lnTo>
                  <a:lnTo>
                    <a:pt x="1023768" y="412018"/>
                  </a:lnTo>
                  <a:lnTo>
                    <a:pt x="990243" y="441581"/>
                  </a:lnTo>
                  <a:lnTo>
                    <a:pt x="957350" y="471832"/>
                  </a:lnTo>
                  <a:lnTo>
                    <a:pt x="925101" y="502760"/>
                  </a:lnTo>
                  <a:lnTo>
                    <a:pt x="893507" y="534354"/>
                  </a:lnTo>
                  <a:lnTo>
                    <a:pt x="862579" y="566603"/>
                  </a:lnTo>
                  <a:lnTo>
                    <a:pt x="832328" y="599496"/>
                  </a:lnTo>
                  <a:lnTo>
                    <a:pt x="802765" y="633021"/>
                  </a:lnTo>
                  <a:lnTo>
                    <a:pt x="773902" y="667167"/>
                  </a:lnTo>
                  <a:lnTo>
                    <a:pt x="745751" y="701922"/>
                  </a:lnTo>
                  <a:lnTo>
                    <a:pt x="718321" y="737277"/>
                  </a:lnTo>
                  <a:lnTo>
                    <a:pt x="691625" y="773219"/>
                  </a:lnTo>
                  <a:lnTo>
                    <a:pt x="665674" y="809736"/>
                  </a:lnTo>
                  <a:lnTo>
                    <a:pt x="640479" y="846819"/>
                  </a:lnTo>
                  <a:lnTo>
                    <a:pt x="616051" y="884455"/>
                  </a:lnTo>
                  <a:lnTo>
                    <a:pt x="592401" y="922634"/>
                  </a:lnTo>
                  <a:lnTo>
                    <a:pt x="569542" y="961344"/>
                  </a:lnTo>
                  <a:lnTo>
                    <a:pt x="547483" y="1000574"/>
                  </a:lnTo>
                  <a:lnTo>
                    <a:pt x="526236" y="1040312"/>
                  </a:lnTo>
                  <a:lnTo>
                    <a:pt x="505813" y="1080548"/>
                  </a:lnTo>
                  <a:lnTo>
                    <a:pt x="486224" y="1121270"/>
                  </a:lnTo>
                  <a:lnTo>
                    <a:pt x="467482" y="1162467"/>
                  </a:lnTo>
                  <a:lnTo>
                    <a:pt x="449596" y="1204127"/>
                  </a:lnTo>
                  <a:lnTo>
                    <a:pt x="432580" y="1246240"/>
                  </a:lnTo>
                  <a:lnTo>
                    <a:pt x="416442" y="1288794"/>
                  </a:lnTo>
                  <a:lnTo>
                    <a:pt x="401196" y="1331779"/>
                  </a:lnTo>
                  <a:lnTo>
                    <a:pt x="386852" y="1375181"/>
                  </a:lnTo>
                  <a:lnTo>
                    <a:pt x="373421" y="1418992"/>
                  </a:lnTo>
                  <a:lnTo>
                    <a:pt x="360915" y="1463198"/>
                  </a:lnTo>
                  <a:lnTo>
                    <a:pt x="349344" y="1507790"/>
                  </a:lnTo>
                  <a:lnTo>
                    <a:pt x="338721" y="1552755"/>
                  </a:lnTo>
                  <a:lnTo>
                    <a:pt x="329056" y="1598083"/>
                  </a:lnTo>
                  <a:lnTo>
                    <a:pt x="320361" y="1643762"/>
                  </a:lnTo>
                  <a:lnTo>
                    <a:pt x="312647" y="1689781"/>
                  </a:lnTo>
                  <a:lnTo>
                    <a:pt x="305925" y="1736128"/>
                  </a:lnTo>
                  <a:lnTo>
                    <a:pt x="300206" y="1782794"/>
                  </a:lnTo>
                  <a:lnTo>
                    <a:pt x="295501" y="1829765"/>
                  </a:lnTo>
                  <a:lnTo>
                    <a:pt x="291823" y="1877032"/>
                  </a:lnTo>
                  <a:lnTo>
                    <a:pt x="289182" y="1924582"/>
                  </a:lnTo>
                  <a:lnTo>
                    <a:pt x="287588" y="1972405"/>
                  </a:lnTo>
                  <a:lnTo>
                    <a:pt x="287055" y="2020489"/>
                  </a:lnTo>
                  <a:lnTo>
                    <a:pt x="287713" y="2073893"/>
                  </a:lnTo>
                  <a:lnTo>
                    <a:pt x="289673" y="2126827"/>
                  </a:lnTo>
                  <a:lnTo>
                    <a:pt x="292908" y="2179291"/>
                  </a:lnTo>
                  <a:lnTo>
                    <a:pt x="297394" y="2231281"/>
                  </a:lnTo>
                  <a:lnTo>
                    <a:pt x="303106" y="2282798"/>
                  </a:lnTo>
                  <a:lnTo>
                    <a:pt x="310020" y="2333840"/>
                  </a:lnTo>
                  <a:lnTo>
                    <a:pt x="318111" y="2384404"/>
                  </a:lnTo>
                  <a:lnTo>
                    <a:pt x="327353" y="2434490"/>
                  </a:lnTo>
                  <a:lnTo>
                    <a:pt x="337723" y="2484097"/>
                  </a:lnTo>
                  <a:lnTo>
                    <a:pt x="349194" y="2533221"/>
                  </a:lnTo>
                  <a:lnTo>
                    <a:pt x="361744" y="2581863"/>
                  </a:lnTo>
                  <a:lnTo>
                    <a:pt x="375345" y="2630021"/>
                  </a:lnTo>
                  <a:lnTo>
                    <a:pt x="389975" y="2677692"/>
                  </a:lnTo>
                  <a:lnTo>
                    <a:pt x="405608" y="2724876"/>
                  </a:lnTo>
                  <a:lnTo>
                    <a:pt x="422219" y="2771572"/>
                  </a:lnTo>
                  <a:lnTo>
                    <a:pt x="439783" y="2817777"/>
                  </a:lnTo>
                  <a:lnTo>
                    <a:pt x="458276" y="2863490"/>
                  </a:lnTo>
                  <a:lnTo>
                    <a:pt x="457463" y="2859184"/>
                  </a:lnTo>
                  <a:lnTo>
                    <a:pt x="3619543" y="2859184"/>
                  </a:lnTo>
                  <a:lnTo>
                    <a:pt x="3591283" y="2784761"/>
                  </a:lnTo>
                  <a:lnTo>
                    <a:pt x="3563796" y="2743924"/>
                  </a:lnTo>
                  <a:lnTo>
                    <a:pt x="3530138" y="2708237"/>
                  </a:lnTo>
                  <a:lnTo>
                    <a:pt x="3491059" y="2678452"/>
                  </a:lnTo>
                  <a:lnTo>
                    <a:pt x="3447312" y="2655319"/>
                  </a:lnTo>
                  <a:lnTo>
                    <a:pt x="3400802" y="2639970"/>
                  </a:lnTo>
                  <a:lnTo>
                    <a:pt x="3398606" y="2639970"/>
                  </a:lnTo>
                  <a:lnTo>
                    <a:pt x="3398730" y="2020489"/>
                  </a:lnTo>
                  <a:lnTo>
                    <a:pt x="3398850" y="1418992"/>
                  </a:lnTo>
                  <a:lnTo>
                    <a:pt x="3398973" y="809736"/>
                  </a:lnTo>
                  <a:lnTo>
                    <a:pt x="3399099" y="178796"/>
                  </a:lnTo>
                  <a:lnTo>
                    <a:pt x="3399120" y="72436"/>
                  </a:lnTo>
                  <a:lnTo>
                    <a:pt x="3257547" y="72436"/>
                  </a:lnTo>
                  <a:lnTo>
                    <a:pt x="3257547" y="68944"/>
                  </a:lnTo>
                  <a:lnTo>
                    <a:pt x="3214144" y="50873"/>
                  </a:lnTo>
                  <a:lnTo>
                    <a:pt x="3165921" y="31850"/>
                  </a:lnTo>
                  <a:lnTo>
                    <a:pt x="3118126" y="14113"/>
                  </a:lnTo>
                  <a:lnTo>
                    <a:pt x="3077381" y="0"/>
                  </a:lnTo>
                  <a:close/>
                </a:path>
                <a:path w="3629660" h="3230245" extrusionOk="0">
                  <a:moveTo>
                    <a:pt x="3619543" y="2859184"/>
                  </a:moveTo>
                  <a:lnTo>
                    <a:pt x="457463" y="2859184"/>
                  </a:lnTo>
                  <a:lnTo>
                    <a:pt x="458276" y="2863490"/>
                  </a:lnTo>
                  <a:lnTo>
                    <a:pt x="3620678" y="2863490"/>
                  </a:lnTo>
                  <a:lnTo>
                    <a:pt x="3619543" y="2859184"/>
                  </a:lnTo>
                  <a:close/>
                </a:path>
                <a:path w="3629660" h="3230245" extrusionOk="0">
                  <a:moveTo>
                    <a:pt x="3399647" y="2639589"/>
                  </a:moveTo>
                  <a:lnTo>
                    <a:pt x="3398606" y="2639970"/>
                  </a:lnTo>
                  <a:lnTo>
                    <a:pt x="3400802" y="2639970"/>
                  </a:lnTo>
                  <a:lnTo>
                    <a:pt x="3399647" y="2639589"/>
                  </a:lnTo>
                  <a:close/>
                </a:path>
                <a:path w="3629660" h="3230245" extrusionOk="0">
                  <a:moveTo>
                    <a:pt x="3257547" y="68944"/>
                  </a:moveTo>
                  <a:lnTo>
                    <a:pt x="3257547" y="72436"/>
                  </a:lnTo>
                  <a:lnTo>
                    <a:pt x="3262944" y="71192"/>
                  </a:lnTo>
                  <a:lnTo>
                    <a:pt x="3257547" y="68944"/>
                  </a:lnTo>
                  <a:close/>
                </a:path>
                <a:path w="3629660" h="3230245" extrusionOk="0">
                  <a:moveTo>
                    <a:pt x="3399135" y="0"/>
                  </a:moveTo>
                  <a:lnTo>
                    <a:pt x="3257547" y="0"/>
                  </a:lnTo>
                  <a:lnTo>
                    <a:pt x="3257547" y="68944"/>
                  </a:lnTo>
                  <a:lnTo>
                    <a:pt x="3262944" y="71192"/>
                  </a:lnTo>
                  <a:lnTo>
                    <a:pt x="3257547" y="72436"/>
                  </a:lnTo>
                  <a:lnTo>
                    <a:pt x="3399120" y="72436"/>
                  </a:lnTo>
                  <a:lnTo>
                    <a:pt x="3399135"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29" name="Google Shape;1029;p33"/>
            <p:cNvSpPr/>
            <p:nvPr/>
          </p:nvSpPr>
          <p:spPr>
            <a:xfrm>
              <a:off x="1785099" y="4245305"/>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30" name="Google Shape;1030;p33"/>
            <p:cNvSpPr/>
            <p:nvPr/>
          </p:nvSpPr>
          <p:spPr>
            <a:xfrm>
              <a:off x="1856601" y="2370310"/>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31" name="Google Shape;1031;p33"/>
            <p:cNvSpPr/>
            <p:nvPr/>
          </p:nvSpPr>
          <p:spPr>
            <a:xfrm>
              <a:off x="2661739" y="3185398"/>
              <a:ext cx="417830" cy="417829"/>
            </a:xfrm>
            <a:custGeom>
              <a:avLst/>
              <a:gdLst/>
              <a:ahLst/>
              <a:cxnLst/>
              <a:rect l="l" t="t" r="r" b="b"/>
              <a:pathLst>
                <a:path w="417830"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32" name="Google Shape;1032;p33"/>
            <p:cNvSpPr/>
            <p:nvPr/>
          </p:nvSpPr>
          <p:spPr>
            <a:xfrm>
              <a:off x="2800206" y="3322951"/>
              <a:ext cx="93344" cy="93345"/>
            </a:xfrm>
            <a:custGeom>
              <a:avLst/>
              <a:gdLst/>
              <a:ahLst/>
              <a:cxnLst/>
              <a:rect l="l" t="t" r="r" b="b"/>
              <a:pathLst>
                <a:path w="93344"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33" name="Google Shape;1033;p33"/>
            <p:cNvSpPr/>
            <p:nvPr/>
          </p:nvSpPr>
          <p:spPr>
            <a:xfrm>
              <a:off x="3790353" y="2274455"/>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34" name="Google Shape;1034;p33"/>
            <p:cNvSpPr/>
            <p:nvPr/>
          </p:nvSpPr>
          <p:spPr>
            <a:xfrm>
              <a:off x="1757451" y="2273426"/>
              <a:ext cx="2032000" cy="88900"/>
            </a:xfrm>
            <a:custGeom>
              <a:avLst/>
              <a:gdLst/>
              <a:ahLst/>
              <a:cxnLst/>
              <a:rect l="l" t="t" r="r" b="b"/>
              <a:pathLst>
                <a:path w="2032000" h="88900" extrusionOk="0">
                  <a:moveTo>
                    <a:pt x="59918" y="0"/>
                  </a:moveTo>
                  <a:lnTo>
                    <a:pt x="0" y="0"/>
                  </a:lnTo>
                  <a:lnTo>
                    <a:pt x="0" y="59918"/>
                  </a:lnTo>
                  <a:lnTo>
                    <a:pt x="59918" y="59918"/>
                  </a:lnTo>
                  <a:lnTo>
                    <a:pt x="59918" y="0"/>
                  </a:lnTo>
                  <a:close/>
                </a:path>
                <a:path w="2032000" h="88900" extrusionOk="0">
                  <a:moveTo>
                    <a:pt x="2031796" y="28587"/>
                  </a:moveTo>
                  <a:lnTo>
                    <a:pt x="1971865" y="28587"/>
                  </a:lnTo>
                  <a:lnTo>
                    <a:pt x="1971865" y="88519"/>
                  </a:lnTo>
                  <a:lnTo>
                    <a:pt x="2031796" y="88519"/>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35" name="Google Shape;1035;p33"/>
            <p:cNvSpPr/>
            <p:nvPr/>
          </p:nvSpPr>
          <p:spPr>
            <a:xfrm>
              <a:off x="460375" y="1374775"/>
              <a:ext cx="3330575" cy="2929890"/>
            </a:xfrm>
            <a:custGeom>
              <a:avLst/>
              <a:gdLst/>
              <a:ahLst/>
              <a:cxnLst/>
              <a:rect l="l" t="t" r="r" b="b"/>
              <a:pathLst>
                <a:path w="3330575" h="2929890" extrusionOk="0">
                  <a:moveTo>
                    <a:pt x="3328074" y="2929705"/>
                  </a:moveTo>
                  <a:lnTo>
                    <a:pt x="0" y="2929705"/>
                  </a:lnTo>
                </a:path>
                <a:path w="3330575" h="2929890" extrusionOk="0">
                  <a:moveTo>
                    <a:pt x="3329979" y="2908737"/>
                  </a:moveTo>
                  <a:lnTo>
                    <a:pt x="3329979"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36" name="Google Shape;1036;p33"/>
            <p:cNvSpPr/>
            <p:nvPr/>
          </p:nvSpPr>
          <p:spPr>
            <a:xfrm>
              <a:off x="3707277" y="4224075"/>
              <a:ext cx="252729" cy="251460"/>
            </a:xfrm>
            <a:custGeom>
              <a:avLst/>
              <a:gdLst/>
              <a:ahLst/>
              <a:cxnLst/>
              <a:rect l="l" t="t" r="r" b="b"/>
              <a:pathLst>
                <a:path w="252729" h="251460" extrusionOk="0">
                  <a:moveTo>
                    <a:pt x="72783" y="0"/>
                  </a:moveTo>
                  <a:lnTo>
                    <a:pt x="0" y="72783"/>
                  </a:lnTo>
                  <a:lnTo>
                    <a:pt x="179641" y="251460"/>
                  </a:lnTo>
                  <a:lnTo>
                    <a:pt x="252425"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37" name="Google Shape;1037;p33"/>
            <p:cNvSpPr/>
            <p:nvPr/>
          </p:nvSpPr>
          <p:spPr>
            <a:xfrm>
              <a:off x="3707277" y="4224075"/>
              <a:ext cx="252729" cy="251460"/>
            </a:xfrm>
            <a:custGeom>
              <a:avLst/>
              <a:gdLst/>
              <a:ahLst/>
              <a:cxnLst/>
              <a:rect l="l" t="t" r="r" b="b"/>
              <a:pathLst>
                <a:path w="252729" h="251460" extrusionOk="0">
                  <a:moveTo>
                    <a:pt x="252425" y="178676"/>
                  </a:moveTo>
                  <a:lnTo>
                    <a:pt x="72783" y="0"/>
                  </a:lnTo>
                  <a:lnTo>
                    <a:pt x="0" y="72783"/>
                  </a:lnTo>
                  <a:lnTo>
                    <a:pt x="179641" y="251460"/>
                  </a:lnTo>
                  <a:lnTo>
                    <a:pt x="252425"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038" name="Google Shape;1038;p33"/>
            <p:cNvPicPr preferRelativeResize="0"/>
            <p:nvPr/>
          </p:nvPicPr>
          <p:blipFill rotWithShape="1">
            <a:blip r:embed="rId3">
              <a:alphaModFix/>
            </a:blip>
            <a:srcRect/>
            <a:stretch/>
          </p:blipFill>
          <p:spPr>
            <a:xfrm>
              <a:off x="3630089" y="4144017"/>
              <a:ext cx="296254" cy="297207"/>
            </a:xfrm>
            <a:prstGeom prst="rect">
              <a:avLst/>
            </a:prstGeom>
            <a:noFill/>
            <a:ln>
              <a:noFill/>
            </a:ln>
          </p:spPr>
        </p:pic>
        <p:sp>
          <p:nvSpPr>
            <p:cNvPr id="1039" name="Google Shape;1039;p33"/>
            <p:cNvSpPr/>
            <p:nvPr/>
          </p:nvSpPr>
          <p:spPr>
            <a:xfrm>
              <a:off x="1452857" y="1899461"/>
              <a:ext cx="2536825" cy="2270125"/>
            </a:xfrm>
            <a:custGeom>
              <a:avLst/>
              <a:gdLst/>
              <a:ahLst/>
              <a:cxnLst/>
              <a:rect l="l" t="t" r="r" b="b"/>
              <a:pathLst>
                <a:path w="2536825" h="2270125" extrusionOk="0">
                  <a:moveTo>
                    <a:pt x="2422807" y="2270082"/>
                  </a:moveTo>
                  <a:lnTo>
                    <a:pt x="2515182" y="1365628"/>
                  </a:lnTo>
                  <a:lnTo>
                    <a:pt x="2536343" y="874326"/>
                  </a:lnTo>
                  <a:lnTo>
                    <a:pt x="2477626" y="625340"/>
                  </a:lnTo>
                  <a:lnTo>
                    <a:pt x="2330364" y="447835"/>
                  </a:lnTo>
                  <a:lnTo>
                    <a:pt x="2309396" y="424962"/>
                  </a:lnTo>
                  <a:lnTo>
                    <a:pt x="2070079" y="127335"/>
                  </a:lnTo>
                  <a:lnTo>
                    <a:pt x="1831274" y="0"/>
                  </a:lnTo>
                  <a:lnTo>
                    <a:pt x="1449855" y="17642"/>
                  </a:lnTo>
                  <a:lnTo>
                    <a:pt x="782691" y="154947"/>
                  </a:lnTo>
                </a:path>
                <a:path w="2536825" h="2270125" extrusionOk="0">
                  <a:moveTo>
                    <a:pt x="129746" y="1613428"/>
                  </a:moveTo>
                  <a:lnTo>
                    <a:pt x="16105" y="1184056"/>
                  </a:lnTo>
                  <a:lnTo>
                    <a:pt x="0" y="917365"/>
                  </a:lnTo>
                  <a:lnTo>
                    <a:pt x="101028" y="702145"/>
                  </a:lnTo>
                  <a:lnTo>
                    <a:pt x="338788" y="427185"/>
                  </a:lnTo>
                  <a:lnTo>
                    <a:pt x="360391" y="408757"/>
                  </a:lnTo>
                  <a:lnTo>
                    <a:pt x="663917" y="207391"/>
                  </a:lnTo>
                  <a:lnTo>
                    <a:pt x="945511" y="138945"/>
                  </a:lnTo>
                  <a:lnTo>
                    <a:pt x="1367552" y="202231"/>
                  </a:lnTo>
                  <a:lnTo>
                    <a:pt x="2092417" y="39605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0" name="Google Shape;1040;p33"/>
            <p:cNvSpPr/>
            <p:nvPr/>
          </p:nvSpPr>
          <p:spPr>
            <a:xfrm>
              <a:off x="1537982" y="2001481"/>
              <a:ext cx="786130" cy="1593214"/>
            </a:xfrm>
            <a:custGeom>
              <a:avLst/>
              <a:gdLst/>
              <a:ahLst/>
              <a:cxnLst/>
              <a:rect l="l" t="t" r="r" b="b"/>
              <a:pathLst>
                <a:path w="786130" h="1593214" extrusionOk="0">
                  <a:moveTo>
                    <a:pt x="64947" y="1472653"/>
                  </a:moveTo>
                  <a:lnTo>
                    <a:pt x="0" y="1487284"/>
                  </a:lnTo>
                  <a:lnTo>
                    <a:pt x="60261" y="1592643"/>
                  </a:lnTo>
                  <a:lnTo>
                    <a:pt x="64947" y="1472653"/>
                  </a:lnTo>
                  <a:close/>
                </a:path>
                <a:path w="786130" h="1593214" extrusionOk="0">
                  <a:moveTo>
                    <a:pt x="785672" y="64350"/>
                  </a:moveTo>
                  <a:lnTo>
                    <a:pt x="768591" y="0"/>
                  </a:lnTo>
                  <a:lnTo>
                    <a:pt x="665607" y="64262"/>
                  </a:lnTo>
                  <a:lnTo>
                    <a:pt x="785672" y="6435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1" name="Google Shape;1041;p33"/>
            <p:cNvSpPr/>
            <p:nvPr/>
          </p:nvSpPr>
          <p:spPr>
            <a:xfrm>
              <a:off x="1454905" y="4102405"/>
              <a:ext cx="2237740" cy="144145"/>
            </a:xfrm>
            <a:custGeom>
              <a:avLst/>
              <a:gdLst/>
              <a:ahLst/>
              <a:cxnLst/>
              <a:rect l="l" t="t" r="r" b="b"/>
              <a:pathLst>
                <a:path w="2237740" h="144145" extrusionOk="0">
                  <a:moveTo>
                    <a:pt x="2237270" y="144068"/>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2" name="Google Shape;1042;p33"/>
            <p:cNvSpPr/>
            <p:nvPr/>
          </p:nvSpPr>
          <p:spPr>
            <a:xfrm>
              <a:off x="1481860" y="4081856"/>
              <a:ext cx="52705" cy="52704"/>
            </a:xfrm>
            <a:custGeom>
              <a:avLst/>
              <a:gdLst/>
              <a:ahLst/>
              <a:cxnLst/>
              <a:rect l="l" t="t" r="r" b="b"/>
              <a:pathLst>
                <a:path w="52705" h="52704" extrusionOk="0">
                  <a:moveTo>
                    <a:pt x="29070" y="0"/>
                  </a:moveTo>
                  <a:lnTo>
                    <a:pt x="18670" y="908"/>
                  </a:lnTo>
                  <a:lnTo>
                    <a:pt x="9734" y="5573"/>
                  </a:lnTo>
                  <a:lnTo>
                    <a:pt x="3199" y="13246"/>
                  </a:lnTo>
                  <a:lnTo>
                    <a:pt x="0" y="23177"/>
                  </a:lnTo>
                  <a:lnTo>
                    <a:pt x="906" y="33570"/>
                  </a:lnTo>
                  <a:lnTo>
                    <a:pt x="5568" y="42502"/>
                  </a:lnTo>
                  <a:lnTo>
                    <a:pt x="13240" y="49036"/>
                  </a:lnTo>
                  <a:lnTo>
                    <a:pt x="23177" y="52235"/>
                  </a:lnTo>
                  <a:lnTo>
                    <a:pt x="33570" y="51328"/>
                  </a:lnTo>
                  <a:lnTo>
                    <a:pt x="42502" y="46667"/>
                  </a:lnTo>
                  <a:lnTo>
                    <a:pt x="49036" y="38999"/>
                  </a:lnTo>
                  <a:lnTo>
                    <a:pt x="52235" y="29070"/>
                  </a:lnTo>
                  <a:lnTo>
                    <a:pt x="51328" y="18677"/>
                  </a:lnTo>
                  <a:lnTo>
                    <a:pt x="46667" y="9744"/>
                  </a:lnTo>
                  <a:lnTo>
                    <a:pt x="38999" y="3206"/>
                  </a:lnTo>
                  <a:lnTo>
                    <a:pt x="2907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3" name="Google Shape;1043;p33"/>
            <p:cNvSpPr/>
            <p:nvPr/>
          </p:nvSpPr>
          <p:spPr>
            <a:xfrm>
              <a:off x="1481860" y="4081856"/>
              <a:ext cx="52705" cy="52704"/>
            </a:xfrm>
            <a:custGeom>
              <a:avLst/>
              <a:gdLst/>
              <a:ahLst/>
              <a:cxnLst/>
              <a:rect l="l" t="t" r="r" b="b"/>
              <a:pathLst>
                <a:path w="52705" h="52704" extrusionOk="0">
                  <a:moveTo>
                    <a:pt x="52235" y="29070"/>
                  </a:moveTo>
                  <a:lnTo>
                    <a:pt x="51328" y="18677"/>
                  </a:lnTo>
                  <a:lnTo>
                    <a:pt x="46667" y="9744"/>
                  </a:lnTo>
                  <a:lnTo>
                    <a:pt x="38999" y="3206"/>
                  </a:lnTo>
                  <a:lnTo>
                    <a:pt x="29070" y="0"/>
                  </a:lnTo>
                  <a:lnTo>
                    <a:pt x="18670" y="908"/>
                  </a:lnTo>
                  <a:lnTo>
                    <a:pt x="9734" y="5573"/>
                  </a:lnTo>
                  <a:lnTo>
                    <a:pt x="3199" y="13246"/>
                  </a:lnTo>
                  <a:lnTo>
                    <a:pt x="0" y="23177"/>
                  </a:lnTo>
                  <a:lnTo>
                    <a:pt x="906" y="33570"/>
                  </a:lnTo>
                  <a:lnTo>
                    <a:pt x="5568" y="42502"/>
                  </a:lnTo>
                  <a:lnTo>
                    <a:pt x="13240" y="49036"/>
                  </a:lnTo>
                  <a:lnTo>
                    <a:pt x="23177" y="52235"/>
                  </a:lnTo>
                  <a:lnTo>
                    <a:pt x="33570" y="51328"/>
                  </a:lnTo>
                  <a:lnTo>
                    <a:pt x="42502" y="46667"/>
                  </a:lnTo>
                  <a:lnTo>
                    <a:pt x="49036" y="38999"/>
                  </a:lnTo>
                  <a:lnTo>
                    <a:pt x="52235" y="2907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4" name="Google Shape;1044;p33"/>
            <p:cNvSpPr/>
            <p:nvPr/>
          </p:nvSpPr>
          <p:spPr>
            <a:xfrm>
              <a:off x="1350002" y="4074587"/>
              <a:ext cx="102234" cy="57785"/>
            </a:xfrm>
            <a:custGeom>
              <a:avLst/>
              <a:gdLst/>
              <a:ahLst/>
              <a:cxnLst/>
              <a:rect l="l" t="t" r="r" b="b"/>
              <a:pathLst>
                <a:path w="102234" h="57785" extrusionOk="0">
                  <a:moveTo>
                    <a:pt x="101701" y="0"/>
                  </a:moveTo>
                  <a:lnTo>
                    <a:pt x="0" y="26898"/>
                  </a:lnTo>
                  <a:lnTo>
                    <a:pt x="99428" y="57657"/>
                  </a:lnTo>
                  <a:lnTo>
                    <a:pt x="10170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5" name="Google Shape;1045;p33"/>
            <p:cNvSpPr/>
            <p:nvPr/>
          </p:nvSpPr>
          <p:spPr>
            <a:xfrm>
              <a:off x="1409152" y="2299309"/>
              <a:ext cx="2694304" cy="1621789"/>
            </a:xfrm>
            <a:custGeom>
              <a:avLst/>
              <a:gdLst/>
              <a:ahLst/>
              <a:cxnLst/>
              <a:rect l="l" t="t" r="r" b="b"/>
              <a:pathLst>
                <a:path w="2694304" h="1621789" extrusionOk="0">
                  <a:moveTo>
                    <a:pt x="0" y="1621485"/>
                  </a:moveTo>
                  <a:lnTo>
                    <a:pt x="2694051"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046" name="Google Shape;1046;p33"/>
            <p:cNvPicPr preferRelativeResize="0"/>
            <p:nvPr/>
          </p:nvPicPr>
          <p:blipFill rotWithShape="1">
            <a:blip r:embed="rId4">
              <a:alphaModFix/>
            </a:blip>
            <a:srcRect/>
            <a:stretch/>
          </p:blipFill>
          <p:spPr>
            <a:xfrm>
              <a:off x="4027448" y="2240066"/>
              <a:ext cx="162322" cy="114043"/>
            </a:xfrm>
            <a:prstGeom prst="rect">
              <a:avLst/>
            </a:prstGeom>
            <a:noFill/>
            <a:ln>
              <a:noFill/>
            </a:ln>
          </p:spPr>
        </p:pic>
        <p:sp>
          <p:nvSpPr>
            <p:cNvPr id="1047" name="Google Shape;1047;p33"/>
            <p:cNvSpPr/>
            <p:nvPr/>
          </p:nvSpPr>
          <p:spPr>
            <a:xfrm>
              <a:off x="2200135" y="3091732"/>
              <a:ext cx="66675" cy="118110"/>
            </a:xfrm>
            <a:custGeom>
              <a:avLst/>
              <a:gdLst/>
              <a:ahLst/>
              <a:cxnLst/>
              <a:rect l="l" t="t" r="r" b="b"/>
              <a:pathLst>
                <a:path w="66675" h="118110" extrusionOk="0">
                  <a:moveTo>
                    <a:pt x="0" y="0"/>
                  </a:moveTo>
                  <a:lnTo>
                    <a:pt x="28028" y="118097"/>
                  </a:lnTo>
                  <a:lnTo>
                    <a:pt x="66420" y="4317"/>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8" name="Google Shape;1048;p33"/>
            <p:cNvSpPr/>
            <p:nvPr/>
          </p:nvSpPr>
          <p:spPr>
            <a:xfrm>
              <a:off x="2769387" y="2547834"/>
              <a:ext cx="535939" cy="184785"/>
            </a:xfrm>
            <a:custGeom>
              <a:avLst/>
              <a:gdLst/>
              <a:ahLst/>
              <a:cxnLst/>
              <a:rect l="l" t="t" r="r" b="b"/>
              <a:pathLst>
                <a:path w="535939" h="184785" extrusionOk="0">
                  <a:moveTo>
                    <a:pt x="0" y="184276"/>
                  </a:moveTo>
                  <a:lnTo>
                    <a:pt x="8878" y="114348"/>
                  </a:lnTo>
                  <a:lnTo>
                    <a:pt x="41879" y="62273"/>
                  </a:lnTo>
                  <a:lnTo>
                    <a:pt x="96342" y="26735"/>
                  </a:lnTo>
                  <a:lnTo>
                    <a:pt x="169608" y="6416"/>
                  </a:lnTo>
                  <a:lnTo>
                    <a:pt x="212460" y="1552"/>
                  </a:lnTo>
                  <a:lnTo>
                    <a:pt x="259016" y="0"/>
                  </a:lnTo>
                  <a:lnTo>
                    <a:pt x="308943" y="1594"/>
                  </a:lnTo>
                  <a:lnTo>
                    <a:pt x="361909" y="6170"/>
                  </a:lnTo>
                  <a:lnTo>
                    <a:pt x="417580" y="13563"/>
                  </a:lnTo>
                  <a:lnTo>
                    <a:pt x="475625" y="23609"/>
                  </a:lnTo>
                  <a:lnTo>
                    <a:pt x="535711" y="3614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49" name="Google Shape;1049;p33"/>
            <p:cNvSpPr/>
            <p:nvPr/>
          </p:nvSpPr>
          <p:spPr>
            <a:xfrm>
              <a:off x="2823578" y="2570721"/>
              <a:ext cx="523875" cy="1165860"/>
            </a:xfrm>
            <a:custGeom>
              <a:avLst/>
              <a:gdLst/>
              <a:ahLst/>
              <a:cxnLst/>
              <a:rect l="l" t="t" r="r" b="b"/>
              <a:pathLst>
                <a:path w="523875" h="1165860" extrusionOk="0">
                  <a:moveTo>
                    <a:pt x="116979" y="1079601"/>
                  </a:moveTo>
                  <a:lnTo>
                    <a:pt x="0" y="1106741"/>
                  </a:lnTo>
                  <a:lnTo>
                    <a:pt x="31242" y="1165529"/>
                  </a:lnTo>
                  <a:lnTo>
                    <a:pt x="116979" y="1079601"/>
                  </a:lnTo>
                  <a:close/>
                </a:path>
                <a:path w="523875" h="1165860" extrusionOk="0">
                  <a:moveTo>
                    <a:pt x="523722" y="26974"/>
                  </a:moveTo>
                  <a:lnTo>
                    <a:pt x="521601" y="16471"/>
                  </a:lnTo>
                  <a:lnTo>
                    <a:pt x="515823" y="7899"/>
                  </a:lnTo>
                  <a:lnTo>
                    <a:pt x="507250" y="2120"/>
                  </a:lnTo>
                  <a:lnTo>
                    <a:pt x="496773" y="0"/>
                  </a:lnTo>
                  <a:lnTo>
                    <a:pt x="486270" y="2120"/>
                  </a:lnTo>
                  <a:lnTo>
                    <a:pt x="477710" y="7899"/>
                  </a:lnTo>
                  <a:lnTo>
                    <a:pt x="471932" y="16471"/>
                  </a:lnTo>
                  <a:lnTo>
                    <a:pt x="469823" y="26974"/>
                  </a:lnTo>
                  <a:lnTo>
                    <a:pt x="471932" y="37452"/>
                  </a:lnTo>
                  <a:lnTo>
                    <a:pt x="477710" y="46024"/>
                  </a:lnTo>
                  <a:lnTo>
                    <a:pt x="486270" y="51803"/>
                  </a:lnTo>
                  <a:lnTo>
                    <a:pt x="496773" y="53924"/>
                  </a:lnTo>
                  <a:lnTo>
                    <a:pt x="507250" y="51803"/>
                  </a:lnTo>
                  <a:lnTo>
                    <a:pt x="515823" y="46024"/>
                  </a:lnTo>
                  <a:lnTo>
                    <a:pt x="521601" y="37452"/>
                  </a:lnTo>
                  <a:lnTo>
                    <a:pt x="523722" y="2697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50" name="Google Shape;1050;p33"/>
            <p:cNvSpPr/>
            <p:nvPr/>
          </p:nvSpPr>
          <p:spPr>
            <a:xfrm>
              <a:off x="2232597" y="2547263"/>
              <a:ext cx="1612264" cy="1841500"/>
            </a:xfrm>
            <a:custGeom>
              <a:avLst/>
              <a:gdLst/>
              <a:ahLst/>
              <a:cxnLst/>
              <a:rect l="l" t="t" r="r" b="b"/>
              <a:pathLst>
                <a:path w="1612264" h="1841500" extrusionOk="0">
                  <a:moveTo>
                    <a:pt x="1611693" y="1841277"/>
                  </a:moveTo>
                  <a:lnTo>
                    <a:pt x="1221797" y="1636647"/>
                  </a:lnTo>
                  <a:lnTo>
                    <a:pt x="878803" y="1458925"/>
                  </a:lnTo>
                  <a:lnTo>
                    <a:pt x="634805" y="1333599"/>
                  </a:lnTo>
                  <a:lnTo>
                    <a:pt x="541896" y="1286160"/>
                  </a:lnTo>
                </a:path>
                <a:path w="1612264" h="1841500" extrusionOk="0">
                  <a:moveTo>
                    <a:pt x="667715" y="1126077"/>
                  </a:moveTo>
                  <a:lnTo>
                    <a:pt x="538365" y="1205502"/>
                  </a:lnTo>
                </a:path>
                <a:path w="1612264" h="1841500" extrusionOk="0">
                  <a:moveTo>
                    <a:pt x="1084580" y="60216"/>
                  </a:moveTo>
                  <a:lnTo>
                    <a:pt x="446834" y="0"/>
                  </a:lnTo>
                  <a:lnTo>
                    <a:pt x="121275" y="35920"/>
                  </a:lnTo>
                  <a:lnTo>
                    <a:pt x="6223" y="218370"/>
                  </a:lnTo>
                  <a:lnTo>
                    <a:pt x="0" y="59774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051" name="Google Shape;1051;p33"/>
            <p:cNvPicPr preferRelativeResize="0"/>
            <p:nvPr/>
          </p:nvPicPr>
          <p:blipFill rotWithShape="1">
            <a:blip r:embed="rId5">
              <a:alphaModFix/>
            </a:blip>
            <a:srcRect/>
            <a:stretch/>
          </p:blipFill>
          <p:spPr>
            <a:xfrm>
              <a:off x="2150130" y="3198280"/>
              <a:ext cx="164439" cy="164426"/>
            </a:xfrm>
            <a:prstGeom prst="rect">
              <a:avLst/>
            </a:prstGeom>
            <a:noFill/>
            <a:ln>
              <a:noFill/>
            </a:ln>
          </p:spPr>
        </p:pic>
      </p:grpSp>
      <p:sp>
        <p:nvSpPr>
          <p:cNvPr id="1052" name="Google Shape;1052;p33"/>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Infield rotations with R1 Only</a:t>
            </a:r>
            <a:endParaRPr/>
          </a:p>
        </p:txBody>
      </p:sp>
      <p:grpSp>
        <p:nvGrpSpPr>
          <p:cNvPr id="1053" name="Google Shape;1053;p33"/>
          <p:cNvGrpSpPr/>
          <p:nvPr/>
        </p:nvGrpSpPr>
        <p:grpSpPr>
          <a:xfrm>
            <a:off x="472825" y="515814"/>
            <a:ext cx="3883025" cy="3348711"/>
            <a:chOff x="457200" y="1372514"/>
            <a:chExt cx="3883025" cy="3348711"/>
          </a:xfrm>
        </p:grpSpPr>
        <p:sp>
          <p:nvSpPr>
            <p:cNvPr id="1054" name="Google Shape;1054;p33"/>
            <p:cNvSpPr/>
            <p:nvPr/>
          </p:nvSpPr>
          <p:spPr>
            <a:xfrm>
              <a:off x="460375" y="1374775"/>
              <a:ext cx="3879850" cy="3346450"/>
            </a:xfrm>
            <a:custGeom>
              <a:avLst/>
              <a:gdLst/>
              <a:ahLst/>
              <a:cxnLst/>
              <a:rect l="l" t="t" r="r" b="b"/>
              <a:pathLst>
                <a:path w="3879850" h="3346450" extrusionOk="0">
                  <a:moveTo>
                    <a:pt x="0" y="3346450"/>
                  </a:moveTo>
                  <a:lnTo>
                    <a:pt x="3879850" y="3346450"/>
                  </a:lnTo>
                  <a:lnTo>
                    <a:pt x="3879850" y="0"/>
                  </a:lnTo>
                  <a:lnTo>
                    <a:pt x="0" y="0"/>
                  </a:lnTo>
                  <a:lnTo>
                    <a:pt x="0" y="3346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55" name="Google Shape;1055;p33"/>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56" name="Google Shape;1056;p33"/>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057" name="Google Shape;1057;p33"/>
          <p:cNvSpPr txBox="1"/>
          <p:nvPr/>
        </p:nvSpPr>
        <p:spPr>
          <a:xfrm>
            <a:off x="2184455" y="2342825"/>
            <a:ext cx="1722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grpSp>
        <p:nvGrpSpPr>
          <p:cNvPr id="1058" name="Google Shape;1058;p33"/>
          <p:cNvGrpSpPr/>
          <p:nvPr/>
        </p:nvGrpSpPr>
        <p:grpSpPr>
          <a:xfrm>
            <a:off x="2698676" y="1866398"/>
            <a:ext cx="1325511" cy="1787461"/>
            <a:chOff x="2683051" y="2723098"/>
            <a:chExt cx="1325511" cy="1787461"/>
          </a:xfrm>
        </p:grpSpPr>
        <p:pic>
          <p:nvPicPr>
            <p:cNvPr id="1059" name="Google Shape;1059;p33"/>
            <p:cNvPicPr preferRelativeResize="0"/>
            <p:nvPr/>
          </p:nvPicPr>
          <p:blipFill rotWithShape="1">
            <a:blip r:embed="rId6">
              <a:alphaModFix/>
            </a:blip>
            <a:srcRect/>
            <a:stretch/>
          </p:blipFill>
          <p:spPr>
            <a:xfrm>
              <a:off x="2940565" y="3534117"/>
              <a:ext cx="164439" cy="164439"/>
            </a:xfrm>
            <a:prstGeom prst="rect">
              <a:avLst/>
            </a:prstGeom>
            <a:noFill/>
            <a:ln>
              <a:noFill/>
            </a:ln>
          </p:spPr>
        </p:pic>
        <p:pic>
          <p:nvPicPr>
            <p:cNvPr id="1060" name="Google Shape;1060;p33"/>
            <p:cNvPicPr preferRelativeResize="0"/>
            <p:nvPr/>
          </p:nvPicPr>
          <p:blipFill rotWithShape="1">
            <a:blip r:embed="rId7">
              <a:alphaModFix/>
            </a:blip>
            <a:srcRect/>
            <a:stretch/>
          </p:blipFill>
          <p:spPr>
            <a:xfrm>
              <a:off x="2683051" y="2723098"/>
              <a:ext cx="172046" cy="172059"/>
            </a:xfrm>
            <a:prstGeom prst="rect">
              <a:avLst/>
            </a:prstGeom>
            <a:noFill/>
            <a:ln>
              <a:noFill/>
            </a:ln>
          </p:spPr>
        </p:pic>
        <p:pic>
          <p:nvPicPr>
            <p:cNvPr id="1061" name="Google Shape;1061;p33"/>
            <p:cNvPicPr preferRelativeResize="0"/>
            <p:nvPr/>
          </p:nvPicPr>
          <p:blipFill rotWithShape="1">
            <a:blip r:embed="rId8">
              <a:alphaModFix/>
            </a:blip>
            <a:srcRect/>
            <a:stretch/>
          </p:blipFill>
          <p:spPr>
            <a:xfrm>
              <a:off x="3836503" y="4338500"/>
              <a:ext cx="172059" cy="172059"/>
            </a:xfrm>
            <a:prstGeom prst="rect">
              <a:avLst/>
            </a:prstGeom>
            <a:noFill/>
            <a:ln>
              <a:noFill/>
            </a:ln>
          </p:spPr>
        </p:pic>
      </p:grpSp>
      <p:sp>
        <p:nvSpPr>
          <p:cNvPr id="1062" name="Google Shape;1062;p33"/>
          <p:cNvSpPr txBox="1"/>
          <p:nvPr/>
        </p:nvSpPr>
        <p:spPr>
          <a:xfrm>
            <a:off x="2734362" y="1871448"/>
            <a:ext cx="991200" cy="3744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a:p>
            <a:pPr marL="278130" lvl="0" indent="0" algn="l" rtl="0">
              <a:lnSpc>
                <a:spcPct val="100000"/>
              </a:lnSpc>
              <a:spcBef>
                <a:spcPts val="790"/>
              </a:spcBef>
              <a:spcAft>
                <a:spcPts val="0"/>
              </a:spcAft>
              <a:buNone/>
            </a:pPr>
            <a:r>
              <a:rPr lang="en" sz="850" b="1">
                <a:latin typeface="Arial"/>
                <a:ea typeface="Arial"/>
                <a:cs typeface="Arial"/>
                <a:sym typeface="Arial"/>
              </a:rPr>
              <a:t>OVERTHROW</a:t>
            </a:r>
            <a:endParaRPr sz="850">
              <a:latin typeface="Arial"/>
              <a:ea typeface="Arial"/>
              <a:cs typeface="Arial"/>
              <a:sym typeface="Arial"/>
            </a:endParaRPr>
          </a:p>
        </p:txBody>
      </p:sp>
      <p:pic>
        <p:nvPicPr>
          <p:cNvPr id="1063" name="Google Shape;1063;p33"/>
          <p:cNvPicPr preferRelativeResize="0"/>
          <p:nvPr/>
        </p:nvPicPr>
        <p:blipFill rotWithShape="1">
          <a:blip r:embed="rId9">
            <a:alphaModFix/>
          </a:blip>
          <a:srcRect/>
          <a:stretch/>
        </p:blipFill>
        <p:spPr>
          <a:xfrm>
            <a:off x="2629089" y="2854818"/>
            <a:ext cx="172059" cy="172059"/>
          </a:xfrm>
          <a:prstGeom prst="rect">
            <a:avLst/>
          </a:prstGeom>
          <a:noFill/>
          <a:ln>
            <a:noFill/>
          </a:ln>
        </p:spPr>
      </p:pic>
      <p:sp>
        <p:nvSpPr>
          <p:cNvPr id="1064" name="Google Shape;1064;p33"/>
          <p:cNvSpPr txBox="1"/>
          <p:nvPr/>
        </p:nvSpPr>
        <p:spPr>
          <a:xfrm>
            <a:off x="2162176" y="2626875"/>
            <a:ext cx="1019700" cy="660600"/>
          </a:xfrm>
          <a:prstGeom prst="rect">
            <a:avLst/>
          </a:prstGeom>
          <a:noFill/>
          <a:ln>
            <a:noFill/>
          </a:ln>
        </p:spPr>
        <p:txBody>
          <a:bodyPr spcFirstLastPara="1" wrap="square" lIns="0" tIns="64125" rIns="0" bIns="0" anchor="t" anchorCtr="0">
            <a:spAutoFit/>
          </a:bodyPr>
          <a:lstStyle/>
          <a:p>
            <a:pPr marL="80645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a:p>
            <a:pPr marL="160020" lvl="0" indent="0" algn="l" rtl="0">
              <a:lnSpc>
                <a:spcPct val="100000"/>
              </a:lnSpc>
              <a:spcBef>
                <a:spcPts val="409"/>
              </a:spcBef>
              <a:spcAft>
                <a:spcPts val="0"/>
              </a:spcAft>
              <a:buNone/>
            </a:pPr>
            <a:r>
              <a:rPr lang="en" sz="850" b="1"/>
              <a:t>           </a:t>
            </a:r>
            <a:r>
              <a:rPr lang="en" sz="850" b="1">
                <a:latin typeface="Arial"/>
                <a:ea typeface="Arial"/>
                <a:cs typeface="Arial"/>
                <a:sym typeface="Arial"/>
              </a:rPr>
              <a:t>PU</a:t>
            </a:r>
            <a:endParaRPr sz="850">
              <a:latin typeface="Arial"/>
              <a:ea typeface="Arial"/>
              <a:cs typeface="Arial"/>
              <a:sym typeface="Arial"/>
            </a:endParaRPr>
          </a:p>
          <a:p>
            <a:pPr marL="0" lvl="0" indent="0" algn="l" rtl="0">
              <a:lnSpc>
                <a:spcPct val="100000"/>
              </a:lnSpc>
              <a:spcBef>
                <a:spcPts val="155"/>
              </a:spcBef>
              <a:spcAft>
                <a:spcPts val="0"/>
              </a:spcAft>
              <a:buNone/>
            </a:pPr>
            <a:endParaRPr sz="850">
              <a:latin typeface="Arial"/>
              <a:ea typeface="Arial"/>
              <a:cs typeface="Arial"/>
              <a:sym typeface="Arial"/>
            </a:endParaRPr>
          </a:p>
          <a:p>
            <a:pPr marL="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pic>
        <p:nvPicPr>
          <p:cNvPr id="1065" name="Google Shape;1065;p33"/>
          <p:cNvPicPr preferRelativeResize="0"/>
          <p:nvPr/>
        </p:nvPicPr>
        <p:blipFill rotWithShape="1">
          <a:blip r:embed="rId10">
            <a:alphaModFix/>
          </a:blip>
          <a:srcRect/>
          <a:stretch/>
        </p:blipFill>
        <p:spPr>
          <a:xfrm>
            <a:off x="3798947" y="3304934"/>
            <a:ext cx="153212" cy="153212"/>
          </a:xfrm>
          <a:prstGeom prst="rect">
            <a:avLst/>
          </a:prstGeom>
          <a:noFill/>
          <a:ln>
            <a:noFill/>
          </a:ln>
        </p:spPr>
      </p:pic>
      <p:sp>
        <p:nvSpPr>
          <p:cNvPr id="1066" name="Google Shape;1066;p33"/>
          <p:cNvSpPr txBox="1"/>
          <p:nvPr/>
        </p:nvSpPr>
        <p:spPr>
          <a:xfrm>
            <a:off x="3808351" y="3240725"/>
            <a:ext cx="263400" cy="391800"/>
          </a:xfrm>
          <a:prstGeom prst="rect">
            <a:avLst/>
          </a:prstGeom>
          <a:noFill/>
          <a:ln>
            <a:noFill/>
          </a:ln>
        </p:spPr>
        <p:txBody>
          <a:bodyPr spcFirstLastPara="1" wrap="square" lIns="0" tIns="781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a:p>
            <a:pPr marL="72390" lvl="0" indent="0" algn="l" rtl="0">
              <a:lnSpc>
                <a:spcPct val="100000"/>
              </a:lnSpc>
              <a:spcBef>
                <a:spcPts val="52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067" name="Google Shape;1067;p33"/>
          <p:cNvPicPr preferRelativeResize="0"/>
          <p:nvPr/>
        </p:nvPicPr>
        <p:blipFill rotWithShape="1">
          <a:blip r:embed="rId11">
            <a:alphaModFix/>
          </a:blip>
          <a:srcRect/>
          <a:stretch/>
        </p:blipFill>
        <p:spPr>
          <a:xfrm>
            <a:off x="2440405" y="1068176"/>
            <a:ext cx="153212" cy="153212"/>
          </a:xfrm>
          <a:prstGeom prst="rect">
            <a:avLst/>
          </a:prstGeom>
          <a:noFill/>
          <a:ln>
            <a:noFill/>
          </a:ln>
        </p:spPr>
      </p:pic>
      <p:sp>
        <p:nvSpPr>
          <p:cNvPr id="1068" name="Google Shape;1068;p33"/>
          <p:cNvSpPr txBox="1"/>
          <p:nvPr/>
        </p:nvSpPr>
        <p:spPr>
          <a:xfrm>
            <a:off x="2462699" y="1065550"/>
            <a:ext cx="1722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069" name="Google Shape;1069;p33"/>
          <p:cNvPicPr preferRelativeResize="0"/>
          <p:nvPr/>
        </p:nvPicPr>
        <p:blipFill rotWithShape="1">
          <a:blip r:embed="rId12">
            <a:alphaModFix/>
          </a:blip>
          <a:srcRect/>
          <a:stretch/>
        </p:blipFill>
        <p:spPr>
          <a:xfrm>
            <a:off x="3556435" y="1386993"/>
            <a:ext cx="153212" cy="153212"/>
          </a:xfrm>
          <a:prstGeom prst="rect">
            <a:avLst/>
          </a:prstGeom>
          <a:noFill/>
          <a:ln>
            <a:noFill/>
          </a:ln>
        </p:spPr>
      </p:pic>
      <p:sp>
        <p:nvSpPr>
          <p:cNvPr id="1070" name="Google Shape;1070;p33"/>
          <p:cNvSpPr txBox="1"/>
          <p:nvPr/>
        </p:nvSpPr>
        <p:spPr>
          <a:xfrm>
            <a:off x="3587850" y="1388900"/>
            <a:ext cx="1533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1071" name="Google Shape;1071;p33"/>
          <p:cNvPicPr preferRelativeResize="0"/>
          <p:nvPr/>
        </p:nvPicPr>
        <p:blipFill rotWithShape="1">
          <a:blip r:embed="rId13">
            <a:alphaModFix/>
          </a:blip>
          <a:srcRect/>
          <a:stretch/>
        </p:blipFill>
        <p:spPr>
          <a:xfrm>
            <a:off x="1477010" y="2389646"/>
            <a:ext cx="153212" cy="153200"/>
          </a:xfrm>
          <a:prstGeom prst="rect">
            <a:avLst/>
          </a:prstGeom>
          <a:noFill/>
          <a:ln>
            <a:noFill/>
          </a:ln>
        </p:spPr>
      </p:pic>
      <p:sp>
        <p:nvSpPr>
          <p:cNvPr id="1072" name="Google Shape;1072;p33"/>
          <p:cNvSpPr txBox="1"/>
          <p:nvPr/>
        </p:nvSpPr>
        <p:spPr>
          <a:xfrm>
            <a:off x="1509198" y="2387850"/>
            <a:ext cx="1533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grpSp>
        <p:nvGrpSpPr>
          <p:cNvPr id="1073" name="Google Shape;1073;p33"/>
          <p:cNvGrpSpPr/>
          <p:nvPr/>
        </p:nvGrpSpPr>
        <p:grpSpPr>
          <a:xfrm>
            <a:off x="4991925" y="516939"/>
            <a:ext cx="3883025" cy="3348711"/>
            <a:chOff x="457200" y="1372514"/>
            <a:chExt cx="3883025" cy="3348711"/>
          </a:xfrm>
        </p:grpSpPr>
        <p:sp>
          <p:nvSpPr>
            <p:cNvPr id="1074" name="Google Shape;1074;p33"/>
            <p:cNvSpPr/>
            <p:nvPr/>
          </p:nvSpPr>
          <p:spPr>
            <a:xfrm>
              <a:off x="460375" y="1374775"/>
              <a:ext cx="3879850" cy="3346450"/>
            </a:xfrm>
            <a:custGeom>
              <a:avLst/>
              <a:gdLst/>
              <a:ahLst/>
              <a:cxnLst/>
              <a:rect l="l" t="t" r="r" b="b"/>
              <a:pathLst>
                <a:path w="3879850" h="3346450" extrusionOk="0">
                  <a:moveTo>
                    <a:pt x="0" y="3346450"/>
                  </a:moveTo>
                  <a:lnTo>
                    <a:pt x="3879850" y="3346450"/>
                  </a:lnTo>
                  <a:lnTo>
                    <a:pt x="3879850" y="0"/>
                  </a:lnTo>
                  <a:lnTo>
                    <a:pt x="0" y="0"/>
                  </a:lnTo>
                  <a:lnTo>
                    <a:pt x="0" y="3346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75" name="Google Shape;1075;p33"/>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76" name="Google Shape;1076;p33"/>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077" name="Google Shape;1077;p33"/>
          <p:cNvSpPr/>
          <p:nvPr/>
        </p:nvSpPr>
        <p:spPr>
          <a:xfrm>
            <a:off x="4995100" y="519200"/>
            <a:ext cx="3629660" cy="3230245"/>
          </a:xfrm>
          <a:custGeom>
            <a:avLst/>
            <a:gdLst/>
            <a:ahLst/>
            <a:cxnLst/>
            <a:rect l="l" t="t" r="r" b="b"/>
            <a:pathLst>
              <a:path w="3629660" h="3230245" extrusionOk="0">
                <a:moveTo>
                  <a:pt x="3619867" y="3001183"/>
                </a:moveTo>
                <a:lnTo>
                  <a:pt x="3039140" y="3001183"/>
                </a:lnTo>
                <a:lnTo>
                  <a:pt x="3054883" y="3048538"/>
                </a:lnTo>
                <a:lnTo>
                  <a:pt x="3078054" y="3092160"/>
                </a:lnTo>
                <a:lnTo>
                  <a:pt x="3107847" y="3131123"/>
                </a:lnTo>
                <a:lnTo>
                  <a:pt x="3143513" y="3164678"/>
                </a:lnTo>
                <a:lnTo>
                  <a:pt x="3184307" y="3192079"/>
                </a:lnTo>
                <a:lnTo>
                  <a:pt x="3229480" y="3212576"/>
                </a:lnTo>
                <a:lnTo>
                  <a:pt x="3278285" y="3225424"/>
                </a:lnTo>
                <a:lnTo>
                  <a:pt x="3329975" y="3229872"/>
                </a:lnTo>
                <a:lnTo>
                  <a:pt x="3378510" y="3225956"/>
                </a:lnTo>
                <a:lnTo>
                  <a:pt x="3424551" y="3214617"/>
                </a:lnTo>
                <a:lnTo>
                  <a:pt x="3467484" y="3196473"/>
                </a:lnTo>
                <a:lnTo>
                  <a:pt x="3506691" y="3172138"/>
                </a:lnTo>
                <a:lnTo>
                  <a:pt x="3541557" y="3142231"/>
                </a:lnTo>
                <a:lnTo>
                  <a:pt x="3571465" y="3107366"/>
                </a:lnTo>
                <a:lnTo>
                  <a:pt x="3595800" y="3068161"/>
                </a:lnTo>
                <a:lnTo>
                  <a:pt x="3613944" y="3025230"/>
                </a:lnTo>
                <a:lnTo>
                  <a:pt x="3619867" y="3001183"/>
                </a:lnTo>
                <a:close/>
              </a:path>
              <a:path w="3629660" h="3230245" extrusionOk="0">
                <a:moveTo>
                  <a:pt x="456535" y="2859184"/>
                </a:moveTo>
                <a:lnTo>
                  <a:pt x="0" y="2859184"/>
                </a:lnTo>
                <a:lnTo>
                  <a:pt x="0" y="3001183"/>
                </a:lnTo>
                <a:lnTo>
                  <a:pt x="3039140" y="3001183"/>
                </a:lnTo>
                <a:lnTo>
                  <a:pt x="3039081" y="3001005"/>
                </a:lnTo>
                <a:lnTo>
                  <a:pt x="3619911" y="3001005"/>
                </a:lnTo>
                <a:lnTo>
                  <a:pt x="3625283" y="2979191"/>
                </a:lnTo>
                <a:lnTo>
                  <a:pt x="3629200" y="2930660"/>
                </a:lnTo>
                <a:lnTo>
                  <a:pt x="3624736" y="2878880"/>
                </a:lnTo>
                <a:lnTo>
                  <a:pt x="3620678" y="2863490"/>
                </a:lnTo>
                <a:lnTo>
                  <a:pt x="458276" y="2863490"/>
                </a:lnTo>
                <a:lnTo>
                  <a:pt x="456535" y="2859184"/>
                </a:lnTo>
                <a:close/>
              </a:path>
              <a:path w="3629660" h="3230245" extrusionOk="0">
                <a:moveTo>
                  <a:pt x="3077381" y="0"/>
                </a:moveTo>
                <a:lnTo>
                  <a:pt x="1754154" y="0"/>
                </a:lnTo>
                <a:lnTo>
                  <a:pt x="1722526" y="10452"/>
                </a:lnTo>
                <a:lnTo>
                  <a:pt x="1679542" y="25698"/>
                </a:lnTo>
                <a:lnTo>
                  <a:pt x="1636988" y="41836"/>
                </a:lnTo>
                <a:lnTo>
                  <a:pt x="1594875" y="58852"/>
                </a:lnTo>
                <a:lnTo>
                  <a:pt x="1553215" y="76738"/>
                </a:lnTo>
                <a:lnTo>
                  <a:pt x="1512018" y="95480"/>
                </a:lnTo>
                <a:lnTo>
                  <a:pt x="1471296" y="115068"/>
                </a:lnTo>
                <a:lnTo>
                  <a:pt x="1431060" y="135491"/>
                </a:lnTo>
                <a:lnTo>
                  <a:pt x="1391322" y="156738"/>
                </a:lnTo>
                <a:lnTo>
                  <a:pt x="1352092" y="178796"/>
                </a:lnTo>
                <a:lnTo>
                  <a:pt x="1313382" y="201656"/>
                </a:lnTo>
                <a:lnTo>
                  <a:pt x="1275203" y="225305"/>
                </a:lnTo>
                <a:lnTo>
                  <a:pt x="1237567" y="249733"/>
                </a:lnTo>
                <a:lnTo>
                  <a:pt x="1200484" y="274928"/>
                </a:lnTo>
                <a:lnTo>
                  <a:pt x="1163966" y="300879"/>
                </a:lnTo>
                <a:lnTo>
                  <a:pt x="1128025" y="327575"/>
                </a:lnTo>
                <a:lnTo>
                  <a:pt x="1092670" y="355004"/>
                </a:lnTo>
                <a:lnTo>
                  <a:pt x="1057914" y="383156"/>
                </a:lnTo>
                <a:lnTo>
                  <a:pt x="1023768" y="412018"/>
                </a:lnTo>
                <a:lnTo>
                  <a:pt x="990243" y="441581"/>
                </a:lnTo>
                <a:lnTo>
                  <a:pt x="957350" y="471832"/>
                </a:lnTo>
                <a:lnTo>
                  <a:pt x="925101" y="502760"/>
                </a:lnTo>
                <a:lnTo>
                  <a:pt x="893507" y="534354"/>
                </a:lnTo>
                <a:lnTo>
                  <a:pt x="862579" y="566603"/>
                </a:lnTo>
                <a:lnTo>
                  <a:pt x="832328" y="599496"/>
                </a:lnTo>
                <a:lnTo>
                  <a:pt x="802765" y="633021"/>
                </a:lnTo>
                <a:lnTo>
                  <a:pt x="773902" y="667167"/>
                </a:lnTo>
                <a:lnTo>
                  <a:pt x="745751" y="701922"/>
                </a:lnTo>
                <a:lnTo>
                  <a:pt x="718321" y="737277"/>
                </a:lnTo>
                <a:lnTo>
                  <a:pt x="691625" y="773219"/>
                </a:lnTo>
                <a:lnTo>
                  <a:pt x="665674" y="809736"/>
                </a:lnTo>
                <a:lnTo>
                  <a:pt x="640479" y="846819"/>
                </a:lnTo>
                <a:lnTo>
                  <a:pt x="616051" y="884455"/>
                </a:lnTo>
                <a:lnTo>
                  <a:pt x="592401" y="922634"/>
                </a:lnTo>
                <a:lnTo>
                  <a:pt x="569542" y="961344"/>
                </a:lnTo>
                <a:lnTo>
                  <a:pt x="547483" y="1000574"/>
                </a:lnTo>
                <a:lnTo>
                  <a:pt x="526236" y="1040312"/>
                </a:lnTo>
                <a:lnTo>
                  <a:pt x="505813" y="1080548"/>
                </a:lnTo>
                <a:lnTo>
                  <a:pt x="486224" y="1121270"/>
                </a:lnTo>
                <a:lnTo>
                  <a:pt x="467482" y="1162467"/>
                </a:lnTo>
                <a:lnTo>
                  <a:pt x="449596" y="1204127"/>
                </a:lnTo>
                <a:lnTo>
                  <a:pt x="432580" y="1246240"/>
                </a:lnTo>
                <a:lnTo>
                  <a:pt x="416442" y="1288794"/>
                </a:lnTo>
                <a:lnTo>
                  <a:pt x="401196" y="1331779"/>
                </a:lnTo>
                <a:lnTo>
                  <a:pt x="386852" y="1375181"/>
                </a:lnTo>
                <a:lnTo>
                  <a:pt x="373421" y="1418992"/>
                </a:lnTo>
                <a:lnTo>
                  <a:pt x="360915" y="1463198"/>
                </a:lnTo>
                <a:lnTo>
                  <a:pt x="349344" y="1507790"/>
                </a:lnTo>
                <a:lnTo>
                  <a:pt x="338721" y="1552755"/>
                </a:lnTo>
                <a:lnTo>
                  <a:pt x="329056" y="1598083"/>
                </a:lnTo>
                <a:lnTo>
                  <a:pt x="320361" y="1643762"/>
                </a:lnTo>
                <a:lnTo>
                  <a:pt x="312647" y="1689781"/>
                </a:lnTo>
                <a:lnTo>
                  <a:pt x="305925" y="1736128"/>
                </a:lnTo>
                <a:lnTo>
                  <a:pt x="300206" y="1782794"/>
                </a:lnTo>
                <a:lnTo>
                  <a:pt x="295501" y="1829765"/>
                </a:lnTo>
                <a:lnTo>
                  <a:pt x="291823" y="1877032"/>
                </a:lnTo>
                <a:lnTo>
                  <a:pt x="289182" y="1924582"/>
                </a:lnTo>
                <a:lnTo>
                  <a:pt x="287588" y="1972405"/>
                </a:lnTo>
                <a:lnTo>
                  <a:pt x="287055" y="2020489"/>
                </a:lnTo>
                <a:lnTo>
                  <a:pt x="287713" y="2073893"/>
                </a:lnTo>
                <a:lnTo>
                  <a:pt x="289673" y="2126827"/>
                </a:lnTo>
                <a:lnTo>
                  <a:pt x="292908" y="2179291"/>
                </a:lnTo>
                <a:lnTo>
                  <a:pt x="297394" y="2231281"/>
                </a:lnTo>
                <a:lnTo>
                  <a:pt x="303106" y="2282798"/>
                </a:lnTo>
                <a:lnTo>
                  <a:pt x="310020" y="2333840"/>
                </a:lnTo>
                <a:lnTo>
                  <a:pt x="318111" y="2384404"/>
                </a:lnTo>
                <a:lnTo>
                  <a:pt x="327353" y="2434490"/>
                </a:lnTo>
                <a:lnTo>
                  <a:pt x="337723" y="2484097"/>
                </a:lnTo>
                <a:lnTo>
                  <a:pt x="349194" y="2533221"/>
                </a:lnTo>
                <a:lnTo>
                  <a:pt x="361744" y="2581863"/>
                </a:lnTo>
                <a:lnTo>
                  <a:pt x="375345" y="2630021"/>
                </a:lnTo>
                <a:lnTo>
                  <a:pt x="389975" y="2677692"/>
                </a:lnTo>
                <a:lnTo>
                  <a:pt x="405608" y="2724876"/>
                </a:lnTo>
                <a:lnTo>
                  <a:pt x="422219" y="2771572"/>
                </a:lnTo>
                <a:lnTo>
                  <a:pt x="439783" y="2817777"/>
                </a:lnTo>
                <a:lnTo>
                  <a:pt x="458276" y="2863490"/>
                </a:lnTo>
                <a:lnTo>
                  <a:pt x="457463" y="2859184"/>
                </a:lnTo>
                <a:lnTo>
                  <a:pt x="3619543" y="2859184"/>
                </a:lnTo>
                <a:lnTo>
                  <a:pt x="3591283" y="2784761"/>
                </a:lnTo>
                <a:lnTo>
                  <a:pt x="3563796" y="2743924"/>
                </a:lnTo>
                <a:lnTo>
                  <a:pt x="3530138" y="2708237"/>
                </a:lnTo>
                <a:lnTo>
                  <a:pt x="3491059" y="2678452"/>
                </a:lnTo>
                <a:lnTo>
                  <a:pt x="3447312" y="2655319"/>
                </a:lnTo>
                <a:lnTo>
                  <a:pt x="3400802" y="2639970"/>
                </a:lnTo>
                <a:lnTo>
                  <a:pt x="3398606" y="2639970"/>
                </a:lnTo>
                <a:lnTo>
                  <a:pt x="3398730" y="2020489"/>
                </a:lnTo>
                <a:lnTo>
                  <a:pt x="3398850" y="1418992"/>
                </a:lnTo>
                <a:lnTo>
                  <a:pt x="3398973" y="809736"/>
                </a:lnTo>
                <a:lnTo>
                  <a:pt x="3399099" y="178796"/>
                </a:lnTo>
                <a:lnTo>
                  <a:pt x="3399120" y="72436"/>
                </a:lnTo>
                <a:lnTo>
                  <a:pt x="3257547" y="72436"/>
                </a:lnTo>
                <a:lnTo>
                  <a:pt x="3257547" y="68944"/>
                </a:lnTo>
                <a:lnTo>
                  <a:pt x="3214144" y="50873"/>
                </a:lnTo>
                <a:lnTo>
                  <a:pt x="3165921" y="31850"/>
                </a:lnTo>
                <a:lnTo>
                  <a:pt x="3118126" y="14113"/>
                </a:lnTo>
                <a:lnTo>
                  <a:pt x="3077381" y="0"/>
                </a:lnTo>
                <a:close/>
              </a:path>
              <a:path w="3629660" h="3230245" extrusionOk="0">
                <a:moveTo>
                  <a:pt x="3619543" y="2859184"/>
                </a:moveTo>
                <a:lnTo>
                  <a:pt x="457463" y="2859184"/>
                </a:lnTo>
                <a:lnTo>
                  <a:pt x="458276" y="2863490"/>
                </a:lnTo>
                <a:lnTo>
                  <a:pt x="3620678" y="2863490"/>
                </a:lnTo>
                <a:lnTo>
                  <a:pt x="3619543" y="2859184"/>
                </a:lnTo>
                <a:close/>
              </a:path>
              <a:path w="3629660" h="3230245" extrusionOk="0">
                <a:moveTo>
                  <a:pt x="3399647" y="2639589"/>
                </a:moveTo>
                <a:lnTo>
                  <a:pt x="3398606" y="2639970"/>
                </a:lnTo>
                <a:lnTo>
                  <a:pt x="3400802" y="2639970"/>
                </a:lnTo>
                <a:lnTo>
                  <a:pt x="3399647" y="2639589"/>
                </a:lnTo>
                <a:close/>
              </a:path>
              <a:path w="3629660" h="3230245" extrusionOk="0">
                <a:moveTo>
                  <a:pt x="3257547" y="68944"/>
                </a:moveTo>
                <a:lnTo>
                  <a:pt x="3257547" y="72436"/>
                </a:lnTo>
                <a:lnTo>
                  <a:pt x="3262944" y="71192"/>
                </a:lnTo>
                <a:lnTo>
                  <a:pt x="3257547" y="68944"/>
                </a:lnTo>
                <a:close/>
              </a:path>
              <a:path w="3629660" h="3230245" extrusionOk="0">
                <a:moveTo>
                  <a:pt x="3399135" y="0"/>
                </a:moveTo>
                <a:lnTo>
                  <a:pt x="3257547" y="0"/>
                </a:lnTo>
                <a:lnTo>
                  <a:pt x="3257547" y="68944"/>
                </a:lnTo>
                <a:lnTo>
                  <a:pt x="3262944" y="71192"/>
                </a:lnTo>
                <a:lnTo>
                  <a:pt x="3257547" y="72436"/>
                </a:lnTo>
                <a:lnTo>
                  <a:pt x="3399120" y="72436"/>
                </a:lnTo>
                <a:lnTo>
                  <a:pt x="3399135"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78" name="Google Shape;1078;p33"/>
          <p:cNvSpPr/>
          <p:nvPr/>
        </p:nvSpPr>
        <p:spPr>
          <a:xfrm>
            <a:off x="6319824" y="3389730"/>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79" name="Google Shape;1079;p33"/>
          <p:cNvSpPr/>
          <p:nvPr/>
        </p:nvSpPr>
        <p:spPr>
          <a:xfrm>
            <a:off x="6391326" y="1514735"/>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80" name="Google Shape;1080;p33"/>
          <p:cNvSpPr/>
          <p:nvPr/>
        </p:nvSpPr>
        <p:spPr>
          <a:xfrm>
            <a:off x="7196464" y="2329823"/>
            <a:ext cx="417830" cy="417829"/>
          </a:xfrm>
          <a:custGeom>
            <a:avLst/>
            <a:gdLst/>
            <a:ahLst/>
            <a:cxnLst/>
            <a:rect l="l" t="t" r="r" b="b"/>
            <a:pathLst>
              <a:path w="417830"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81" name="Google Shape;1081;p33"/>
          <p:cNvSpPr/>
          <p:nvPr/>
        </p:nvSpPr>
        <p:spPr>
          <a:xfrm>
            <a:off x="7334931" y="2467376"/>
            <a:ext cx="93344" cy="93345"/>
          </a:xfrm>
          <a:custGeom>
            <a:avLst/>
            <a:gdLst/>
            <a:ahLst/>
            <a:cxnLst/>
            <a:rect l="l" t="t" r="r" b="b"/>
            <a:pathLst>
              <a:path w="93344"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82" name="Google Shape;1082;p33"/>
          <p:cNvSpPr/>
          <p:nvPr/>
        </p:nvSpPr>
        <p:spPr>
          <a:xfrm>
            <a:off x="8325078" y="1418880"/>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83" name="Google Shape;1083;p33"/>
          <p:cNvSpPr/>
          <p:nvPr/>
        </p:nvSpPr>
        <p:spPr>
          <a:xfrm>
            <a:off x="6292176" y="1417851"/>
            <a:ext cx="2032000" cy="88900"/>
          </a:xfrm>
          <a:custGeom>
            <a:avLst/>
            <a:gdLst/>
            <a:ahLst/>
            <a:cxnLst/>
            <a:rect l="l" t="t" r="r" b="b"/>
            <a:pathLst>
              <a:path w="2032000" h="88900" extrusionOk="0">
                <a:moveTo>
                  <a:pt x="59918" y="0"/>
                </a:moveTo>
                <a:lnTo>
                  <a:pt x="0" y="0"/>
                </a:lnTo>
                <a:lnTo>
                  <a:pt x="0" y="59918"/>
                </a:lnTo>
                <a:lnTo>
                  <a:pt x="59918" y="59918"/>
                </a:lnTo>
                <a:lnTo>
                  <a:pt x="59918" y="0"/>
                </a:lnTo>
                <a:close/>
              </a:path>
              <a:path w="2032000" h="88900" extrusionOk="0">
                <a:moveTo>
                  <a:pt x="2031796" y="28587"/>
                </a:moveTo>
                <a:lnTo>
                  <a:pt x="1971865" y="28587"/>
                </a:lnTo>
                <a:lnTo>
                  <a:pt x="1971865" y="88519"/>
                </a:lnTo>
                <a:lnTo>
                  <a:pt x="2031796" y="88519"/>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84" name="Google Shape;1084;p33"/>
          <p:cNvSpPr/>
          <p:nvPr/>
        </p:nvSpPr>
        <p:spPr>
          <a:xfrm>
            <a:off x="4995100" y="519200"/>
            <a:ext cx="3330575" cy="2929890"/>
          </a:xfrm>
          <a:custGeom>
            <a:avLst/>
            <a:gdLst/>
            <a:ahLst/>
            <a:cxnLst/>
            <a:rect l="l" t="t" r="r" b="b"/>
            <a:pathLst>
              <a:path w="3330575" h="2929890" extrusionOk="0">
                <a:moveTo>
                  <a:pt x="3328074" y="2929705"/>
                </a:moveTo>
                <a:lnTo>
                  <a:pt x="0" y="2929705"/>
                </a:lnTo>
              </a:path>
              <a:path w="3330575" h="2929890" extrusionOk="0">
                <a:moveTo>
                  <a:pt x="3329979" y="2908737"/>
                </a:moveTo>
                <a:lnTo>
                  <a:pt x="3329979"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85" name="Google Shape;1085;p33"/>
          <p:cNvSpPr/>
          <p:nvPr/>
        </p:nvSpPr>
        <p:spPr>
          <a:xfrm>
            <a:off x="8242002" y="3368500"/>
            <a:ext cx="252729" cy="251460"/>
          </a:xfrm>
          <a:custGeom>
            <a:avLst/>
            <a:gdLst/>
            <a:ahLst/>
            <a:cxnLst/>
            <a:rect l="l" t="t" r="r" b="b"/>
            <a:pathLst>
              <a:path w="252729" h="251460" extrusionOk="0">
                <a:moveTo>
                  <a:pt x="72783" y="0"/>
                </a:moveTo>
                <a:lnTo>
                  <a:pt x="0" y="72783"/>
                </a:lnTo>
                <a:lnTo>
                  <a:pt x="179641" y="251460"/>
                </a:lnTo>
                <a:lnTo>
                  <a:pt x="252425"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86" name="Google Shape;1086;p33"/>
          <p:cNvSpPr/>
          <p:nvPr/>
        </p:nvSpPr>
        <p:spPr>
          <a:xfrm>
            <a:off x="8242002" y="3368500"/>
            <a:ext cx="252729" cy="251460"/>
          </a:xfrm>
          <a:custGeom>
            <a:avLst/>
            <a:gdLst/>
            <a:ahLst/>
            <a:cxnLst/>
            <a:rect l="l" t="t" r="r" b="b"/>
            <a:pathLst>
              <a:path w="252729" h="251460" extrusionOk="0">
                <a:moveTo>
                  <a:pt x="252425" y="178676"/>
                </a:moveTo>
                <a:lnTo>
                  <a:pt x="72783" y="0"/>
                </a:lnTo>
                <a:lnTo>
                  <a:pt x="0" y="72783"/>
                </a:lnTo>
                <a:lnTo>
                  <a:pt x="179641" y="251460"/>
                </a:lnTo>
                <a:lnTo>
                  <a:pt x="252425"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087" name="Google Shape;1087;p33"/>
          <p:cNvPicPr preferRelativeResize="0"/>
          <p:nvPr/>
        </p:nvPicPr>
        <p:blipFill rotWithShape="1">
          <a:blip r:embed="rId3">
            <a:alphaModFix/>
          </a:blip>
          <a:srcRect/>
          <a:stretch/>
        </p:blipFill>
        <p:spPr>
          <a:xfrm>
            <a:off x="8164814" y="3288442"/>
            <a:ext cx="296254" cy="297207"/>
          </a:xfrm>
          <a:prstGeom prst="rect">
            <a:avLst/>
          </a:prstGeom>
          <a:noFill/>
          <a:ln>
            <a:noFill/>
          </a:ln>
        </p:spPr>
      </p:pic>
      <p:sp>
        <p:nvSpPr>
          <p:cNvPr id="1088" name="Google Shape;1088;p33"/>
          <p:cNvSpPr/>
          <p:nvPr/>
        </p:nvSpPr>
        <p:spPr>
          <a:xfrm>
            <a:off x="5987582" y="1043886"/>
            <a:ext cx="2536825" cy="2270125"/>
          </a:xfrm>
          <a:custGeom>
            <a:avLst/>
            <a:gdLst/>
            <a:ahLst/>
            <a:cxnLst/>
            <a:rect l="l" t="t" r="r" b="b"/>
            <a:pathLst>
              <a:path w="2536825" h="2270125" extrusionOk="0">
                <a:moveTo>
                  <a:pt x="2422807" y="2270082"/>
                </a:moveTo>
                <a:lnTo>
                  <a:pt x="2515182" y="1365628"/>
                </a:lnTo>
                <a:lnTo>
                  <a:pt x="2536343" y="874326"/>
                </a:lnTo>
                <a:lnTo>
                  <a:pt x="2477626" y="625340"/>
                </a:lnTo>
                <a:lnTo>
                  <a:pt x="2330364" y="447835"/>
                </a:lnTo>
                <a:lnTo>
                  <a:pt x="2309396" y="424962"/>
                </a:lnTo>
                <a:lnTo>
                  <a:pt x="2070079" y="127335"/>
                </a:lnTo>
                <a:lnTo>
                  <a:pt x="1831274" y="0"/>
                </a:lnTo>
                <a:lnTo>
                  <a:pt x="1449855" y="17642"/>
                </a:lnTo>
                <a:lnTo>
                  <a:pt x="782691" y="154947"/>
                </a:lnTo>
              </a:path>
              <a:path w="2536825" h="2270125" extrusionOk="0">
                <a:moveTo>
                  <a:pt x="129746" y="1613428"/>
                </a:moveTo>
                <a:lnTo>
                  <a:pt x="16105" y="1184056"/>
                </a:lnTo>
                <a:lnTo>
                  <a:pt x="0" y="917365"/>
                </a:lnTo>
                <a:lnTo>
                  <a:pt x="101028" y="702145"/>
                </a:lnTo>
                <a:lnTo>
                  <a:pt x="338788" y="427185"/>
                </a:lnTo>
                <a:lnTo>
                  <a:pt x="360391" y="408757"/>
                </a:lnTo>
                <a:lnTo>
                  <a:pt x="663917" y="207391"/>
                </a:lnTo>
                <a:lnTo>
                  <a:pt x="945511" y="138945"/>
                </a:lnTo>
                <a:lnTo>
                  <a:pt x="1367552" y="202231"/>
                </a:lnTo>
                <a:lnTo>
                  <a:pt x="2092417" y="39605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89" name="Google Shape;1089;p33"/>
          <p:cNvSpPr/>
          <p:nvPr/>
        </p:nvSpPr>
        <p:spPr>
          <a:xfrm>
            <a:off x="6072707" y="1145906"/>
            <a:ext cx="786130" cy="1593214"/>
          </a:xfrm>
          <a:custGeom>
            <a:avLst/>
            <a:gdLst/>
            <a:ahLst/>
            <a:cxnLst/>
            <a:rect l="l" t="t" r="r" b="b"/>
            <a:pathLst>
              <a:path w="786130" h="1593214" extrusionOk="0">
                <a:moveTo>
                  <a:pt x="64947" y="1472653"/>
                </a:moveTo>
                <a:lnTo>
                  <a:pt x="0" y="1487284"/>
                </a:lnTo>
                <a:lnTo>
                  <a:pt x="60261" y="1592643"/>
                </a:lnTo>
                <a:lnTo>
                  <a:pt x="64947" y="1472653"/>
                </a:lnTo>
                <a:close/>
              </a:path>
              <a:path w="786130" h="1593214" extrusionOk="0">
                <a:moveTo>
                  <a:pt x="785672" y="64350"/>
                </a:moveTo>
                <a:lnTo>
                  <a:pt x="768591" y="0"/>
                </a:lnTo>
                <a:lnTo>
                  <a:pt x="665607" y="64262"/>
                </a:lnTo>
                <a:lnTo>
                  <a:pt x="785672" y="6435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90" name="Google Shape;1090;p33"/>
          <p:cNvSpPr/>
          <p:nvPr/>
        </p:nvSpPr>
        <p:spPr>
          <a:xfrm>
            <a:off x="5989630" y="3246830"/>
            <a:ext cx="2237740" cy="144145"/>
          </a:xfrm>
          <a:custGeom>
            <a:avLst/>
            <a:gdLst/>
            <a:ahLst/>
            <a:cxnLst/>
            <a:rect l="l" t="t" r="r" b="b"/>
            <a:pathLst>
              <a:path w="2237740" h="144145" extrusionOk="0">
                <a:moveTo>
                  <a:pt x="2237270" y="144068"/>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91" name="Google Shape;1091;p33"/>
          <p:cNvSpPr/>
          <p:nvPr/>
        </p:nvSpPr>
        <p:spPr>
          <a:xfrm>
            <a:off x="6016585" y="3226281"/>
            <a:ext cx="52705" cy="52704"/>
          </a:xfrm>
          <a:custGeom>
            <a:avLst/>
            <a:gdLst/>
            <a:ahLst/>
            <a:cxnLst/>
            <a:rect l="l" t="t" r="r" b="b"/>
            <a:pathLst>
              <a:path w="52705" h="52704" extrusionOk="0">
                <a:moveTo>
                  <a:pt x="29070" y="0"/>
                </a:moveTo>
                <a:lnTo>
                  <a:pt x="18670" y="908"/>
                </a:lnTo>
                <a:lnTo>
                  <a:pt x="9734" y="5573"/>
                </a:lnTo>
                <a:lnTo>
                  <a:pt x="3199" y="13246"/>
                </a:lnTo>
                <a:lnTo>
                  <a:pt x="0" y="23177"/>
                </a:lnTo>
                <a:lnTo>
                  <a:pt x="906" y="33570"/>
                </a:lnTo>
                <a:lnTo>
                  <a:pt x="5568" y="42502"/>
                </a:lnTo>
                <a:lnTo>
                  <a:pt x="13240" y="49036"/>
                </a:lnTo>
                <a:lnTo>
                  <a:pt x="23177" y="52235"/>
                </a:lnTo>
                <a:lnTo>
                  <a:pt x="33570" y="51328"/>
                </a:lnTo>
                <a:lnTo>
                  <a:pt x="42502" y="46667"/>
                </a:lnTo>
                <a:lnTo>
                  <a:pt x="49036" y="38999"/>
                </a:lnTo>
                <a:lnTo>
                  <a:pt x="52235" y="29070"/>
                </a:lnTo>
                <a:lnTo>
                  <a:pt x="51328" y="18677"/>
                </a:lnTo>
                <a:lnTo>
                  <a:pt x="46667" y="9744"/>
                </a:lnTo>
                <a:lnTo>
                  <a:pt x="38999" y="3206"/>
                </a:lnTo>
                <a:lnTo>
                  <a:pt x="2907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92" name="Google Shape;1092;p33"/>
          <p:cNvSpPr/>
          <p:nvPr/>
        </p:nvSpPr>
        <p:spPr>
          <a:xfrm>
            <a:off x="6016585" y="3226281"/>
            <a:ext cx="52705" cy="52704"/>
          </a:xfrm>
          <a:custGeom>
            <a:avLst/>
            <a:gdLst/>
            <a:ahLst/>
            <a:cxnLst/>
            <a:rect l="l" t="t" r="r" b="b"/>
            <a:pathLst>
              <a:path w="52705" h="52704" extrusionOk="0">
                <a:moveTo>
                  <a:pt x="52235" y="29070"/>
                </a:moveTo>
                <a:lnTo>
                  <a:pt x="51328" y="18677"/>
                </a:lnTo>
                <a:lnTo>
                  <a:pt x="46667" y="9744"/>
                </a:lnTo>
                <a:lnTo>
                  <a:pt x="38999" y="3206"/>
                </a:lnTo>
                <a:lnTo>
                  <a:pt x="29070" y="0"/>
                </a:lnTo>
                <a:lnTo>
                  <a:pt x="18670" y="908"/>
                </a:lnTo>
                <a:lnTo>
                  <a:pt x="9734" y="5573"/>
                </a:lnTo>
                <a:lnTo>
                  <a:pt x="3199" y="13246"/>
                </a:lnTo>
                <a:lnTo>
                  <a:pt x="0" y="23177"/>
                </a:lnTo>
                <a:lnTo>
                  <a:pt x="906" y="33570"/>
                </a:lnTo>
                <a:lnTo>
                  <a:pt x="5568" y="42502"/>
                </a:lnTo>
                <a:lnTo>
                  <a:pt x="13240" y="49036"/>
                </a:lnTo>
                <a:lnTo>
                  <a:pt x="23177" y="52235"/>
                </a:lnTo>
                <a:lnTo>
                  <a:pt x="33570" y="51328"/>
                </a:lnTo>
                <a:lnTo>
                  <a:pt x="42502" y="46667"/>
                </a:lnTo>
                <a:lnTo>
                  <a:pt x="49036" y="38999"/>
                </a:lnTo>
                <a:lnTo>
                  <a:pt x="52235" y="2907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93" name="Google Shape;1093;p33"/>
          <p:cNvSpPr/>
          <p:nvPr/>
        </p:nvSpPr>
        <p:spPr>
          <a:xfrm>
            <a:off x="5884727" y="3219012"/>
            <a:ext cx="102234" cy="57785"/>
          </a:xfrm>
          <a:custGeom>
            <a:avLst/>
            <a:gdLst/>
            <a:ahLst/>
            <a:cxnLst/>
            <a:rect l="l" t="t" r="r" b="b"/>
            <a:pathLst>
              <a:path w="102234" h="57785" extrusionOk="0">
                <a:moveTo>
                  <a:pt x="101701" y="0"/>
                </a:moveTo>
                <a:lnTo>
                  <a:pt x="0" y="26898"/>
                </a:lnTo>
                <a:lnTo>
                  <a:pt x="99428" y="57657"/>
                </a:lnTo>
                <a:lnTo>
                  <a:pt x="10170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94" name="Google Shape;1094;p33"/>
          <p:cNvSpPr/>
          <p:nvPr/>
        </p:nvSpPr>
        <p:spPr>
          <a:xfrm>
            <a:off x="5943877" y="1443734"/>
            <a:ext cx="2694304" cy="1621789"/>
          </a:xfrm>
          <a:custGeom>
            <a:avLst/>
            <a:gdLst/>
            <a:ahLst/>
            <a:cxnLst/>
            <a:rect l="l" t="t" r="r" b="b"/>
            <a:pathLst>
              <a:path w="2694304" h="1621789" extrusionOk="0">
                <a:moveTo>
                  <a:pt x="0" y="1621485"/>
                </a:moveTo>
                <a:lnTo>
                  <a:pt x="2694051"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095" name="Google Shape;1095;p33"/>
          <p:cNvPicPr preferRelativeResize="0"/>
          <p:nvPr/>
        </p:nvPicPr>
        <p:blipFill rotWithShape="1">
          <a:blip r:embed="rId4">
            <a:alphaModFix/>
          </a:blip>
          <a:srcRect/>
          <a:stretch/>
        </p:blipFill>
        <p:spPr>
          <a:xfrm>
            <a:off x="8562173" y="1384491"/>
            <a:ext cx="162322" cy="114043"/>
          </a:xfrm>
          <a:prstGeom prst="rect">
            <a:avLst/>
          </a:prstGeom>
          <a:noFill/>
          <a:ln>
            <a:noFill/>
          </a:ln>
        </p:spPr>
      </p:pic>
      <p:sp>
        <p:nvSpPr>
          <p:cNvPr id="1096" name="Google Shape;1096;p33"/>
          <p:cNvSpPr/>
          <p:nvPr/>
        </p:nvSpPr>
        <p:spPr>
          <a:xfrm>
            <a:off x="6734860" y="2236157"/>
            <a:ext cx="66675" cy="118110"/>
          </a:xfrm>
          <a:custGeom>
            <a:avLst/>
            <a:gdLst/>
            <a:ahLst/>
            <a:cxnLst/>
            <a:rect l="l" t="t" r="r" b="b"/>
            <a:pathLst>
              <a:path w="66675" h="118110" extrusionOk="0">
                <a:moveTo>
                  <a:pt x="0" y="0"/>
                </a:moveTo>
                <a:lnTo>
                  <a:pt x="28028" y="118097"/>
                </a:lnTo>
                <a:lnTo>
                  <a:pt x="66420" y="4317"/>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97" name="Google Shape;1097;p33"/>
          <p:cNvSpPr/>
          <p:nvPr/>
        </p:nvSpPr>
        <p:spPr>
          <a:xfrm>
            <a:off x="7304112" y="1692259"/>
            <a:ext cx="535939" cy="184785"/>
          </a:xfrm>
          <a:custGeom>
            <a:avLst/>
            <a:gdLst/>
            <a:ahLst/>
            <a:cxnLst/>
            <a:rect l="l" t="t" r="r" b="b"/>
            <a:pathLst>
              <a:path w="535939" h="184785" extrusionOk="0">
                <a:moveTo>
                  <a:pt x="0" y="184276"/>
                </a:moveTo>
                <a:lnTo>
                  <a:pt x="8878" y="114348"/>
                </a:lnTo>
                <a:lnTo>
                  <a:pt x="41879" y="62273"/>
                </a:lnTo>
                <a:lnTo>
                  <a:pt x="96342" y="26735"/>
                </a:lnTo>
                <a:lnTo>
                  <a:pt x="169608" y="6416"/>
                </a:lnTo>
                <a:lnTo>
                  <a:pt x="212460" y="1552"/>
                </a:lnTo>
                <a:lnTo>
                  <a:pt x="259016" y="0"/>
                </a:lnTo>
                <a:lnTo>
                  <a:pt x="308943" y="1594"/>
                </a:lnTo>
                <a:lnTo>
                  <a:pt x="361909" y="6170"/>
                </a:lnTo>
                <a:lnTo>
                  <a:pt x="417580" y="13563"/>
                </a:lnTo>
                <a:lnTo>
                  <a:pt x="475625" y="23609"/>
                </a:lnTo>
                <a:lnTo>
                  <a:pt x="535711" y="3614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098" name="Google Shape;1098;p33"/>
          <p:cNvPicPr preferRelativeResize="0"/>
          <p:nvPr/>
        </p:nvPicPr>
        <p:blipFill rotWithShape="1">
          <a:blip r:embed="rId5">
            <a:alphaModFix/>
          </a:blip>
          <a:srcRect/>
          <a:stretch/>
        </p:blipFill>
        <p:spPr>
          <a:xfrm>
            <a:off x="6684855" y="2342705"/>
            <a:ext cx="164439" cy="164426"/>
          </a:xfrm>
          <a:prstGeom prst="rect">
            <a:avLst/>
          </a:prstGeom>
          <a:noFill/>
          <a:ln>
            <a:noFill/>
          </a:ln>
        </p:spPr>
      </p:pic>
      <p:sp>
        <p:nvSpPr>
          <p:cNvPr id="1099" name="Google Shape;1099;p33"/>
          <p:cNvSpPr txBox="1"/>
          <p:nvPr/>
        </p:nvSpPr>
        <p:spPr>
          <a:xfrm>
            <a:off x="6703555" y="2343950"/>
            <a:ext cx="1722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pic>
        <p:nvPicPr>
          <p:cNvPr id="1100" name="Google Shape;1100;p33"/>
          <p:cNvPicPr preferRelativeResize="0"/>
          <p:nvPr/>
        </p:nvPicPr>
        <p:blipFill rotWithShape="1">
          <a:blip r:embed="rId6">
            <a:alphaModFix/>
          </a:blip>
          <a:srcRect/>
          <a:stretch/>
        </p:blipFill>
        <p:spPr>
          <a:xfrm>
            <a:off x="6808527" y="2948405"/>
            <a:ext cx="164439" cy="164439"/>
          </a:xfrm>
          <a:prstGeom prst="rect">
            <a:avLst/>
          </a:prstGeom>
          <a:noFill/>
          <a:ln>
            <a:noFill/>
          </a:ln>
        </p:spPr>
      </p:pic>
      <p:sp>
        <p:nvSpPr>
          <p:cNvPr id="1101" name="Google Shape;1101;p33"/>
          <p:cNvSpPr txBox="1"/>
          <p:nvPr/>
        </p:nvSpPr>
        <p:spPr>
          <a:xfrm>
            <a:off x="6647350" y="3065525"/>
            <a:ext cx="1019700" cy="195600"/>
          </a:xfrm>
          <a:prstGeom prst="rect">
            <a:avLst/>
          </a:prstGeom>
          <a:noFill/>
          <a:ln>
            <a:noFill/>
          </a:ln>
        </p:spPr>
        <p:txBody>
          <a:bodyPr spcFirstLastPara="1" wrap="square" lIns="0" tIns="641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pic>
        <p:nvPicPr>
          <p:cNvPr id="1102" name="Google Shape;1102;p33"/>
          <p:cNvPicPr preferRelativeResize="0"/>
          <p:nvPr/>
        </p:nvPicPr>
        <p:blipFill rotWithShape="1">
          <a:blip r:embed="rId7">
            <a:alphaModFix/>
          </a:blip>
          <a:srcRect/>
          <a:stretch/>
        </p:blipFill>
        <p:spPr>
          <a:xfrm>
            <a:off x="7217776" y="1867523"/>
            <a:ext cx="172046" cy="172059"/>
          </a:xfrm>
          <a:prstGeom prst="rect">
            <a:avLst/>
          </a:prstGeom>
          <a:noFill/>
          <a:ln>
            <a:noFill/>
          </a:ln>
        </p:spPr>
      </p:pic>
      <p:pic>
        <p:nvPicPr>
          <p:cNvPr id="1103" name="Google Shape;1103;p33"/>
          <p:cNvPicPr preferRelativeResize="0"/>
          <p:nvPr/>
        </p:nvPicPr>
        <p:blipFill rotWithShape="1">
          <a:blip r:embed="rId8">
            <a:alphaModFix/>
          </a:blip>
          <a:srcRect/>
          <a:stretch/>
        </p:blipFill>
        <p:spPr>
          <a:xfrm>
            <a:off x="8371228" y="3482925"/>
            <a:ext cx="172059" cy="172059"/>
          </a:xfrm>
          <a:prstGeom prst="rect">
            <a:avLst/>
          </a:prstGeom>
          <a:noFill/>
          <a:ln>
            <a:noFill/>
          </a:ln>
        </p:spPr>
      </p:pic>
      <p:sp>
        <p:nvSpPr>
          <p:cNvPr id="1104" name="Google Shape;1104;p33"/>
          <p:cNvSpPr txBox="1"/>
          <p:nvPr/>
        </p:nvSpPr>
        <p:spPr>
          <a:xfrm>
            <a:off x="7253462" y="1872573"/>
            <a:ext cx="991200" cy="3744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a:p>
            <a:pPr marL="278130" lvl="0" indent="0" algn="l" rtl="0">
              <a:lnSpc>
                <a:spcPct val="100000"/>
              </a:lnSpc>
              <a:spcBef>
                <a:spcPts val="790"/>
              </a:spcBef>
              <a:spcAft>
                <a:spcPts val="0"/>
              </a:spcAft>
              <a:buNone/>
            </a:pPr>
            <a:r>
              <a:rPr lang="en" sz="850" b="1">
                <a:latin typeface="Arial"/>
                <a:ea typeface="Arial"/>
                <a:cs typeface="Arial"/>
                <a:sym typeface="Arial"/>
              </a:rPr>
              <a:t>OVERTHROW</a:t>
            </a:r>
            <a:endParaRPr sz="850">
              <a:latin typeface="Arial"/>
              <a:ea typeface="Arial"/>
              <a:cs typeface="Arial"/>
              <a:sym typeface="Arial"/>
            </a:endParaRPr>
          </a:p>
        </p:txBody>
      </p:sp>
      <p:pic>
        <p:nvPicPr>
          <p:cNvPr id="1105" name="Google Shape;1105;p33"/>
          <p:cNvPicPr preferRelativeResize="0"/>
          <p:nvPr/>
        </p:nvPicPr>
        <p:blipFill rotWithShape="1">
          <a:blip r:embed="rId9">
            <a:alphaModFix/>
          </a:blip>
          <a:srcRect/>
          <a:stretch/>
        </p:blipFill>
        <p:spPr>
          <a:xfrm rot="3085663">
            <a:off x="7217764" y="2781118"/>
            <a:ext cx="172059" cy="172059"/>
          </a:xfrm>
          <a:prstGeom prst="rect">
            <a:avLst/>
          </a:prstGeom>
          <a:noFill/>
          <a:ln>
            <a:noFill/>
          </a:ln>
        </p:spPr>
      </p:pic>
      <p:pic>
        <p:nvPicPr>
          <p:cNvPr id="1106" name="Google Shape;1106;p33"/>
          <p:cNvPicPr preferRelativeResize="0"/>
          <p:nvPr/>
        </p:nvPicPr>
        <p:blipFill rotWithShape="1">
          <a:blip r:embed="rId10">
            <a:alphaModFix/>
          </a:blip>
          <a:srcRect/>
          <a:stretch/>
        </p:blipFill>
        <p:spPr>
          <a:xfrm>
            <a:off x="8318047" y="3306059"/>
            <a:ext cx="153212" cy="153212"/>
          </a:xfrm>
          <a:prstGeom prst="rect">
            <a:avLst/>
          </a:prstGeom>
          <a:noFill/>
          <a:ln>
            <a:noFill/>
          </a:ln>
        </p:spPr>
      </p:pic>
      <p:sp>
        <p:nvSpPr>
          <p:cNvPr id="1107" name="Google Shape;1107;p33"/>
          <p:cNvSpPr txBox="1"/>
          <p:nvPr/>
        </p:nvSpPr>
        <p:spPr>
          <a:xfrm>
            <a:off x="8327451" y="3241850"/>
            <a:ext cx="263400" cy="391800"/>
          </a:xfrm>
          <a:prstGeom prst="rect">
            <a:avLst/>
          </a:prstGeom>
          <a:noFill/>
          <a:ln>
            <a:noFill/>
          </a:ln>
        </p:spPr>
        <p:txBody>
          <a:bodyPr spcFirstLastPara="1" wrap="square" lIns="0" tIns="781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a:p>
            <a:pPr marL="72390" lvl="0" indent="0" algn="l" rtl="0">
              <a:lnSpc>
                <a:spcPct val="100000"/>
              </a:lnSpc>
              <a:spcBef>
                <a:spcPts val="52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108" name="Google Shape;1108;p33"/>
          <p:cNvPicPr preferRelativeResize="0"/>
          <p:nvPr/>
        </p:nvPicPr>
        <p:blipFill rotWithShape="1">
          <a:blip r:embed="rId11">
            <a:alphaModFix/>
          </a:blip>
          <a:srcRect/>
          <a:stretch/>
        </p:blipFill>
        <p:spPr>
          <a:xfrm>
            <a:off x="6959505" y="1069301"/>
            <a:ext cx="153212" cy="153212"/>
          </a:xfrm>
          <a:prstGeom prst="rect">
            <a:avLst/>
          </a:prstGeom>
          <a:noFill/>
          <a:ln>
            <a:noFill/>
          </a:ln>
        </p:spPr>
      </p:pic>
      <p:sp>
        <p:nvSpPr>
          <p:cNvPr id="1109" name="Google Shape;1109;p33"/>
          <p:cNvSpPr txBox="1"/>
          <p:nvPr/>
        </p:nvSpPr>
        <p:spPr>
          <a:xfrm>
            <a:off x="6981799" y="1066675"/>
            <a:ext cx="1722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110" name="Google Shape;1110;p33"/>
          <p:cNvPicPr preferRelativeResize="0"/>
          <p:nvPr/>
        </p:nvPicPr>
        <p:blipFill rotWithShape="1">
          <a:blip r:embed="rId12">
            <a:alphaModFix/>
          </a:blip>
          <a:srcRect/>
          <a:stretch/>
        </p:blipFill>
        <p:spPr>
          <a:xfrm>
            <a:off x="8075535" y="1388118"/>
            <a:ext cx="153212" cy="153212"/>
          </a:xfrm>
          <a:prstGeom prst="rect">
            <a:avLst/>
          </a:prstGeom>
          <a:noFill/>
          <a:ln>
            <a:noFill/>
          </a:ln>
        </p:spPr>
      </p:pic>
      <p:sp>
        <p:nvSpPr>
          <p:cNvPr id="1111" name="Google Shape;1111;p33"/>
          <p:cNvSpPr txBox="1"/>
          <p:nvPr/>
        </p:nvSpPr>
        <p:spPr>
          <a:xfrm>
            <a:off x="8106950" y="1390025"/>
            <a:ext cx="1533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1112" name="Google Shape;1112;p33"/>
          <p:cNvPicPr preferRelativeResize="0"/>
          <p:nvPr/>
        </p:nvPicPr>
        <p:blipFill rotWithShape="1">
          <a:blip r:embed="rId13">
            <a:alphaModFix/>
          </a:blip>
          <a:srcRect/>
          <a:stretch/>
        </p:blipFill>
        <p:spPr>
          <a:xfrm>
            <a:off x="5996110" y="2390771"/>
            <a:ext cx="153212" cy="153200"/>
          </a:xfrm>
          <a:prstGeom prst="rect">
            <a:avLst/>
          </a:prstGeom>
          <a:noFill/>
          <a:ln>
            <a:noFill/>
          </a:ln>
        </p:spPr>
      </p:pic>
      <p:sp>
        <p:nvSpPr>
          <p:cNvPr id="1113" name="Google Shape;1113;p33"/>
          <p:cNvSpPr txBox="1"/>
          <p:nvPr/>
        </p:nvSpPr>
        <p:spPr>
          <a:xfrm>
            <a:off x="6028298" y="2388975"/>
            <a:ext cx="1533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sp>
        <p:nvSpPr>
          <p:cNvPr id="1114" name="Google Shape;1114;p33"/>
          <p:cNvSpPr/>
          <p:nvPr/>
        </p:nvSpPr>
        <p:spPr>
          <a:xfrm>
            <a:off x="7840050" y="1710250"/>
            <a:ext cx="60300" cy="60300"/>
          </a:xfrm>
          <a:prstGeom prst="flowChartConnector">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mbria"/>
              <a:ea typeface="Cambria"/>
              <a:cs typeface="Cambria"/>
              <a:sym typeface="Cambria"/>
            </a:endParaRPr>
          </a:p>
        </p:txBody>
      </p:sp>
      <p:cxnSp>
        <p:nvCxnSpPr>
          <p:cNvPr id="1115" name="Google Shape;1115;p33"/>
          <p:cNvCxnSpPr/>
          <p:nvPr/>
        </p:nvCxnSpPr>
        <p:spPr>
          <a:xfrm rot="10800000">
            <a:off x="7416125" y="2957325"/>
            <a:ext cx="965700" cy="578700"/>
          </a:xfrm>
          <a:prstGeom prst="straightConnector1">
            <a:avLst/>
          </a:prstGeom>
          <a:solidFill>
            <a:srgbClr val="848484"/>
          </a:solidFill>
          <a:ln>
            <a:noFill/>
          </a:ln>
        </p:spPr>
      </p:cxnSp>
      <p:cxnSp>
        <p:nvCxnSpPr>
          <p:cNvPr id="1116" name="Google Shape;1116;p33"/>
          <p:cNvCxnSpPr>
            <a:endCxn id="1105" idx="3"/>
          </p:cNvCxnSpPr>
          <p:nvPr/>
        </p:nvCxnSpPr>
        <p:spPr>
          <a:xfrm rot="10800000">
            <a:off x="7357433" y="2934407"/>
            <a:ext cx="996600" cy="645000"/>
          </a:xfrm>
          <a:prstGeom prst="straightConnector1">
            <a:avLst/>
          </a:prstGeom>
          <a:solidFill>
            <a:srgbClr val="848484"/>
          </a:solidFill>
          <a:ln w="9525" cap="flat" cmpd="sng">
            <a:solidFill>
              <a:srgbClr val="000000"/>
            </a:solidFill>
            <a:prstDash val="solid"/>
            <a:round/>
            <a:headEnd type="none" w="med" len="med"/>
            <a:tailEnd type="none" w="med" len="med"/>
          </a:ln>
        </p:spPr>
      </p:cxnSp>
      <p:cxnSp>
        <p:nvCxnSpPr>
          <p:cNvPr id="1117" name="Google Shape;1117;p33"/>
          <p:cNvCxnSpPr>
            <a:stCxn id="1105" idx="2"/>
          </p:cNvCxnSpPr>
          <p:nvPr/>
        </p:nvCxnSpPr>
        <p:spPr>
          <a:xfrm flipH="1">
            <a:off x="7040034" y="2920787"/>
            <a:ext cx="196500" cy="34800"/>
          </a:xfrm>
          <a:prstGeom prst="straightConnector1">
            <a:avLst/>
          </a:prstGeom>
          <a:noFill/>
          <a:ln w="9525" cap="flat" cmpd="sng">
            <a:solidFill>
              <a:srgbClr val="000000"/>
            </a:solidFill>
            <a:prstDash val="solid"/>
            <a:round/>
            <a:headEnd type="none" w="med" len="med"/>
            <a:tailEnd type="none" w="med" len="med"/>
          </a:ln>
        </p:spPr>
      </p:cxnSp>
      <p:sp>
        <p:nvSpPr>
          <p:cNvPr id="1118" name="Google Shape;1118;p33"/>
          <p:cNvSpPr/>
          <p:nvPr/>
        </p:nvSpPr>
        <p:spPr>
          <a:xfrm rot="4451537">
            <a:off x="6992064" y="2909884"/>
            <a:ext cx="66697" cy="118149"/>
          </a:xfrm>
          <a:custGeom>
            <a:avLst/>
            <a:gdLst/>
            <a:ahLst/>
            <a:cxnLst/>
            <a:rect l="l" t="t" r="r" b="b"/>
            <a:pathLst>
              <a:path w="66675" h="118110" extrusionOk="0">
                <a:moveTo>
                  <a:pt x="0" y="0"/>
                </a:moveTo>
                <a:lnTo>
                  <a:pt x="28028" y="118097"/>
                </a:lnTo>
                <a:lnTo>
                  <a:pt x="66420" y="4317"/>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19" name="Google Shape;1119;p33"/>
          <p:cNvSpPr/>
          <p:nvPr/>
        </p:nvSpPr>
        <p:spPr>
          <a:xfrm>
            <a:off x="6737625" y="1569075"/>
            <a:ext cx="1114480" cy="665775"/>
          </a:xfrm>
          <a:custGeom>
            <a:avLst/>
            <a:gdLst/>
            <a:ahLst/>
            <a:cxnLst/>
            <a:rect l="l" t="t" r="r" b="b"/>
            <a:pathLst>
              <a:path w="45610" h="26631" extrusionOk="0">
                <a:moveTo>
                  <a:pt x="45611" y="5623"/>
                </a:moveTo>
                <a:cubicBezTo>
                  <a:pt x="35332" y="-251"/>
                  <a:pt x="20770" y="-2166"/>
                  <a:pt x="10182" y="3130"/>
                </a:cubicBezTo>
                <a:cubicBezTo>
                  <a:pt x="2690" y="6877"/>
                  <a:pt x="-2466" y="19139"/>
                  <a:pt x="1280" y="26631"/>
                </a:cubicBezTo>
              </a:path>
            </a:pathLst>
          </a:custGeom>
          <a:noFill/>
          <a:ln w="9525" cap="flat" cmpd="sng">
            <a:solidFill>
              <a:srgbClr val="000000"/>
            </a:solidFill>
            <a:prstDash val="solid"/>
            <a:round/>
            <a:headEnd type="none" w="med" len="med"/>
            <a:tailEnd type="none" w="med" len="med"/>
          </a:ln>
        </p:spPr>
        <p:txBody>
          <a:bodyPr/>
          <a:lstStyle/>
          <a:p>
            <a:endParaRPr lang="en-US"/>
          </a:p>
        </p:txBody>
      </p:sp>
      <p:sp>
        <p:nvSpPr>
          <p:cNvPr id="1120" name="Google Shape;1120;p33"/>
          <p:cNvSpPr txBox="1"/>
          <p:nvPr/>
        </p:nvSpPr>
        <p:spPr>
          <a:xfrm>
            <a:off x="7154000" y="2720900"/>
            <a:ext cx="4179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a:solidFill>
                  <a:srgbClr val="000000"/>
                </a:solidFill>
              </a:rPr>
              <a:t>PU</a:t>
            </a:r>
            <a:endParaRPr sz="700" b="1">
              <a:solidFill>
                <a:srgbClr val="000000"/>
              </a:solidFill>
            </a:endParaRPr>
          </a:p>
        </p:txBody>
      </p:sp>
      <p:sp>
        <p:nvSpPr>
          <p:cNvPr id="1121" name="Google Shape;1121;p33"/>
          <p:cNvSpPr txBox="1"/>
          <p:nvPr/>
        </p:nvSpPr>
        <p:spPr>
          <a:xfrm>
            <a:off x="6737613" y="2884363"/>
            <a:ext cx="4179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a:solidFill>
                  <a:srgbClr val="FFFFFF"/>
                </a:solidFill>
              </a:rPr>
              <a:t>PU</a:t>
            </a:r>
            <a:endParaRPr sz="700" b="1">
              <a:solidFill>
                <a:srgbClr val="FFFFFF"/>
              </a:solidFill>
            </a:endParaRPr>
          </a:p>
        </p:txBody>
      </p:sp>
      <p:sp>
        <p:nvSpPr>
          <p:cNvPr id="1122" name="Google Shape;1122;p33"/>
          <p:cNvSpPr txBox="1"/>
          <p:nvPr/>
        </p:nvSpPr>
        <p:spPr>
          <a:xfrm>
            <a:off x="467225" y="3857075"/>
            <a:ext cx="387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Original 7.6.6 CCA Diagram pp. 60.</a:t>
            </a:r>
            <a:endParaRPr sz="1300">
              <a:solidFill>
                <a:schemeClr val="dk1"/>
              </a:solidFill>
              <a:latin typeface="Roboto"/>
              <a:ea typeface="Roboto"/>
              <a:cs typeface="Roboto"/>
              <a:sym typeface="Roboto"/>
            </a:endParaRPr>
          </a:p>
        </p:txBody>
      </p:sp>
      <p:sp>
        <p:nvSpPr>
          <p:cNvPr id="1123" name="Google Shape;1123;p33"/>
          <p:cNvSpPr txBox="1"/>
          <p:nvPr/>
        </p:nvSpPr>
        <p:spPr>
          <a:xfrm>
            <a:off x="4993488" y="3846975"/>
            <a:ext cx="38799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Updated Diagram to Reflect Rotation as Described on pp. 60.</a:t>
            </a:r>
            <a:endParaRPr sz="1300">
              <a:solidFill>
                <a:schemeClr val="dk1"/>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grpSp>
        <p:nvGrpSpPr>
          <p:cNvPr id="1128" name="Google Shape;1128;p34"/>
          <p:cNvGrpSpPr/>
          <p:nvPr/>
        </p:nvGrpSpPr>
        <p:grpSpPr>
          <a:xfrm>
            <a:off x="444750" y="197364"/>
            <a:ext cx="3879850" cy="3651250"/>
            <a:chOff x="460375" y="1374775"/>
            <a:chExt cx="3879850" cy="3651250"/>
          </a:xfrm>
        </p:grpSpPr>
        <p:sp>
          <p:nvSpPr>
            <p:cNvPr id="1129" name="Google Shape;1129;p34"/>
            <p:cNvSpPr/>
            <p:nvPr/>
          </p:nvSpPr>
          <p:spPr>
            <a:xfrm>
              <a:off x="460375"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0" name="Google Shape;1130;p34"/>
            <p:cNvSpPr/>
            <p:nvPr/>
          </p:nvSpPr>
          <p:spPr>
            <a:xfrm>
              <a:off x="460375" y="1374775"/>
              <a:ext cx="3755390" cy="3535045"/>
            </a:xfrm>
            <a:custGeom>
              <a:avLst/>
              <a:gdLst/>
              <a:ahLst/>
              <a:cxnLst/>
              <a:rect l="l" t="t" r="r" b="b"/>
              <a:pathLst>
                <a:path w="3755390" h="3535045" extrusionOk="0">
                  <a:moveTo>
                    <a:pt x="3745593" y="3305985"/>
                  </a:moveTo>
                  <a:lnTo>
                    <a:pt x="3164881" y="3305985"/>
                  </a:lnTo>
                  <a:lnTo>
                    <a:pt x="3180620" y="3353339"/>
                  </a:lnTo>
                  <a:lnTo>
                    <a:pt x="3203789" y="3396960"/>
                  </a:lnTo>
                  <a:lnTo>
                    <a:pt x="3233581" y="3435920"/>
                  </a:lnTo>
                  <a:lnTo>
                    <a:pt x="3269249" y="3469473"/>
                  </a:lnTo>
                  <a:lnTo>
                    <a:pt x="3310044" y="3496872"/>
                  </a:lnTo>
                  <a:lnTo>
                    <a:pt x="3355219" y="3517367"/>
                  </a:lnTo>
                  <a:lnTo>
                    <a:pt x="3404025" y="3530213"/>
                  </a:lnTo>
                  <a:lnTo>
                    <a:pt x="3455715" y="3534661"/>
                  </a:lnTo>
                  <a:lnTo>
                    <a:pt x="3504250" y="3530745"/>
                  </a:lnTo>
                  <a:lnTo>
                    <a:pt x="3550290" y="3519407"/>
                  </a:lnTo>
                  <a:lnTo>
                    <a:pt x="3593221" y="3501264"/>
                  </a:lnTo>
                  <a:lnTo>
                    <a:pt x="3632427" y="3476931"/>
                  </a:lnTo>
                  <a:lnTo>
                    <a:pt x="3667291" y="3447025"/>
                  </a:lnTo>
                  <a:lnTo>
                    <a:pt x="3697197" y="3412161"/>
                  </a:lnTo>
                  <a:lnTo>
                    <a:pt x="3721530" y="3372955"/>
                  </a:lnTo>
                  <a:lnTo>
                    <a:pt x="3739673" y="3330024"/>
                  </a:lnTo>
                  <a:lnTo>
                    <a:pt x="3745593" y="3305985"/>
                  </a:lnTo>
                  <a:close/>
                </a:path>
                <a:path w="3755390" h="3535045" extrusionOk="0">
                  <a:moveTo>
                    <a:pt x="582287" y="3163973"/>
                  </a:moveTo>
                  <a:lnTo>
                    <a:pt x="0" y="3163973"/>
                  </a:lnTo>
                  <a:lnTo>
                    <a:pt x="0" y="3305985"/>
                  </a:lnTo>
                  <a:lnTo>
                    <a:pt x="3164881" y="3305985"/>
                  </a:lnTo>
                  <a:lnTo>
                    <a:pt x="3164822" y="3305807"/>
                  </a:lnTo>
                  <a:lnTo>
                    <a:pt x="3745637" y="3305807"/>
                  </a:lnTo>
                  <a:lnTo>
                    <a:pt x="3751011" y="3283983"/>
                  </a:lnTo>
                  <a:lnTo>
                    <a:pt x="3754927" y="3235449"/>
                  </a:lnTo>
                  <a:lnTo>
                    <a:pt x="3750464" y="3183672"/>
                  </a:lnTo>
                  <a:lnTo>
                    <a:pt x="3746405" y="3168279"/>
                  </a:lnTo>
                  <a:lnTo>
                    <a:pt x="584029" y="3168279"/>
                  </a:lnTo>
                  <a:lnTo>
                    <a:pt x="582287" y="3163973"/>
                  </a:lnTo>
                  <a:close/>
                </a:path>
                <a:path w="3755390" h="3535045" extrusionOk="0">
                  <a:moveTo>
                    <a:pt x="2536972" y="201114"/>
                  </a:moveTo>
                  <a:lnTo>
                    <a:pt x="2484404" y="201697"/>
                  </a:lnTo>
                  <a:lnTo>
                    <a:pt x="2486419" y="201697"/>
                  </a:lnTo>
                  <a:lnTo>
                    <a:pt x="2441066" y="203241"/>
                  </a:lnTo>
                  <a:lnTo>
                    <a:pt x="2393516" y="205882"/>
                  </a:lnTo>
                  <a:lnTo>
                    <a:pt x="2346250" y="209560"/>
                  </a:lnTo>
                  <a:lnTo>
                    <a:pt x="2299279" y="214265"/>
                  </a:lnTo>
                  <a:lnTo>
                    <a:pt x="2252614" y="219984"/>
                  </a:lnTo>
                  <a:lnTo>
                    <a:pt x="2206266" y="226706"/>
                  </a:lnTo>
                  <a:lnTo>
                    <a:pt x="2160248" y="234420"/>
                  </a:lnTo>
                  <a:lnTo>
                    <a:pt x="2114569" y="243115"/>
                  </a:lnTo>
                  <a:lnTo>
                    <a:pt x="2069242" y="252780"/>
                  </a:lnTo>
                  <a:lnTo>
                    <a:pt x="2024277" y="263403"/>
                  </a:lnTo>
                  <a:lnTo>
                    <a:pt x="1979685" y="274973"/>
                  </a:lnTo>
                  <a:lnTo>
                    <a:pt x="1935479" y="287479"/>
                  </a:lnTo>
                  <a:lnTo>
                    <a:pt x="1891669" y="300910"/>
                  </a:lnTo>
                  <a:lnTo>
                    <a:pt x="1848266" y="315254"/>
                  </a:lnTo>
                  <a:lnTo>
                    <a:pt x="1805282" y="330500"/>
                  </a:lnTo>
                  <a:lnTo>
                    <a:pt x="1762728" y="346637"/>
                  </a:lnTo>
                  <a:lnTo>
                    <a:pt x="1720615" y="363654"/>
                  </a:lnTo>
                  <a:lnTo>
                    <a:pt x="1678955" y="381539"/>
                  </a:lnTo>
                  <a:lnTo>
                    <a:pt x="1637758" y="400281"/>
                  </a:lnTo>
                  <a:lnTo>
                    <a:pt x="1597036" y="419870"/>
                  </a:lnTo>
                  <a:lnTo>
                    <a:pt x="1556800" y="440293"/>
                  </a:lnTo>
                  <a:lnTo>
                    <a:pt x="1517062" y="461539"/>
                  </a:lnTo>
                  <a:lnTo>
                    <a:pt x="1477832" y="483598"/>
                  </a:lnTo>
                  <a:lnTo>
                    <a:pt x="1439123" y="506457"/>
                  </a:lnTo>
                  <a:lnTo>
                    <a:pt x="1400944" y="530106"/>
                  </a:lnTo>
                  <a:lnTo>
                    <a:pt x="1363307" y="554534"/>
                  </a:lnTo>
                  <a:lnTo>
                    <a:pt x="1326225" y="579729"/>
                  </a:lnTo>
                  <a:lnTo>
                    <a:pt x="1289707" y="605680"/>
                  </a:lnTo>
                  <a:lnTo>
                    <a:pt x="1253765" y="632376"/>
                  </a:lnTo>
                  <a:lnTo>
                    <a:pt x="1218410" y="659805"/>
                  </a:lnTo>
                  <a:lnTo>
                    <a:pt x="1183655" y="687956"/>
                  </a:lnTo>
                  <a:lnTo>
                    <a:pt x="1149509" y="716819"/>
                  </a:lnTo>
                  <a:lnTo>
                    <a:pt x="1115983" y="746381"/>
                  </a:lnTo>
                  <a:lnTo>
                    <a:pt x="1083091" y="776632"/>
                  </a:lnTo>
                  <a:lnTo>
                    <a:pt x="1050842" y="807560"/>
                  </a:lnTo>
                  <a:lnTo>
                    <a:pt x="1019247" y="839154"/>
                  </a:lnTo>
                  <a:lnTo>
                    <a:pt x="988319" y="871403"/>
                  </a:lnTo>
                  <a:lnTo>
                    <a:pt x="958068" y="904295"/>
                  </a:lnTo>
                  <a:lnTo>
                    <a:pt x="928505" y="937820"/>
                  </a:lnTo>
                  <a:lnTo>
                    <a:pt x="899643" y="971966"/>
                  </a:lnTo>
                  <a:lnTo>
                    <a:pt x="871491" y="1006722"/>
                  </a:lnTo>
                  <a:lnTo>
                    <a:pt x="844062" y="1042076"/>
                  </a:lnTo>
                  <a:lnTo>
                    <a:pt x="817366" y="1078017"/>
                  </a:lnTo>
                  <a:lnTo>
                    <a:pt x="791414" y="1114535"/>
                  </a:lnTo>
                  <a:lnTo>
                    <a:pt x="766219" y="1151618"/>
                  </a:lnTo>
                  <a:lnTo>
                    <a:pt x="741791" y="1189254"/>
                  </a:lnTo>
                  <a:lnTo>
                    <a:pt x="718142" y="1227432"/>
                  </a:lnTo>
                  <a:lnTo>
                    <a:pt x="695282" y="1266142"/>
                  </a:lnTo>
                  <a:lnTo>
                    <a:pt x="673223" y="1305371"/>
                  </a:lnTo>
                  <a:lnTo>
                    <a:pt x="651976" y="1345109"/>
                  </a:lnTo>
                  <a:lnTo>
                    <a:pt x="631553" y="1385345"/>
                  </a:lnTo>
                  <a:lnTo>
                    <a:pt x="611965" y="1426067"/>
                  </a:lnTo>
                  <a:lnTo>
                    <a:pt x="593222" y="1467263"/>
                  </a:lnTo>
                  <a:lnTo>
                    <a:pt x="575337" y="1508923"/>
                  </a:lnTo>
                  <a:lnTo>
                    <a:pt x="558320" y="1551036"/>
                  </a:lnTo>
                  <a:lnTo>
                    <a:pt x="542183" y="1593590"/>
                  </a:lnTo>
                  <a:lnTo>
                    <a:pt x="526936" y="1636574"/>
                  </a:lnTo>
                  <a:lnTo>
                    <a:pt x="512592" y="1679976"/>
                  </a:lnTo>
                  <a:lnTo>
                    <a:pt x="499161" y="1723786"/>
                  </a:lnTo>
                  <a:lnTo>
                    <a:pt x="486655" y="1767992"/>
                  </a:lnTo>
                  <a:lnTo>
                    <a:pt x="475085" y="1812584"/>
                  </a:lnTo>
                  <a:lnTo>
                    <a:pt x="464462" y="1857548"/>
                  </a:lnTo>
                  <a:lnTo>
                    <a:pt x="454797" y="1902876"/>
                  </a:lnTo>
                  <a:lnTo>
                    <a:pt x="446102" y="1948554"/>
                  </a:lnTo>
                  <a:lnTo>
                    <a:pt x="438387" y="1994573"/>
                  </a:lnTo>
                  <a:lnTo>
                    <a:pt x="431665" y="2040920"/>
                  </a:lnTo>
                  <a:lnTo>
                    <a:pt x="425946" y="2087585"/>
                  </a:lnTo>
                  <a:lnTo>
                    <a:pt x="421242" y="2134556"/>
                  </a:lnTo>
                  <a:lnTo>
                    <a:pt x="417563" y="2181822"/>
                  </a:lnTo>
                  <a:lnTo>
                    <a:pt x="414922" y="2229372"/>
                  </a:lnTo>
                  <a:lnTo>
                    <a:pt x="413329" y="2277194"/>
                  </a:lnTo>
                  <a:lnTo>
                    <a:pt x="412795" y="2325278"/>
                  </a:lnTo>
                  <a:lnTo>
                    <a:pt x="413454" y="2378682"/>
                  </a:lnTo>
                  <a:lnTo>
                    <a:pt x="415413" y="2431617"/>
                  </a:lnTo>
                  <a:lnTo>
                    <a:pt x="418648" y="2484080"/>
                  </a:lnTo>
                  <a:lnTo>
                    <a:pt x="423135" y="2536072"/>
                  </a:lnTo>
                  <a:lnTo>
                    <a:pt x="428847" y="2587590"/>
                  </a:lnTo>
                  <a:lnTo>
                    <a:pt x="435761" y="2638632"/>
                  </a:lnTo>
                  <a:lnTo>
                    <a:pt x="443852" y="2689197"/>
                  </a:lnTo>
                  <a:lnTo>
                    <a:pt x="453095" y="2739284"/>
                  </a:lnTo>
                  <a:lnTo>
                    <a:pt x="463465" y="2788890"/>
                  </a:lnTo>
                  <a:lnTo>
                    <a:pt x="474937" y="2838016"/>
                  </a:lnTo>
                  <a:lnTo>
                    <a:pt x="487487" y="2886658"/>
                  </a:lnTo>
                  <a:lnTo>
                    <a:pt x="501090" y="2934815"/>
                  </a:lnTo>
                  <a:lnTo>
                    <a:pt x="515721" y="2982486"/>
                  </a:lnTo>
                  <a:lnTo>
                    <a:pt x="531355" y="3029670"/>
                  </a:lnTo>
                  <a:lnTo>
                    <a:pt x="547968" y="3076364"/>
                  </a:lnTo>
                  <a:lnTo>
                    <a:pt x="565534" y="3122567"/>
                  </a:lnTo>
                  <a:lnTo>
                    <a:pt x="584029" y="3168279"/>
                  </a:lnTo>
                  <a:lnTo>
                    <a:pt x="583204" y="3163973"/>
                  </a:lnTo>
                  <a:lnTo>
                    <a:pt x="3745270" y="3163973"/>
                  </a:lnTo>
                  <a:lnTo>
                    <a:pt x="3717011" y="3089556"/>
                  </a:lnTo>
                  <a:lnTo>
                    <a:pt x="3689525" y="3048719"/>
                  </a:lnTo>
                  <a:lnTo>
                    <a:pt x="3655869" y="3013033"/>
                  </a:lnTo>
                  <a:lnTo>
                    <a:pt x="3616792" y="2983248"/>
                  </a:lnTo>
                  <a:lnTo>
                    <a:pt x="3573048" y="2960116"/>
                  </a:lnTo>
                  <a:lnTo>
                    <a:pt x="3526542" y="2944771"/>
                  </a:lnTo>
                  <a:lnTo>
                    <a:pt x="3524346" y="2944771"/>
                  </a:lnTo>
                  <a:lnTo>
                    <a:pt x="3524470" y="2325278"/>
                  </a:lnTo>
                  <a:lnTo>
                    <a:pt x="3524591" y="1723786"/>
                  </a:lnTo>
                  <a:lnTo>
                    <a:pt x="3524713" y="1114535"/>
                  </a:lnTo>
                  <a:lnTo>
                    <a:pt x="3524840" y="483598"/>
                  </a:lnTo>
                  <a:lnTo>
                    <a:pt x="3524861" y="377238"/>
                  </a:lnTo>
                  <a:lnTo>
                    <a:pt x="3383287" y="377238"/>
                  </a:lnTo>
                  <a:lnTo>
                    <a:pt x="3383287" y="373739"/>
                  </a:lnTo>
                  <a:lnTo>
                    <a:pt x="3339874" y="355664"/>
                  </a:lnTo>
                  <a:lnTo>
                    <a:pt x="3291652" y="336643"/>
                  </a:lnTo>
                  <a:lnTo>
                    <a:pt x="3243859" y="318908"/>
                  </a:lnTo>
                  <a:lnTo>
                    <a:pt x="3196347" y="302451"/>
                  </a:lnTo>
                  <a:lnTo>
                    <a:pt x="3148968" y="287264"/>
                  </a:lnTo>
                  <a:lnTo>
                    <a:pt x="3101574" y="273339"/>
                  </a:lnTo>
                  <a:lnTo>
                    <a:pt x="3054017" y="260668"/>
                  </a:lnTo>
                  <a:lnTo>
                    <a:pt x="3006149" y="249242"/>
                  </a:lnTo>
                  <a:lnTo>
                    <a:pt x="2957823" y="239054"/>
                  </a:lnTo>
                  <a:lnTo>
                    <a:pt x="2908891" y="230095"/>
                  </a:lnTo>
                  <a:lnTo>
                    <a:pt x="2859205" y="222357"/>
                  </a:lnTo>
                  <a:lnTo>
                    <a:pt x="2808617" y="215832"/>
                  </a:lnTo>
                  <a:lnTo>
                    <a:pt x="2756979" y="210512"/>
                  </a:lnTo>
                  <a:lnTo>
                    <a:pt x="2704143" y="206388"/>
                  </a:lnTo>
                  <a:lnTo>
                    <a:pt x="2649962" y="203453"/>
                  </a:lnTo>
                  <a:lnTo>
                    <a:pt x="2594287" y="201697"/>
                  </a:lnTo>
                  <a:lnTo>
                    <a:pt x="2536972" y="201114"/>
                  </a:lnTo>
                  <a:close/>
                </a:path>
                <a:path w="3755390" h="3535045" extrusionOk="0">
                  <a:moveTo>
                    <a:pt x="3745270" y="3163973"/>
                  </a:moveTo>
                  <a:lnTo>
                    <a:pt x="583204" y="3163973"/>
                  </a:lnTo>
                  <a:lnTo>
                    <a:pt x="584029" y="3168279"/>
                  </a:lnTo>
                  <a:lnTo>
                    <a:pt x="3746405" y="3168279"/>
                  </a:lnTo>
                  <a:lnTo>
                    <a:pt x="3745270" y="3163973"/>
                  </a:lnTo>
                  <a:close/>
                </a:path>
                <a:path w="3755390" h="3535045" extrusionOk="0">
                  <a:moveTo>
                    <a:pt x="3525387" y="2944390"/>
                  </a:moveTo>
                  <a:lnTo>
                    <a:pt x="3524346" y="2944771"/>
                  </a:lnTo>
                  <a:lnTo>
                    <a:pt x="3526542" y="2944771"/>
                  </a:lnTo>
                  <a:lnTo>
                    <a:pt x="3525387" y="2944390"/>
                  </a:lnTo>
                  <a:close/>
                </a:path>
                <a:path w="3755390" h="3535045" extrusionOk="0">
                  <a:moveTo>
                    <a:pt x="3383287" y="373739"/>
                  </a:moveTo>
                  <a:lnTo>
                    <a:pt x="3383287" y="377238"/>
                  </a:lnTo>
                  <a:lnTo>
                    <a:pt x="3388672" y="375980"/>
                  </a:lnTo>
                  <a:lnTo>
                    <a:pt x="3383287" y="373739"/>
                  </a:lnTo>
                  <a:close/>
                </a:path>
                <a:path w="3755390" h="3535045" extrusionOk="0">
                  <a:moveTo>
                    <a:pt x="3524936" y="0"/>
                  </a:moveTo>
                  <a:lnTo>
                    <a:pt x="3383287" y="0"/>
                  </a:lnTo>
                  <a:lnTo>
                    <a:pt x="3383287" y="373739"/>
                  </a:lnTo>
                  <a:lnTo>
                    <a:pt x="3388672" y="375980"/>
                  </a:lnTo>
                  <a:lnTo>
                    <a:pt x="3383287" y="377238"/>
                  </a:lnTo>
                  <a:lnTo>
                    <a:pt x="3524861" y="377238"/>
                  </a:lnTo>
                  <a:lnTo>
                    <a:pt x="3524936"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1" name="Google Shape;1131;p34"/>
            <p:cNvSpPr/>
            <p:nvPr/>
          </p:nvSpPr>
          <p:spPr>
            <a:xfrm>
              <a:off x="1910829" y="4550092"/>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2" name="Google Shape;1132;p34"/>
            <p:cNvSpPr/>
            <p:nvPr/>
          </p:nvSpPr>
          <p:spPr>
            <a:xfrm>
              <a:off x="1982342" y="2675110"/>
              <a:ext cx="1862454" cy="1865629"/>
            </a:xfrm>
            <a:custGeom>
              <a:avLst/>
              <a:gdLst/>
              <a:ahLst/>
              <a:cxnLst/>
              <a:rect l="l" t="t" r="r" b="b"/>
              <a:pathLst>
                <a:path w="1862454" h="1865629" extrusionOk="0">
                  <a:moveTo>
                    <a:pt x="1641640" y="1864601"/>
                  </a:moveTo>
                  <a:lnTo>
                    <a:pt x="1641134" y="1864601"/>
                  </a:lnTo>
                  <a:lnTo>
                    <a:pt x="1640992" y="1865033"/>
                  </a:lnTo>
                  <a:lnTo>
                    <a:pt x="1641640" y="1864601"/>
                  </a:lnTo>
                  <a:close/>
                </a:path>
                <a:path w="1862454" h="1865629" extrusionOk="0">
                  <a:moveTo>
                    <a:pt x="0" y="222478"/>
                  </a:moveTo>
                  <a:lnTo>
                    <a:pt x="0" y="1642642"/>
                  </a:lnTo>
                  <a:lnTo>
                    <a:pt x="44972" y="1657071"/>
                  </a:lnTo>
                  <a:lnTo>
                    <a:pt x="87159" y="1678489"/>
                  </a:lnTo>
                  <a:lnTo>
                    <a:pt x="125202" y="1706021"/>
                  </a:lnTo>
                  <a:lnTo>
                    <a:pt x="158456" y="1739021"/>
                  </a:lnTo>
                  <a:lnTo>
                    <a:pt x="186273" y="1776843"/>
                  </a:lnTo>
                  <a:lnTo>
                    <a:pt x="208007" y="1818838"/>
                  </a:lnTo>
                  <a:lnTo>
                    <a:pt x="223011" y="1864359"/>
                  </a:lnTo>
                  <a:lnTo>
                    <a:pt x="223011" y="1864601"/>
                  </a:lnTo>
                  <a:lnTo>
                    <a:pt x="1641134" y="1864601"/>
                  </a:lnTo>
                  <a:lnTo>
                    <a:pt x="1655715" y="1820139"/>
                  </a:lnTo>
                  <a:lnTo>
                    <a:pt x="1677020" y="1778688"/>
                  </a:lnTo>
                  <a:lnTo>
                    <a:pt x="1704281" y="1741304"/>
                  </a:lnTo>
                  <a:lnTo>
                    <a:pt x="1736872" y="1708613"/>
                  </a:lnTo>
                  <a:lnTo>
                    <a:pt x="1774169" y="1681240"/>
                  </a:lnTo>
                  <a:lnTo>
                    <a:pt x="1815544" y="1659812"/>
                  </a:lnTo>
                  <a:lnTo>
                    <a:pt x="1860372" y="1644954"/>
                  </a:lnTo>
                  <a:lnTo>
                    <a:pt x="1862277" y="1643964"/>
                  </a:lnTo>
                  <a:lnTo>
                    <a:pt x="1862277" y="224853"/>
                  </a:lnTo>
                  <a:lnTo>
                    <a:pt x="1861218" y="224383"/>
                  </a:lnTo>
                  <a:lnTo>
                    <a:pt x="228" y="224383"/>
                  </a:lnTo>
                  <a:lnTo>
                    <a:pt x="0" y="222478"/>
                  </a:lnTo>
                  <a:close/>
                </a:path>
                <a:path w="1862454" h="1865629" extrusionOk="0">
                  <a:moveTo>
                    <a:pt x="1645932" y="0"/>
                  </a:moveTo>
                  <a:lnTo>
                    <a:pt x="222059" y="406"/>
                  </a:lnTo>
                  <a:lnTo>
                    <a:pt x="222173" y="660"/>
                  </a:lnTo>
                  <a:lnTo>
                    <a:pt x="207514" y="46344"/>
                  </a:lnTo>
                  <a:lnTo>
                    <a:pt x="186096" y="88530"/>
                  </a:lnTo>
                  <a:lnTo>
                    <a:pt x="158565" y="126574"/>
                  </a:lnTo>
                  <a:lnTo>
                    <a:pt x="125568" y="159827"/>
                  </a:lnTo>
                  <a:lnTo>
                    <a:pt x="87748" y="187644"/>
                  </a:lnTo>
                  <a:lnTo>
                    <a:pt x="45753" y="209378"/>
                  </a:lnTo>
                  <a:lnTo>
                    <a:pt x="228" y="224383"/>
                  </a:lnTo>
                  <a:lnTo>
                    <a:pt x="1861218" y="224383"/>
                  </a:lnTo>
                  <a:lnTo>
                    <a:pt x="1860130" y="223900"/>
                  </a:lnTo>
                  <a:lnTo>
                    <a:pt x="1815027" y="208922"/>
                  </a:lnTo>
                  <a:lnTo>
                    <a:pt x="1774121" y="187257"/>
                  </a:lnTo>
                  <a:lnTo>
                    <a:pt x="1737791" y="159535"/>
                  </a:lnTo>
                  <a:lnTo>
                    <a:pt x="1706417" y="126384"/>
                  </a:lnTo>
                  <a:lnTo>
                    <a:pt x="1680442" y="88530"/>
                  </a:lnTo>
                  <a:lnTo>
                    <a:pt x="1660064" y="46344"/>
                  </a:lnTo>
                  <a:lnTo>
                    <a:pt x="1645818" y="660"/>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3" name="Google Shape;1133;p34"/>
            <p:cNvSpPr/>
            <p:nvPr/>
          </p:nvSpPr>
          <p:spPr>
            <a:xfrm>
              <a:off x="2787479" y="3490192"/>
              <a:ext cx="417830" cy="417829"/>
            </a:xfrm>
            <a:custGeom>
              <a:avLst/>
              <a:gdLst/>
              <a:ahLst/>
              <a:cxnLst/>
              <a:rect l="l" t="t" r="r" b="b"/>
              <a:pathLst>
                <a:path w="417830"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4" name="Google Shape;1134;p34"/>
            <p:cNvSpPr/>
            <p:nvPr/>
          </p:nvSpPr>
          <p:spPr>
            <a:xfrm>
              <a:off x="2925951" y="3627747"/>
              <a:ext cx="93344" cy="93345"/>
            </a:xfrm>
            <a:custGeom>
              <a:avLst/>
              <a:gdLst/>
              <a:ahLst/>
              <a:cxnLst/>
              <a:rect l="l" t="t" r="r" b="b"/>
              <a:pathLst>
                <a:path w="93344" h="93345" extrusionOk="0">
                  <a:moveTo>
                    <a:pt x="71424" y="0"/>
                  </a:moveTo>
                  <a:lnTo>
                    <a:pt x="0" y="71437"/>
                  </a:lnTo>
                  <a:lnTo>
                    <a:pt x="21564" y="93002"/>
                  </a:lnTo>
                  <a:lnTo>
                    <a:pt x="92989" y="21564"/>
                  </a:lnTo>
                  <a:lnTo>
                    <a:pt x="714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5" name="Google Shape;1135;p34"/>
            <p:cNvSpPr/>
            <p:nvPr/>
          </p:nvSpPr>
          <p:spPr>
            <a:xfrm>
              <a:off x="3916090" y="2579258"/>
              <a:ext cx="69850" cy="1069339"/>
            </a:xfrm>
            <a:custGeom>
              <a:avLst/>
              <a:gdLst/>
              <a:ahLst/>
              <a:cxnLst/>
              <a:rect l="l" t="t" r="r" b="b"/>
              <a:pathLst>
                <a:path w="69850" h="1069339" extrusionOk="0">
                  <a:moveTo>
                    <a:pt x="0" y="0"/>
                  </a:moveTo>
                  <a:lnTo>
                    <a:pt x="69570" y="0"/>
                  </a:lnTo>
                  <a:lnTo>
                    <a:pt x="69570" y="1069340"/>
                  </a:lnTo>
                  <a:lnTo>
                    <a:pt x="0" y="106934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6" name="Google Shape;1136;p34"/>
            <p:cNvSpPr/>
            <p:nvPr/>
          </p:nvSpPr>
          <p:spPr>
            <a:xfrm>
              <a:off x="1883194" y="2578214"/>
              <a:ext cx="2032000" cy="88900"/>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7" name="Google Shape;1137;p34"/>
            <p:cNvSpPr/>
            <p:nvPr/>
          </p:nvSpPr>
          <p:spPr>
            <a:xfrm>
              <a:off x="460375" y="1374787"/>
              <a:ext cx="3460750" cy="3239770"/>
            </a:xfrm>
            <a:custGeom>
              <a:avLst/>
              <a:gdLst/>
              <a:ahLst/>
              <a:cxnLst/>
              <a:rect l="l" t="t" r="r" b="b"/>
              <a:pathLst>
                <a:path w="3460750" h="3239770" extrusionOk="0">
                  <a:moveTo>
                    <a:pt x="3453803" y="3229737"/>
                  </a:moveTo>
                  <a:lnTo>
                    <a:pt x="0" y="3229737"/>
                  </a:lnTo>
                  <a:lnTo>
                    <a:pt x="0" y="3239262"/>
                  </a:lnTo>
                  <a:lnTo>
                    <a:pt x="3453803" y="3239262"/>
                  </a:lnTo>
                  <a:lnTo>
                    <a:pt x="3453803" y="3229737"/>
                  </a:lnTo>
                  <a:close/>
                </a:path>
                <a:path w="3460750" h="3239770" extrusionOk="0">
                  <a:moveTo>
                    <a:pt x="3460470" y="0"/>
                  </a:moveTo>
                  <a:lnTo>
                    <a:pt x="3450945" y="0"/>
                  </a:lnTo>
                  <a:lnTo>
                    <a:pt x="3450945" y="3213531"/>
                  </a:lnTo>
                  <a:lnTo>
                    <a:pt x="3460470" y="3213531"/>
                  </a:lnTo>
                  <a:lnTo>
                    <a:pt x="346047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8" name="Google Shape;1138;p34"/>
            <p:cNvSpPr/>
            <p:nvPr/>
          </p:nvSpPr>
          <p:spPr>
            <a:xfrm>
              <a:off x="3833008" y="4528858"/>
              <a:ext cx="252729" cy="252095"/>
            </a:xfrm>
            <a:custGeom>
              <a:avLst/>
              <a:gdLst/>
              <a:ahLst/>
              <a:cxnLst/>
              <a:rect l="l" t="t" r="r" b="b"/>
              <a:pathLst>
                <a:path w="252729" h="252095" extrusionOk="0">
                  <a:moveTo>
                    <a:pt x="72783" y="0"/>
                  </a:moveTo>
                  <a:lnTo>
                    <a:pt x="0" y="72796"/>
                  </a:lnTo>
                  <a:lnTo>
                    <a:pt x="179641" y="251472"/>
                  </a:lnTo>
                  <a:lnTo>
                    <a:pt x="252425" y="178689"/>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39" name="Google Shape;1139;p34"/>
            <p:cNvSpPr/>
            <p:nvPr/>
          </p:nvSpPr>
          <p:spPr>
            <a:xfrm>
              <a:off x="3833008" y="4528858"/>
              <a:ext cx="252729" cy="252095"/>
            </a:xfrm>
            <a:custGeom>
              <a:avLst/>
              <a:gdLst/>
              <a:ahLst/>
              <a:cxnLst/>
              <a:rect l="l" t="t" r="r" b="b"/>
              <a:pathLst>
                <a:path w="252729" h="252095" extrusionOk="0">
                  <a:moveTo>
                    <a:pt x="252425" y="178689"/>
                  </a:moveTo>
                  <a:lnTo>
                    <a:pt x="72783" y="0"/>
                  </a:lnTo>
                  <a:lnTo>
                    <a:pt x="0" y="72796"/>
                  </a:lnTo>
                  <a:lnTo>
                    <a:pt x="179641" y="251472"/>
                  </a:lnTo>
                  <a:lnTo>
                    <a:pt x="252425" y="178689"/>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140" name="Google Shape;1140;p34"/>
            <p:cNvPicPr preferRelativeResize="0"/>
            <p:nvPr/>
          </p:nvPicPr>
          <p:blipFill rotWithShape="1">
            <a:blip r:embed="rId3">
              <a:alphaModFix/>
            </a:blip>
            <a:srcRect/>
            <a:stretch/>
          </p:blipFill>
          <p:spPr>
            <a:xfrm>
              <a:off x="3755819" y="4448801"/>
              <a:ext cx="296254" cy="297219"/>
            </a:xfrm>
            <a:prstGeom prst="rect">
              <a:avLst/>
            </a:prstGeom>
            <a:noFill/>
            <a:ln>
              <a:noFill/>
            </a:ln>
          </p:spPr>
        </p:pic>
        <p:sp>
          <p:nvSpPr>
            <p:cNvPr id="1141" name="Google Shape;1141;p34"/>
            <p:cNvSpPr/>
            <p:nvPr/>
          </p:nvSpPr>
          <p:spPr>
            <a:xfrm>
              <a:off x="1515330" y="3954415"/>
              <a:ext cx="105409" cy="55879"/>
            </a:xfrm>
            <a:custGeom>
              <a:avLst/>
              <a:gdLst/>
              <a:ahLst/>
              <a:cxnLst/>
              <a:rect l="l" t="t" r="r" b="b"/>
              <a:pathLst>
                <a:path w="105409" h="55879" extrusionOk="0">
                  <a:moveTo>
                    <a:pt x="105117" y="0"/>
                  </a:moveTo>
                  <a:lnTo>
                    <a:pt x="0" y="4051"/>
                  </a:lnTo>
                  <a:lnTo>
                    <a:pt x="90309" y="55765"/>
                  </a:lnTo>
                  <a:lnTo>
                    <a:pt x="10511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42" name="Google Shape;1142;p34"/>
            <p:cNvSpPr/>
            <p:nvPr/>
          </p:nvSpPr>
          <p:spPr>
            <a:xfrm>
              <a:off x="1569201" y="3973981"/>
              <a:ext cx="2286635" cy="560070"/>
            </a:xfrm>
            <a:custGeom>
              <a:avLst/>
              <a:gdLst/>
              <a:ahLst/>
              <a:cxnLst/>
              <a:rect l="l" t="t" r="r" b="b"/>
              <a:pathLst>
                <a:path w="2286635" h="560070" extrusionOk="0">
                  <a:moveTo>
                    <a:pt x="2286381" y="559447"/>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43" name="Google Shape;1143;p34"/>
            <p:cNvSpPr/>
            <p:nvPr/>
          </p:nvSpPr>
          <p:spPr>
            <a:xfrm>
              <a:off x="1641077" y="3975218"/>
              <a:ext cx="52069" cy="52070"/>
            </a:xfrm>
            <a:custGeom>
              <a:avLst/>
              <a:gdLst/>
              <a:ahLst/>
              <a:cxnLst/>
              <a:rect l="l" t="t" r="r" b="b"/>
              <a:pathLst>
                <a:path w="52069" h="52070" extrusionOk="0">
                  <a:moveTo>
                    <a:pt x="22170" y="0"/>
                  </a:moveTo>
                  <a:lnTo>
                    <a:pt x="12353" y="3546"/>
                  </a:lnTo>
                  <a:lnTo>
                    <a:pt x="4682" y="10626"/>
                  </a:lnTo>
                  <a:lnTo>
                    <a:pt x="470" y="19777"/>
                  </a:lnTo>
                  <a:lnTo>
                    <a:pt x="0" y="29843"/>
                  </a:lnTo>
                  <a:lnTo>
                    <a:pt x="3552" y="39665"/>
                  </a:lnTo>
                  <a:lnTo>
                    <a:pt x="10627" y="47329"/>
                  </a:lnTo>
                  <a:lnTo>
                    <a:pt x="19781" y="51538"/>
                  </a:lnTo>
                  <a:lnTo>
                    <a:pt x="29846" y="52011"/>
                  </a:lnTo>
                  <a:lnTo>
                    <a:pt x="39658" y="48466"/>
                  </a:lnTo>
                  <a:lnTo>
                    <a:pt x="47328" y="41385"/>
                  </a:lnTo>
                  <a:lnTo>
                    <a:pt x="51540" y="32231"/>
                  </a:lnTo>
                  <a:lnTo>
                    <a:pt x="52011" y="22165"/>
                  </a:lnTo>
                  <a:lnTo>
                    <a:pt x="48459" y="12347"/>
                  </a:lnTo>
                  <a:lnTo>
                    <a:pt x="41385" y="4679"/>
                  </a:lnTo>
                  <a:lnTo>
                    <a:pt x="32235" y="470"/>
                  </a:lnTo>
                  <a:lnTo>
                    <a:pt x="2217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44" name="Google Shape;1144;p34"/>
            <p:cNvSpPr/>
            <p:nvPr/>
          </p:nvSpPr>
          <p:spPr>
            <a:xfrm>
              <a:off x="1641077" y="3975218"/>
              <a:ext cx="52069" cy="52070"/>
            </a:xfrm>
            <a:custGeom>
              <a:avLst/>
              <a:gdLst/>
              <a:ahLst/>
              <a:cxnLst/>
              <a:rect l="l" t="t" r="r" b="b"/>
              <a:pathLst>
                <a:path w="52069" h="52070" extrusionOk="0">
                  <a:moveTo>
                    <a:pt x="12353" y="3546"/>
                  </a:moveTo>
                  <a:lnTo>
                    <a:pt x="4682" y="10626"/>
                  </a:lnTo>
                  <a:lnTo>
                    <a:pt x="470" y="19777"/>
                  </a:lnTo>
                  <a:lnTo>
                    <a:pt x="0" y="29843"/>
                  </a:lnTo>
                  <a:lnTo>
                    <a:pt x="3552" y="39665"/>
                  </a:lnTo>
                  <a:lnTo>
                    <a:pt x="10627" y="47329"/>
                  </a:lnTo>
                  <a:lnTo>
                    <a:pt x="19781" y="51538"/>
                  </a:lnTo>
                  <a:lnTo>
                    <a:pt x="29846" y="52011"/>
                  </a:lnTo>
                  <a:lnTo>
                    <a:pt x="39658" y="48466"/>
                  </a:lnTo>
                  <a:lnTo>
                    <a:pt x="47328" y="41385"/>
                  </a:lnTo>
                  <a:lnTo>
                    <a:pt x="51540" y="32231"/>
                  </a:lnTo>
                  <a:lnTo>
                    <a:pt x="52011" y="22165"/>
                  </a:lnTo>
                  <a:lnTo>
                    <a:pt x="48459" y="12347"/>
                  </a:lnTo>
                  <a:lnTo>
                    <a:pt x="41385" y="4679"/>
                  </a:lnTo>
                  <a:lnTo>
                    <a:pt x="32235" y="470"/>
                  </a:lnTo>
                  <a:lnTo>
                    <a:pt x="22170" y="0"/>
                  </a:lnTo>
                  <a:lnTo>
                    <a:pt x="12353" y="354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45" name="Google Shape;1145;p34"/>
            <p:cNvSpPr/>
            <p:nvPr/>
          </p:nvSpPr>
          <p:spPr>
            <a:xfrm>
              <a:off x="2018131" y="3860215"/>
              <a:ext cx="1926589" cy="918845"/>
            </a:xfrm>
            <a:custGeom>
              <a:avLst/>
              <a:gdLst/>
              <a:ahLst/>
              <a:cxnLst/>
              <a:rect l="l" t="t" r="r" b="b"/>
              <a:pathLst>
                <a:path w="1926589" h="918845" extrusionOk="0">
                  <a:moveTo>
                    <a:pt x="102857" y="733120"/>
                  </a:moveTo>
                  <a:lnTo>
                    <a:pt x="0" y="711060"/>
                  </a:lnTo>
                  <a:lnTo>
                    <a:pt x="74739" y="783513"/>
                  </a:lnTo>
                  <a:lnTo>
                    <a:pt x="102857" y="733120"/>
                  </a:lnTo>
                  <a:close/>
                </a:path>
                <a:path w="1926589" h="918845" extrusionOk="0">
                  <a:moveTo>
                    <a:pt x="714489" y="18694"/>
                  </a:moveTo>
                  <a:lnTo>
                    <a:pt x="659892" y="0"/>
                  </a:lnTo>
                  <a:lnTo>
                    <a:pt x="656539" y="105156"/>
                  </a:lnTo>
                  <a:lnTo>
                    <a:pt x="714489" y="18694"/>
                  </a:lnTo>
                  <a:close/>
                </a:path>
                <a:path w="1926589" h="918845" extrusionOk="0">
                  <a:moveTo>
                    <a:pt x="1269631" y="541172"/>
                  </a:moveTo>
                  <a:lnTo>
                    <a:pt x="1165466" y="526415"/>
                  </a:lnTo>
                  <a:lnTo>
                    <a:pt x="1245120" y="593420"/>
                  </a:lnTo>
                  <a:lnTo>
                    <a:pt x="1269631" y="541172"/>
                  </a:lnTo>
                  <a:close/>
                </a:path>
                <a:path w="1926589" h="918845" extrusionOk="0">
                  <a:moveTo>
                    <a:pt x="1926005" y="884758"/>
                  </a:moveTo>
                  <a:lnTo>
                    <a:pt x="1824659" y="861034"/>
                  </a:lnTo>
                  <a:lnTo>
                    <a:pt x="1826425" y="918730"/>
                  </a:lnTo>
                  <a:lnTo>
                    <a:pt x="1926005" y="88475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46" name="Google Shape;1146;p34"/>
            <p:cNvSpPr/>
            <p:nvPr/>
          </p:nvSpPr>
          <p:spPr>
            <a:xfrm>
              <a:off x="2031253" y="2502561"/>
              <a:ext cx="1371600" cy="56514"/>
            </a:xfrm>
            <a:custGeom>
              <a:avLst/>
              <a:gdLst/>
              <a:ahLst/>
              <a:cxnLst/>
              <a:rect l="l" t="t" r="r" b="b"/>
              <a:pathLst>
                <a:path w="1371600" h="56514" extrusionOk="0">
                  <a:moveTo>
                    <a:pt x="1371523" y="0"/>
                  </a:moveTo>
                  <a:lnTo>
                    <a:pt x="0" y="5596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47" name="Google Shape;1147;p34"/>
            <p:cNvSpPr/>
            <p:nvPr/>
          </p:nvSpPr>
          <p:spPr>
            <a:xfrm>
              <a:off x="2072408" y="4600461"/>
              <a:ext cx="365125" cy="194945"/>
            </a:xfrm>
            <a:custGeom>
              <a:avLst/>
              <a:gdLst/>
              <a:ahLst/>
              <a:cxnLst/>
              <a:rect l="l" t="t" r="r" b="b"/>
              <a:pathLst>
                <a:path w="365125" h="194945" extrusionOk="0">
                  <a:moveTo>
                    <a:pt x="364705" y="194424"/>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48" name="Google Shape;1148;p34"/>
            <p:cNvSpPr/>
            <p:nvPr/>
          </p:nvSpPr>
          <p:spPr>
            <a:xfrm>
              <a:off x="1980604" y="2525683"/>
              <a:ext cx="102235" cy="57785"/>
            </a:xfrm>
            <a:custGeom>
              <a:avLst/>
              <a:gdLst/>
              <a:ahLst/>
              <a:cxnLst/>
              <a:rect l="l" t="t" r="r" b="b"/>
              <a:pathLst>
                <a:path w="102235" h="57785" extrusionOk="0">
                  <a:moveTo>
                    <a:pt x="98742" y="0"/>
                  </a:moveTo>
                  <a:lnTo>
                    <a:pt x="0" y="36296"/>
                  </a:lnTo>
                  <a:lnTo>
                    <a:pt x="101866" y="57607"/>
                  </a:lnTo>
                  <a:lnTo>
                    <a:pt x="9874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149" name="Google Shape;1149;p34"/>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Infield rotation with R1 and a Runner in Scoring Position</a:t>
            </a:r>
            <a:endParaRPr/>
          </a:p>
        </p:txBody>
      </p:sp>
      <p:grpSp>
        <p:nvGrpSpPr>
          <p:cNvPr id="1150" name="Google Shape;1150;p34"/>
          <p:cNvGrpSpPr/>
          <p:nvPr/>
        </p:nvGrpSpPr>
        <p:grpSpPr>
          <a:xfrm>
            <a:off x="441575" y="195103"/>
            <a:ext cx="3883025" cy="3653511"/>
            <a:chOff x="457200" y="1372514"/>
            <a:chExt cx="3883025" cy="3653511"/>
          </a:xfrm>
        </p:grpSpPr>
        <p:sp>
          <p:nvSpPr>
            <p:cNvPr id="1151" name="Google Shape;1151;p34"/>
            <p:cNvSpPr/>
            <p:nvPr/>
          </p:nvSpPr>
          <p:spPr>
            <a:xfrm>
              <a:off x="460375"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52" name="Google Shape;1152;p34"/>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53" name="Google Shape;1153;p34"/>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154" name="Google Shape;1154;p34"/>
          <p:cNvSpPr txBox="1"/>
          <p:nvPr/>
        </p:nvSpPr>
        <p:spPr>
          <a:xfrm>
            <a:off x="937167" y="2859268"/>
            <a:ext cx="8085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sp>
        <p:nvSpPr>
          <p:cNvPr id="1155" name="Google Shape;1155;p34"/>
          <p:cNvSpPr txBox="1"/>
          <p:nvPr/>
        </p:nvSpPr>
        <p:spPr>
          <a:xfrm>
            <a:off x="1114252" y="2256601"/>
            <a:ext cx="4311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grpSp>
        <p:nvGrpSpPr>
          <p:cNvPr id="1156" name="Google Shape;1156;p34"/>
          <p:cNvGrpSpPr/>
          <p:nvPr/>
        </p:nvGrpSpPr>
        <p:grpSpPr>
          <a:xfrm>
            <a:off x="1470230" y="1305996"/>
            <a:ext cx="2464928" cy="2343380"/>
            <a:chOff x="1485855" y="2483407"/>
            <a:chExt cx="2464928" cy="2343380"/>
          </a:xfrm>
        </p:grpSpPr>
        <p:sp>
          <p:nvSpPr>
            <p:cNvPr id="1157" name="Google Shape;1157;p34"/>
            <p:cNvSpPr/>
            <p:nvPr/>
          </p:nvSpPr>
          <p:spPr>
            <a:xfrm>
              <a:off x="3883216" y="2483407"/>
              <a:ext cx="57785" cy="1986279"/>
            </a:xfrm>
            <a:custGeom>
              <a:avLst/>
              <a:gdLst/>
              <a:ahLst/>
              <a:cxnLst/>
              <a:rect l="l" t="t" r="r" b="b"/>
              <a:pathLst>
                <a:path w="57785" h="1986279" extrusionOk="0">
                  <a:moveTo>
                    <a:pt x="57188" y="1986165"/>
                  </a:moveTo>
                  <a:lnTo>
                    <a:pt x="24126" y="1951798"/>
                  </a:lnTo>
                  <a:lnTo>
                    <a:pt x="7148" y="1897057"/>
                  </a:lnTo>
                  <a:lnTo>
                    <a:pt x="893" y="1782988"/>
                  </a:lnTo>
                  <a:lnTo>
                    <a:pt x="0" y="1570634"/>
                  </a:lnTo>
                  <a:lnTo>
                    <a:pt x="1192" y="1170826"/>
                  </a:lnTo>
                  <a:lnTo>
                    <a:pt x="3816" y="648076"/>
                  </a:lnTo>
                  <a:lnTo>
                    <a:pt x="6440" y="193946"/>
                  </a:lnTo>
                  <a:lnTo>
                    <a:pt x="763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58" name="Google Shape;1158;p34"/>
            <p:cNvSpPr/>
            <p:nvPr/>
          </p:nvSpPr>
          <p:spPr>
            <a:xfrm>
              <a:off x="1811614" y="3056512"/>
              <a:ext cx="609600" cy="1757045"/>
            </a:xfrm>
            <a:custGeom>
              <a:avLst/>
              <a:gdLst/>
              <a:ahLst/>
              <a:cxnLst/>
              <a:rect l="l" t="t" r="r" b="b"/>
              <a:pathLst>
                <a:path w="609600" h="1757045" extrusionOk="0">
                  <a:moveTo>
                    <a:pt x="608985" y="1748535"/>
                  </a:moveTo>
                  <a:lnTo>
                    <a:pt x="316795" y="1756951"/>
                  </a:lnTo>
                  <a:lnTo>
                    <a:pt x="158508" y="1701515"/>
                  </a:lnTo>
                  <a:lnTo>
                    <a:pt x="79324" y="1529810"/>
                  </a:lnTo>
                  <a:lnTo>
                    <a:pt x="24442" y="1189418"/>
                  </a:lnTo>
                  <a:lnTo>
                    <a:pt x="0" y="827814"/>
                  </a:lnTo>
                  <a:lnTo>
                    <a:pt x="2257" y="438480"/>
                  </a:lnTo>
                  <a:lnTo>
                    <a:pt x="15289" y="127260"/>
                  </a:lnTo>
                  <a:lnTo>
                    <a:pt x="2317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59" name="Google Shape;1159;p34"/>
            <p:cNvSpPr/>
            <p:nvPr/>
          </p:nvSpPr>
          <p:spPr>
            <a:xfrm>
              <a:off x="1485855" y="2694982"/>
              <a:ext cx="353060" cy="1247775"/>
            </a:xfrm>
            <a:custGeom>
              <a:avLst/>
              <a:gdLst/>
              <a:ahLst/>
              <a:cxnLst/>
              <a:rect l="l" t="t" r="r" b="b"/>
              <a:pathLst>
                <a:path w="353060" h="1247775" extrusionOk="0">
                  <a:moveTo>
                    <a:pt x="353059" y="0"/>
                  </a:moveTo>
                  <a:lnTo>
                    <a:pt x="0" y="1247406"/>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160" name="Google Shape;1160;p34"/>
            <p:cNvPicPr preferRelativeResize="0"/>
            <p:nvPr/>
          </p:nvPicPr>
          <p:blipFill rotWithShape="1">
            <a:blip r:embed="rId4">
              <a:alphaModFix/>
            </a:blip>
            <a:srcRect/>
            <a:stretch/>
          </p:blipFill>
          <p:spPr>
            <a:xfrm>
              <a:off x="1781434" y="2648741"/>
              <a:ext cx="72278" cy="179899"/>
            </a:xfrm>
            <a:prstGeom prst="rect">
              <a:avLst/>
            </a:prstGeom>
            <a:noFill/>
            <a:ln>
              <a:noFill/>
            </a:ln>
          </p:spPr>
        </p:pic>
        <p:sp>
          <p:nvSpPr>
            <p:cNvPr id="1161" name="Google Shape;1161;p34"/>
            <p:cNvSpPr/>
            <p:nvPr/>
          </p:nvSpPr>
          <p:spPr>
            <a:xfrm>
              <a:off x="1907212" y="2634618"/>
              <a:ext cx="19050" cy="1757045"/>
            </a:xfrm>
            <a:custGeom>
              <a:avLst/>
              <a:gdLst/>
              <a:ahLst/>
              <a:cxnLst/>
              <a:rect l="l" t="t" r="r" b="b"/>
              <a:pathLst>
                <a:path w="19050" h="1757045" extrusionOk="0">
                  <a:moveTo>
                    <a:pt x="18707" y="175689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62" name="Google Shape;1162;p34"/>
            <p:cNvSpPr/>
            <p:nvPr/>
          </p:nvSpPr>
          <p:spPr>
            <a:xfrm>
              <a:off x="1895424" y="4338825"/>
              <a:ext cx="57785" cy="100964"/>
            </a:xfrm>
            <a:custGeom>
              <a:avLst/>
              <a:gdLst/>
              <a:ahLst/>
              <a:cxnLst/>
              <a:rect l="l" t="t" r="r" b="b"/>
              <a:pathLst>
                <a:path w="57785" h="100964" extrusionOk="0">
                  <a:moveTo>
                    <a:pt x="57696" y="0"/>
                  </a:moveTo>
                  <a:lnTo>
                    <a:pt x="0" y="152"/>
                  </a:lnTo>
                  <a:lnTo>
                    <a:pt x="31127" y="100622"/>
                  </a:lnTo>
                  <a:lnTo>
                    <a:pt x="5769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63" name="Google Shape;1163;p34"/>
            <p:cNvSpPr/>
            <p:nvPr/>
          </p:nvSpPr>
          <p:spPr>
            <a:xfrm>
              <a:off x="1898145" y="4256702"/>
              <a:ext cx="52705" cy="52704"/>
            </a:xfrm>
            <a:custGeom>
              <a:avLst/>
              <a:gdLst/>
              <a:ahLst/>
              <a:cxnLst/>
              <a:rect l="l" t="t" r="r" b="b"/>
              <a:pathLst>
                <a:path w="52705" h="52704" extrusionOk="0">
                  <a:moveTo>
                    <a:pt x="25676" y="0"/>
                  </a:moveTo>
                  <a:lnTo>
                    <a:pt x="15829" y="2148"/>
                  </a:lnTo>
                  <a:lnTo>
                    <a:pt x="7265" y="8121"/>
                  </a:lnTo>
                  <a:lnTo>
                    <a:pt x="1696" y="16949"/>
                  </a:lnTo>
                  <a:lnTo>
                    <a:pt x="0" y="26882"/>
                  </a:lnTo>
                  <a:lnTo>
                    <a:pt x="2149" y="36725"/>
                  </a:lnTo>
                  <a:lnTo>
                    <a:pt x="8116" y="45281"/>
                  </a:lnTo>
                  <a:lnTo>
                    <a:pt x="16945" y="50858"/>
                  </a:lnTo>
                  <a:lnTo>
                    <a:pt x="26879" y="52557"/>
                  </a:lnTo>
                  <a:lnTo>
                    <a:pt x="36725" y="50405"/>
                  </a:lnTo>
                  <a:lnTo>
                    <a:pt x="45289" y="44430"/>
                  </a:lnTo>
                  <a:lnTo>
                    <a:pt x="50859" y="35610"/>
                  </a:lnTo>
                  <a:lnTo>
                    <a:pt x="52555" y="25679"/>
                  </a:lnTo>
                  <a:lnTo>
                    <a:pt x="50406" y="15834"/>
                  </a:lnTo>
                  <a:lnTo>
                    <a:pt x="44438" y="7270"/>
                  </a:lnTo>
                  <a:lnTo>
                    <a:pt x="35610" y="1699"/>
                  </a:lnTo>
                  <a:lnTo>
                    <a:pt x="2567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64" name="Google Shape;1164;p34"/>
            <p:cNvSpPr/>
            <p:nvPr/>
          </p:nvSpPr>
          <p:spPr>
            <a:xfrm>
              <a:off x="1898145" y="4256702"/>
              <a:ext cx="52705" cy="52704"/>
            </a:xfrm>
            <a:custGeom>
              <a:avLst/>
              <a:gdLst/>
              <a:ahLst/>
              <a:cxnLst/>
              <a:rect l="l" t="t" r="r" b="b"/>
              <a:pathLst>
                <a:path w="52705" h="52704" extrusionOk="0">
                  <a:moveTo>
                    <a:pt x="8116" y="45281"/>
                  </a:moveTo>
                  <a:lnTo>
                    <a:pt x="16945" y="50858"/>
                  </a:lnTo>
                  <a:lnTo>
                    <a:pt x="26879" y="52557"/>
                  </a:lnTo>
                  <a:lnTo>
                    <a:pt x="36725" y="50405"/>
                  </a:lnTo>
                  <a:lnTo>
                    <a:pt x="45289" y="44430"/>
                  </a:lnTo>
                  <a:lnTo>
                    <a:pt x="50859" y="35610"/>
                  </a:lnTo>
                  <a:lnTo>
                    <a:pt x="52555" y="25679"/>
                  </a:lnTo>
                  <a:lnTo>
                    <a:pt x="50406" y="15834"/>
                  </a:lnTo>
                  <a:lnTo>
                    <a:pt x="44438" y="7270"/>
                  </a:lnTo>
                  <a:lnTo>
                    <a:pt x="35610" y="1699"/>
                  </a:lnTo>
                  <a:lnTo>
                    <a:pt x="25676" y="0"/>
                  </a:lnTo>
                  <a:lnTo>
                    <a:pt x="15829" y="2148"/>
                  </a:lnTo>
                  <a:lnTo>
                    <a:pt x="7265" y="8121"/>
                  </a:lnTo>
                  <a:lnTo>
                    <a:pt x="1696" y="16949"/>
                  </a:lnTo>
                  <a:lnTo>
                    <a:pt x="0" y="26882"/>
                  </a:lnTo>
                  <a:lnTo>
                    <a:pt x="2149" y="36725"/>
                  </a:lnTo>
                  <a:lnTo>
                    <a:pt x="8116" y="4528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65" name="Google Shape;1165;p34"/>
            <p:cNvSpPr/>
            <p:nvPr/>
          </p:nvSpPr>
          <p:spPr>
            <a:xfrm>
              <a:off x="2419718" y="3641877"/>
              <a:ext cx="85089" cy="1184910"/>
            </a:xfrm>
            <a:custGeom>
              <a:avLst/>
              <a:gdLst/>
              <a:ahLst/>
              <a:cxnLst/>
              <a:rect l="l" t="t" r="r" b="b"/>
              <a:pathLst>
                <a:path w="85089" h="1184910" extrusionOk="0">
                  <a:moveTo>
                    <a:pt x="52552" y="1157439"/>
                  </a:moveTo>
                  <a:lnTo>
                    <a:pt x="50241" y="1147279"/>
                  </a:lnTo>
                  <a:lnTo>
                    <a:pt x="44411" y="1139063"/>
                  </a:lnTo>
                  <a:lnTo>
                    <a:pt x="35928" y="1133627"/>
                  </a:lnTo>
                  <a:lnTo>
                    <a:pt x="25641" y="1131811"/>
                  </a:lnTo>
                  <a:lnTo>
                    <a:pt x="15468" y="1134122"/>
                  </a:lnTo>
                  <a:lnTo>
                    <a:pt x="7264" y="1139952"/>
                  </a:lnTo>
                  <a:lnTo>
                    <a:pt x="1828" y="1148448"/>
                  </a:lnTo>
                  <a:lnTo>
                    <a:pt x="0" y="1158722"/>
                  </a:lnTo>
                  <a:lnTo>
                    <a:pt x="2324" y="1168908"/>
                  </a:lnTo>
                  <a:lnTo>
                    <a:pt x="8153" y="1177124"/>
                  </a:lnTo>
                  <a:lnTo>
                    <a:pt x="16637" y="1182547"/>
                  </a:lnTo>
                  <a:lnTo>
                    <a:pt x="26911" y="1184363"/>
                  </a:lnTo>
                  <a:lnTo>
                    <a:pt x="37096" y="1182052"/>
                  </a:lnTo>
                  <a:lnTo>
                    <a:pt x="45300" y="1176223"/>
                  </a:lnTo>
                  <a:lnTo>
                    <a:pt x="50736" y="1167726"/>
                  </a:lnTo>
                  <a:lnTo>
                    <a:pt x="52552" y="1157439"/>
                  </a:lnTo>
                  <a:close/>
                </a:path>
                <a:path w="85089" h="1184910" extrusionOk="0">
                  <a:moveTo>
                    <a:pt x="84632" y="25628"/>
                  </a:moveTo>
                  <a:lnTo>
                    <a:pt x="82321" y="15455"/>
                  </a:lnTo>
                  <a:lnTo>
                    <a:pt x="76492" y="7239"/>
                  </a:lnTo>
                  <a:lnTo>
                    <a:pt x="68008" y="1816"/>
                  </a:lnTo>
                  <a:lnTo>
                    <a:pt x="57721" y="0"/>
                  </a:lnTo>
                  <a:lnTo>
                    <a:pt x="47548" y="2298"/>
                  </a:lnTo>
                  <a:lnTo>
                    <a:pt x="39331" y="8140"/>
                  </a:lnTo>
                  <a:lnTo>
                    <a:pt x="33909" y="16624"/>
                  </a:lnTo>
                  <a:lnTo>
                    <a:pt x="32080" y="26911"/>
                  </a:lnTo>
                  <a:lnTo>
                    <a:pt x="34391" y="37084"/>
                  </a:lnTo>
                  <a:lnTo>
                    <a:pt x="40233" y="45300"/>
                  </a:lnTo>
                  <a:lnTo>
                    <a:pt x="48717" y="50723"/>
                  </a:lnTo>
                  <a:lnTo>
                    <a:pt x="58991" y="52552"/>
                  </a:lnTo>
                  <a:lnTo>
                    <a:pt x="69176" y="50228"/>
                  </a:lnTo>
                  <a:lnTo>
                    <a:pt x="77381" y="44399"/>
                  </a:lnTo>
                  <a:lnTo>
                    <a:pt x="82816" y="35902"/>
                  </a:lnTo>
                  <a:lnTo>
                    <a:pt x="84632" y="2562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66" name="Google Shape;1166;p34"/>
            <p:cNvSpPr/>
            <p:nvPr/>
          </p:nvSpPr>
          <p:spPr>
            <a:xfrm>
              <a:off x="3225613" y="4400953"/>
              <a:ext cx="725170" cy="297814"/>
            </a:xfrm>
            <a:custGeom>
              <a:avLst/>
              <a:gdLst/>
              <a:ahLst/>
              <a:cxnLst/>
              <a:rect l="l" t="t" r="r" b="b"/>
              <a:pathLst>
                <a:path w="725170" h="297814" extrusionOk="0">
                  <a:moveTo>
                    <a:pt x="0" y="0"/>
                  </a:moveTo>
                  <a:lnTo>
                    <a:pt x="724954" y="29735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67" name="Google Shape;1167;p34"/>
            <p:cNvSpPr/>
            <p:nvPr/>
          </p:nvSpPr>
          <p:spPr>
            <a:xfrm>
              <a:off x="3132213" y="4422388"/>
              <a:ext cx="777875" cy="332104"/>
            </a:xfrm>
            <a:custGeom>
              <a:avLst/>
              <a:gdLst/>
              <a:ahLst/>
              <a:cxnLst/>
              <a:rect l="l" t="t" r="r" b="b"/>
              <a:pathLst>
                <a:path w="777875" h="332104" extrusionOk="0">
                  <a:moveTo>
                    <a:pt x="0" y="0"/>
                  </a:moveTo>
                  <a:lnTo>
                    <a:pt x="83631" y="188979"/>
                  </a:lnTo>
                  <a:lnTo>
                    <a:pt x="192519" y="286537"/>
                  </a:lnTo>
                  <a:lnTo>
                    <a:pt x="399571" y="323783"/>
                  </a:lnTo>
                  <a:lnTo>
                    <a:pt x="777697" y="33182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168" name="Google Shape;1168;p34"/>
            <p:cNvPicPr preferRelativeResize="0"/>
            <p:nvPr/>
          </p:nvPicPr>
          <p:blipFill rotWithShape="1">
            <a:blip r:embed="rId5">
              <a:alphaModFix/>
            </a:blip>
            <a:srcRect/>
            <a:stretch/>
          </p:blipFill>
          <p:spPr>
            <a:xfrm>
              <a:off x="2402419" y="3474651"/>
              <a:ext cx="288300" cy="196660"/>
            </a:xfrm>
            <a:prstGeom prst="rect">
              <a:avLst/>
            </a:prstGeom>
            <a:noFill/>
            <a:ln>
              <a:noFill/>
            </a:ln>
          </p:spPr>
        </p:pic>
        <p:sp>
          <p:nvSpPr>
            <p:cNvPr id="1169" name="Google Shape;1169;p34"/>
            <p:cNvSpPr/>
            <p:nvPr/>
          </p:nvSpPr>
          <p:spPr>
            <a:xfrm>
              <a:off x="2665073" y="3579046"/>
              <a:ext cx="76200" cy="354329"/>
            </a:xfrm>
            <a:custGeom>
              <a:avLst/>
              <a:gdLst/>
              <a:ahLst/>
              <a:cxnLst/>
              <a:rect l="l" t="t" r="r" b="b"/>
              <a:pathLst>
                <a:path w="76200" h="354329" extrusionOk="0">
                  <a:moveTo>
                    <a:pt x="0" y="0"/>
                  </a:moveTo>
                  <a:lnTo>
                    <a:pt x="55123" y="107064"/>
                  </a:lnTo>
                  <a:lnTo>
                    <a:pt x="75895" y="179624"/>
                  </a:lnTo>
                  <a:lnTo>
                    <a:pt x="64472" y="250861"/>
                  </a:lnTo>
                  <a:lnTo>
                    <a:pt x="23012" y="35396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170" name="Google Shape;1170;p34"/>
            <p:cNvPicPr preferRelativeResize="0"/>
            <p:nvPr/>
          </p:nvPicPr>
          <p:blipFill rotWithShape="1">
            <a:blip r:embed="rId6">
              <a:alphaModFix/>
            </a:blip>
            <a:srcRect/>
            <a:stretch/>
          </p:blipFill>
          <p:spPr>
            <a:xfrm>
              <a:off x="2555941" y="3965357"/>
              <a:ext cx="164426" cy="164439"/>
            </a:xfrm>
            <a:prstGeom prst="rect">
              <a:avLst/>
            </a:prstGeom>
            <a:noFill/>
            <a:ln>
              <a:noFill/>
            </a:ln>
          </p:spPr>
        </p:pic>
      </p:grpSp>
      <p:sp>
        <p:nvSpPr>
          <p:cNvPr id="1171" name="Google Shape;1171;p34"/>
          <p:cNvSpPr txBox="1"/>
          <p:nvPr/>
        </p:nvSpPr>
        <p:spPr>
          <a:xfrm>
            <a:off x="2559501" y="2789189"/>
            <a:ext cx="216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pic>
        <p:nvPicPr>
          <p:cNvPr id="1172" name="Google Shape;1172;p34"/>
          <p:cNvPicPr preferRelativeResize="0"/>
          <p:nvPr/>
        </p:nvPicPr>
        <p:blipFill rotWithShape="1">
          <a:blip r:embed="rId6">
            <a:alphaModFix/>
          </a:blip>
          <a:srcRect/>
          <a:stretch/>
        </p:blipFill>
        <p:spPr>
          <a:xfrm>
            <a:off x="3916679" y="3479249"/>
            <a:ext cx="164439" cy="164426"/>
          </a:xfrm>
          <a:prstGeom prst="rect">
            <a:avLst/>
          </a:prstGeom>
          <a:noFill/>
          <a:ln>
            <a:noFill/>
          </a:ln>
        </p:spPr>
      </p:pic>
      <p:sp>
        <p:nvSpPr>
          <p:cNvPr id="1173" name="Google Shape;1173;p34"/>
          <p:cNvSpPr txBox="1"/>
          <p:nvPr/>
        </p:nvSpPr>
        <p:spPr>
          <a:xfrm>
            <a:off x="3929270" y="3481814"/>
            <a:ext cx="216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1174" name="Google Shape;1174;p34"/>
          <p:cNvPicPr preferRelativeResize="0"/>
          <p:nvPr/>
        </p:nvPicPr>
        <p:blipFill rotWithShape="1">
          <a:blip r:embed="rId7">
            <a:alphaModFix/>
          </a:blip>
          <a:srcRect/>
          <a:stretch/>
        </p:blipFill>
        <p:spPr>
          <a:xfrm>
            <a:off x="2235325" y="2167407"/>
            <a:ext cx="172046" cy="172059"/>
          </a:xfrm>
          <a:prstGeom prst="rect">
            <a:avLst/>
          </a:prstGeom>
          <a:noFill/>
          <a:ln>
            <a:noFill/>
          </a:ln>
        </p:spPr>
      </p:pic>
      <p:sp>
        <p:nvSpPr>
          <p:cNvPr id="1175" name="Google Shape;1175;p34"/>
          <p:cNvSpPr txBox="1"/>
          <p:nvPr/>
        </p:nvSpPr>
        <p:spPr>
          <a:xfrm>
            <a:off x="2258329" y="2172464"/>
            <a:ext cx="216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pic>
        <p:nvPicPr>
          <p:cNvPr id="1176" name="Google Shape;1176;p34"/>
          <p:cNvPicPr preferRelativeResize="0"/>
          <p:nvPr/>
        </p:nvPicPr>
        <p:blipFill rotWithShape="1">
          <a:blip r:embed="rId8">
            <a:alphaModFix/>
          </a:blip>
          <a:srcRect/>
          <a:stretch/>
        </p:blipFill>
        <p:spPr>
          <a:xfrm>
            <a:off x="3008305" y="3079872"/>
            <a:ext cx="172059" cy="172046"/>
          </a:xfrm>
          <a:prstGeom prst="rect">
            <a:avLst/>
          </a:prstGeom>
          <a:noFill/>
          <a:ln>
            <a:noFill/>
          </a:ln>
        </p:spPr>
      </p:pic>
      <p:sp>
        <p:nvSpPr>
          <p:cNvPr id="1177" name="Google Shape;1177;p34"/>
          <p:cNvSpPr txBox="1"/>
          <p:nvPr/>
        </p:nvSpPr>
        <p:spPr>
          <a:xfrm>
            <a:off x="3024731" y="3086264"/>
            <a:ext cx="216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178" name="Google Shape;1178;p34"/>
          <p:cNvPicPr preferRelativeResize="0"/>
          <p:nvPr/>
        </p:nvPicPr>
        <p:blipFill rotWithShape="1">
          <a:blip r:embed="rId9">
            <a:alphaModFix/>
          </a:blip>
          <a:srcRect/>
          <a:stretch/>
        </p:blipFill>
        <p:spPr>
          <a:xfrm>
            <a:off x="3893436" y="3274843"/>
            <a:ext cx="153200" cy="153212"/>
          </a:xfrm>
          <a:prstGeom prst="rect">
            <a:avLst/>
          </a:prstGeom>
          <a:noFill/>
          <a:ln>
            <a:noFill/>
          </a:ln>
        </p:spPr>
      </p:pic>
      <p:sp>
        <p:nvSpPr>
          <p:cNvPr id="1179" name="Google Shape;1179;p34"/>
          <p:cNvSpPr txBox="1"/>
          <p:nvPr/>
        </p:nvSpPr>
        <p:spPr>
          <a:xfrm>
            <a:off x="3902821" y="3272514"/>
            <a:ext cx="2169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180" name="Google Shape;1180;p34"/>
          <p:cNvPicPr preferRelativeResize="0"/>
          <p:nvPr/>
        </p:nvPicPr>
        <p:blipFill rotWithShape="1">
          <a:blip r:embed="rId10">
            <a:alphaModFix/>
          </a:blip>
          <a:srcRect/>
          <a:stretch/>
        </p:blipFill>
        <p:spPr>
          <a:xfrm>
            <a:off x="3801237" y="1157237"/>
            <a:ext cx="153200" cy="153212"/>
          </a:xfrm>
          <a:prstGeom prst="rect">
            <a:avLst/>
          </a:prstGeom>
          <a:noFill/>
          <a:ln>
            <a:noFill/>
          </a:ln>
        </p:spPr>
      </p:pic>
      <p:sp>
        <p:nvSpPr>
          <p:cNvPr id="1181" name="Google Shape;1181;p34"/>
          <p:cNvSpPr txBox="1"/>
          <p:nvPr/>
        </p:nvSpPr>
        <p:spPr>
          <a:xfrm>
            <a:off x="3810854" y="1154614"/>
            <a:ext cx="1722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182" name="Google Shape;1182;p34"/>
          <p:cNvPicPr preferRelativeResize="0"/>
          <p:nvPr/>
        </p:nvPicPr>
        <p:blipFill rotWithShape="1">
          <a:blip r:embed="rId11">
            <a:alphaModFix/>
          </a:blip>
          <a:srcRect/>
          <a:stretch/>
        </p:blipFill>
        <p:spPr>
          <a:xfrm>
            <a:off x="3382690" y="1248541"/>
            <a:ext cx="153212" cy="153212"/>
          </a:xfrm>
          <a:prstGeom prst="rect">
            <a:avLst/>
          </a:prstGeom>
          <a:noFill/>
          <a:ln>
            <a:noFill/>
          </a:ln>
        </p:spPr>
      </p:pic>
      <p:sp>
        <p:nvSpPr>
          <p:cNvPr id="1183" name="Google Shape;1183;p34"/>
          <p:cNvSpPr txBox="1"/>
          <p:nvPr/>
        </p:nvSpPr>
        <p:spPr>
          <a:xfrm>
            <a:off x="3397020" y="1246214"/>
            <a:ext cx="2169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1184" name="Google Shape;1184;p34"/>
          <p:cNvPicPr preferRelativeResize="0"/>
          <p:nvPr/>
        </p:nvPicPr>
        <p:blipFill rotWithShape="1">
          <a:blip r:embed="rId12">
            <a:alphaModFix/>
          </a:blip>
          <a:srcRect/>
          <a:stretch/>
        </p:blipFill>
        <p:spPr>
          <a:xfrm>
            <a:off x="2127735" y="1300465"/>
            <a:ext cx="153212" cy="153212"/>
          </a:xfrm>
          <a:prstGeom prst="rect">
            <a:avLst/>
          </a:prstGeom>
          <a:noFill/>
          <a:ln>
            <a:noFill/>
          </a:ln>
        </p:spPr>
      </p:pic>
      <p:sp>
        <p:nvSpPr>
          <p:cNvPr id="1185" name="Google Shape;1185;p34"/>
          <p:cNvSpPr txBox="1"/>
          <p:nvPr/>
        </p:nvSpPr>
        <p:spPr>
          <a:xfrm>
            <a:off x="2144552" y="1297839"/>
            <a:ext cx="2169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1186" name="Google Shape;1186;p34"/>
          <p:cNvPicPr preferRelativeResize="0"/>
          <p:nvPr/>
        </p:nvPicPr>
        <p:blipFill rotWithShape="1">
          <a:blip r:embed="rId13">
            <a:alphaModFix/>
          </a:blip>
          <a:srcRect/>
          <a:stretch/>
        </p:blipFill>
        <p:spPr>
          <a:xfrm>
            <a:off x="1746684" y="1730341"/>
            <a:ext cx="153200" cy="153212"/>
          </a:xfrm>
          <a:prstGeom prst="rect">
            <a:avLst/>
          </a:prstGeom>
          <a:noFill/>
          <a:ln>
            <a:noFill/>
          </a:ln>
        </p:spPr>
      </p:pic>
      <p:sp>
        <p:nvSpPr>
          <p:cNvPr id="1187" name="Google Shape;1187;p34"/>
          <p:cNvSpPr txBox="1"/>
          <p:nvPr/>
        </p:nvSpPr>
        <p:spPr>
          <a:xfrm>
            <a:off x="1761023" y="1661035"/>
            <a:ext cx="612900" cy="402900"/>
          </a:xfrm>
          <a:prstGeom prst="rect">
            <a:avLst/>
          </a:prstGeom>
          <a:noFill/>
          <a:ln>
            <a:noFill/>
          </a:ln>
        </p:spPr>
        <p:txBody>
          <a:bodyPr spcFirstLastPara="1" wrap="square" lIns="0" tIns="8317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R2</a:t>
            </a:r>
            <a:endParaRPr sz="750">
              <a:latin typeface="Arial"/>
              <a:ea typeface="Arial"/>
              <a:cs typeface="Arial"/>
              <a:sym typeface="Arial"/>
            </a:endParaRPr>
          </a:p>
          <a:p>
            <a:pPr marL="194310" lvl="0" indent="0" algn="l" rtl="0">
              <a:lnSpc>
                <a:spcPct val="100000"/>
              </a:lnSpc>
              <a:spcBef>
                <a:spcPts val="565"/>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pic>
        <p:nvPicPr>
          <p:cNvPr id="1188" name="Google Shape;1188;p34"/>
          <p:cNvPicPr preferRelativeResize="0"/>
          <p:nvPr/>
        </p:nvPicPr>
        <p:blipFill rotWithShape="1">
          <a:blip r:embed="rId14">
            <a:alphaModFix/>
          </a:blip>
          <a:srcRect/>
          <a:stretch/>
        </p:blipFill>
        <p:spPr>
          <a:xfrm>
            <a:off x="2127735" y="3427403"/>
            <a:ext cx="153212" cy="153212"/>
          </a:xfrm>
          <a:prstGeom prst="rect">
            <a:avLst/>
          </a:prstGeom>
          <a:noFill/>
          <a:ln>
            <a:noFill/>
          </a:ln>
        </p:spPr>
      </p:pic>
      <p:sp>
        <p:nvSpPr>
          <p:cNvPr id="1189" name="Google Shape;1189;p34"/>
          <p:cNvSpPr txBox="1"/>
          <p:nvPr/>
        </p:nvSpPr>
        <p:spPr>
          <a:xfrm>
            <a:off x="2140334" y="3424789"/>
            <a:ext cx="2169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R2</a:t>
            </a:r>
            <a:endParaRPr sz="750">
              <a:latin typeface="Arial"/>
              <a:ea typeface="Arial"/>
              <a:cs typeface="Arial"/>
              <a:sym typeface="Arial"/>
            </a:endParaRPr>
          </a:p>
        </p:txBody>
      </p:sp>
      <p:sp>
        <p:nvSpPr>
          <p:cNvPr id="1190" name="Google Shape;1190;p34"/>
          <p:cNvSpPr txBox="1"/>
          <p:nvPr/>
        </p:nvSpPr>
        <p:spPr>
          <a:xfrm>
            <a:off x="446275" y="3863289"/>
            <a:ext cx="387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accent1"/>
                </a:solidFill>
                <a:latin typeface="Roboto"/>
                <a:ea typeface="Roboto"/>
                <a:cs typeface="Roboto"/>
                <a:sym typeface="Roboto"/>
              </a:rPr>
              <a:t>Runners on 1st and 2nd (7.7.2 CCA pp. 70)</a:t>
            </a:r>
            <a:endParaRPr sz="1300">
              <a:solidFill>
                <a:schemeClr val="accent1"/>
              </a:solidFill>
              <a:latin typeface="Roboto"/>
              <a:ea typeface="Roboto"/>
              <a:cs typeface="Roboto"/>
              <a:sym typeface="Roboto"/>
            </a:endParaRPr>
          </a:p>
        </p:txBody>
      </p:sp>
      <p:sp>
        <p:nvSpPr>
          <p:cNvPr id="1191" name="Google Shape;1191;p34"/>
          <p:cNvSpPr/>
          <p:nvPr/>
        </p:nvSpPr>
        <p:spPr>
          <a:xfrm>
            <a:off x="4692397" y="197343"/>
            <a:ext cx="3841052" cy="3623866"/>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92" name="Google Shape;1192;p34"/>
          <p:cNvSpPr/>
          <p:nvPr/>
        </p:nvSpPr>
        <p:spPr>
          <a:xfrm>
            <a:off x="4692397" y="197343"/>
            <a:ext cx="3841052" cy="3623866"/>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93" name="Google Shape;1193;p34"/>
          <p:cNvSpPr/>
          <p:nvPr/>
        </p:nvSpPr>
        <p:spPr>
          <a:xfrm>
            <a:off x="4692397" y="197343"/>
            <a:ext cx="3468262" cy="3508532"/>
          </a:xfrm>
          <a:custGeom>
            <a:avLst/>
            <a:gdLst/>
            <a:ahLst/>
            <a:cxnLst/>
            <a:rect l="l" t="t" r="r" b="b"/>
            <a:pathLst>
              <a:path w="3503295" h="3535045" extrusionOk="0">
                <a:moveTo>
                  <a:pt x="3493886" y="3305970"/>
                </a:moveTo>
                <a:lnTo>
                  <a:pt x="2913155" y="3305970"/>
                </a:lnTo>
                <a:lnTo>
                  <a:pt x="2928902" y="3353337"/>
                </a:lnTo>
                <a:lnTo>
                  <a:pt x="2952073" y="3396957"/>
                </a:lnTo>
                <a:lnTo>
                  <a:pt x="2981865" y="3435918"/>
                </a:lnTo>
                <a:lnTo>
                  <a:pt x="3017532" y="3469471"/>
                </a:lnTo>
                <a:lnTo>
                  <a:pt x="3058326" y="3496869"/>
                </a:lnTo>
                <a:lnTo>
                  <a:pt x="3103499" y="3517365"/>
                </a:lnTo>
                <a:lnTo>
                  <a:pt x="3152304" y="3530211"/>
                </a:lnTo>
                <a:lnTo>
                  <a:pt x="3203994" y="3534659"/>
                </a:lnTo>
                <a:lnTo>
                  <a:pt x="3252528" y="3530742"/>
                </a:lnTo>
                <a:lnTo>
                  <a:pt x="3298570" y="3519404"/>
                </a:lnTo>
                <a:lnTo>
                  <a:pt x="3341502" y="3501259"/>
                </a:lnTo>
                <a:lnTo>
                  <a:pt x="3380710" y="3476925"/>
                </a:lnTo>
                <a:lnTo>
                  <a:pt x="3415576" y="3447017"/>
                </a:lnTo>
                <a:lnTo>
                  <a:pt x="3445484" y="3412153"/>
                </a:lnTo>
                <a:lnTo>
                  <a:pt x="3469818" y="3372947"/>
                </a:lnTo>
                <a:lnTo>
                  <a:pt x="3487963" y="3330017"/>
                </a:lnTo>
                <a:lnTo>
                  <a:pt x="3493886" y="3305970"/>
                </a:lnTo>
                <a:close/>
              </a:path>
              <a:path w="3503295" h="3535045" extrusionOk="0">
                <a:moveTo>
                  <a:pt x="330566" y="3163971"/>
                </a:moveTo>
                <a:lnTo>
                  <a:pt x="0" y="3163971"/>
                </a:lnTo>
                <a:lnTo>
                  <a:pt x="0" y="3305970"/>
                </a:lnTo>
                <a:lnTo>
                  <a:pt x="2913155" y="3305970"/>
                </a:lnTo>
                <a:lnTo>
                  <a:pt x="2913100" y="3305805"/>
                </a:lnTo>
                <a:lnTo>
                  <a:pt x="3493926" y="3305805"/>
                </a:lnTo>
                <a:lnTo>
                  <a:pt x="3499302" y="3283978"/>
                </a:lnTo>
                <a:lnTo>
                  <a:pt x="3503218" y="3235447"/>
                </a:lnTo>
                <a:lnTo>
                  <a:pt x="3498755" y="3183670"/>
                </a:lnTo>
                <a:lnTo>
                  <a:pt x="3494696" y="3168276"/>
                </a:lnTo>
                <a:lnTo>
                  <a:pt x="332308" y="3168276"/>
                </a:lnTo>
                <a:lnTo>
                  <a:pt x="330566" y="3163971"/>
                </a:lnTo>
                <a:close/>
              </a:path>
              <a:path w="3503295" h="3535045" extrusionOk="0">
                <a:moveTo>
                  <a:pt x="2285250" y="201112"/>
                </a:moveTo>
                <a:lnTo>
                  <a:pt x="2232682" y="201695"/>
                </a:lnTo>
                <a:lnTo>
                  <a:pt x="2234697" y="201695"/>
                </a:lnTo>
                <a:lnTo>
                  <a:pt x="2189344" y="203238"/>
                </a:lnTo>
                <a:lnTo>
                  <a:pt x="2141794" y="205880"/>
                </a:lnTo>
                <a:lnTo>
                  <a:pt x="2094528" y="209558"/>
                </a:lnTo>
                <a:lnTo>
                  <a:pt x="2047557" y="214262"/>
                </a:lnTo>
                <a:lnTo>
                  <a:pt x="2000892" y="219981"/>
                </a:lnTo>
                <a:lnTo>
                  <a:pt x="1954545" y="226703"/>
                </a:lnTo>
                <a:lnTo>
                  <a:pt x="1908526" y="234418"/>
                </a:lnTo>
                <a:lnTo>
                  <a:pt x="1862848" y="243113"/>
                </a:lnTo>
                <a:lnTo>
                  <a:pt x="1817521" y="252777"/>
                </a:lnTo>
                <a:lnTo>
                  <a:pt x="1772556" y="263400"/>
                </a:lnTo>
                <a:lnTo>
                  <a:pt x="1727965" y="274971"/>
                </a:lnTo>
                <a:lnTo>
                  <a:pt x="1683758" y="287477"/>
                </a:lnTo>
                <a:lnTo>
                  <a:pt x="1639948" y="300907"/>
                </a:lnTo>
                <a:lnTo>
                  <a:pt x="1596546" y="315251"/>
                </a:lnTo>
                <a:lnTo>
                  <a:pt x="1553562" y="330498"/>
                </a:lnTo>
                <a:lnTo>
                  <a:pt x="1511008" y="346635"/>
                </a:lnTo>
                <a:lnTo>
                  <a:pt x="1468896" y="363651"/>
                </a:lnTo>
                <a:lnTo>
                  <a:pt x="1427235" y="381537"/>
                </a:lnTo>
                <a:lnTo>
                  <a:pt x="1386039" y="400279"/>
                </a:lnTo>
                <a:lnTo>
                  <a:pt x="1345317" y="419867"/>
                </a:lnTo>
                <a:lnTo>
                  <a:pt x="1305082" y="440290"/>
                </a:lnTo>
                <a:lnTo>
                  <a:pt x="1265343" y="461537"/>
                </a:lnTo>
                <a:lnTo>
                  <a:pt x="1226114" y="483595"/>
                </a:lnTo>
                <a:lnTo>
                  <a:pt x="1187404" y="506455"/>
                </a:lnTo>
                <a:lnTo>
                  <a:pt x="1149226" y="530104"/>
                </a:lnTo>
                <a:lnTo>
                  <a:pt x="1111590" y="554532"/>
                </a:lnTo>
                <a:lnTo>
                  <a:pt x="1074507" y="579727"/>
                </a:lnTo>
                <a:lnTo>
                  <a:pt x="1037990" y="605678"/>
                </a:lnTo>
                <a:lnTo>
                  <a:pt x="1002048" y="632373"/>
                </a:lnTo>
                <a:lnTo>
                  <a:pt x="966694" y="659803"/>
                </a:lnTo>
                <a:lnTo>
                  <a:pt x="931938" y="687954"/>
                </a:lnTo>
                <a:lnTo>
                  <a:pt x="897792" y="716817"/>
                </a:lnTo>
                <a:lnTo>
                  <a:pt x="864268" y="746379"/>
                </a:lnTo>
                <a:lnTo>
                  <a:pt x="831375" y="776630"/>
                </a:lnTo>
                <a:lnTo>
                  <a:pt x="799126" y="807558"/>
                </a:lnTo>
                <a:lnTo>
                  <a:pt x="767532" y="839152"/>
                </a:lnTo>
                <a:lnTo>
                  <a:pt x="736604" y="871401"/>
                </a:lnTo>
                <a:lnTo>
                  <a:pt x="706353" y="904293"/>
                </a:lnTo>
                <a:lnTo>
                  <a:pt x="676791" y="937818"/>
                </a:lnTo>
                <a:lnTo>
                  <a:pt x="647929" y="971964"/>
                </a:lnTo>
                <a:lnTo>
                  <a:pt x="619777" y="1006719"/>
                </a:lnTo>
                <a:lnTo>
                  <a:pt x="592348" y="1042073"/>
                </a:lnTo>
                <a:lnTo>
                  <a:pt x="565652" y="1078015"/>
                </a:lnTo>
                <a:lnTo>
                  <a:pt x="539701" y="1114533"/>
                </a:lnTo>
                <a:lnTo>
                  <a:pt x="514506" y="1151615"/>
                </a:lnTo>
                <a:lnTo>
                  <a:pt x="490079" y="1189251"/>
                </a:lnTo>
                <a:lnTo>
                  <a:pt x="466429" y="1227430"/>
                </a:lnTo>
                <a:lnTo>
                  <a:pt x="443570" y="1266139"/>
                </a:lnTo>
                <a:lnTo>
                  <a:pt x="421511" y="1305369"/>
                </a:lnTo>
                <a:lnTo>
                  <a:pt x="400265" y="1345107"/>
                </a:lnTo>
                <a:lnTo>
                  <a:pt x="379842" y="1385343"/>
                </a:lnTo>
                <a:lnTo>
                  <a:pt x="360253" y="1426064"/>
                </a:lnTo>
                <a:lnTo>
                  <a:pt x="341511" y="1467261"/>
                </a:lnTo>
                <a:lnTo>
                  <a:pt x="323626" y="1508921"/>
                </a:lnTo>
                <a:lnTo>
                  <a:pt x="306609" y="1551034"/>
                </a:lnTo>
                <a:lnTo>
                  <a:pt x="290472" y="1593588"/>
                </a:lnTo>
                <a:lnTo>
                  <a:pt x="275226" y="1636571"/>
                </a:lnTo>
                <a:lnTo>
                  <a:pt x="260882" y="1679974"/>
                </a:lnTo>
                <a:lnTo>
                  <a:pt x="247451" y="1723784"/>
                </a:lnTo>
                <a:lnTo>
                  <a:pt x="234945" y="1767990"/>
                </a:lnTo>
                <a:lnTo>
                  <a:pt x="223375" y="1812581"/>
                </a:lnTo>
                <a:lnTo>
                  <a:pt x="212752" y="1857546"/>
                </a:lnTo>
                <a:lnTo>
                  <a:pt x="203087" y="1902873"/>
                </a:lnTo>
                <a:lnTo>
                  <a:pt x="194392" y="1948552"/>
                </a:lnTo>
                <a:lnTo>
                  <a:pt x="186678" y="1994570"/>
                </a:lnTo>
                <a:lnTo>
                  <a:pt x="179956" y="2040918"/>
                </a:lnTo>
                <a:lnTo>
                  <a:pt x="174237" y="2087583"/>
                </a:lnTo>
                <a:lnTo>
                  <a:pt x="169533" y="2134554"/>
                </a:lnTo>
                <a:lnTo>
                  <a:pt x="165854" y="2181820"/>
                </a:lnTo>
                <a:lnTo>
                  <a:pt x="163213" y="2229370"/>
                </a:lnTo>
                <a:lnTo>
                  <a:pt x="161620" y="2277192"/>
                </a:lnTo>
                <a:lnTo>
                  <a:pt x="161086" y="2325276"/>
                </a:lnTo>
                <a:lnTo>
                  <a:pt x="161745" y="2378680"/>
                </a:lnTo>
                <a:lnTo>
                  <a:pt x="163704" y="2431614"/>
                </a:lnTo>
                <a:lnTo>
                  <a:pt x="166938" y="2484078"/>
                </a:lnTo>
                <a:lnTo>
                  <a:pt x="171424" y="2536070"/>
                </a:lnTo>
                <a:lnTo>
                  <a:pt x="177136" y="2587587"/>
                </a:lnTo>
                <a:lnTo>
                  <a:pt x="184049" y="2638629"/>
                </a:lnTo>
                <a:lnTo>
                  <a:pt x="192138" y="2689195"/>
                </a:lnTo>
                <a:lnTo>
                  <a:pt x="201380" y="2739281"/>
                </a:lnTo>
                <a:lnTo>
                  <a:pt x="211749" y="2788888"/>
                </a:lnTo>
                <a:lnTo>
                  <a:pt x="223220" y="2838013"/>
                </a:lnTo>
                <a:lnTo>
                  <a:pt x="235769" y="2886655"/>
                </a:lnTo>
                <a:lnTo>
                  <a:pt x="249371" y="2934813"/>
                </a:lnTo>
                <a:lnTo>
                  <a:pt x="264001" y="2982484"/>
                </a:lnTo>
                <a:lnTo>
                  <a:pt x="279635" y="3029667"/>
                </a:lnTo>
                <a:lnTo>
                  <a:pt x="296247" y="3076362"/>
                </a:lnTo>
                <a:lnTo>
                  <a:pt x="313813" y="3122565"/>
                </a:lnTo>
                <a:lnTo>
                  <a:pt x="332308" y="3168276"/>
                </a:lnTo>
                <a:lnTo>
                  <a:pt x="331482" y="3163971"/>
                </a:lnTo>
                <a:lnTo>
                  <a:pt x="3493560" y="3163971"/>
                </a:lnTo>
                <a:lnTo>
                  <a:pt x="3465302" y="3089554"/>
                </a:lnTo>
                <a:lnTo>
                  <a:pt x="3437815" y="3048717"/>
                </a:lnTo>
                <a:lnTo>
                  <a:pt x="3404156" y="3013030"/>
                </a:lnTo>
                <a:lnTo>
                  <a:pt x="3365078" y="2983245"/>
                </a:lnTo>
                <a:lnTo>
                  <a:pt x="3321330" y="2960114"/>
                </a:lnTo>
                <a:lnTo>
                  <a:pt x="3274821" y="2944769"/>
                </a:lnTo>
                <a:lnTo>
                  <a:pt x="3272612" y="2944769"/>
                </a:lnTo>
                <a:lnTo>
                  <a:pt x="3272738" y="2325276"/>
                </a:lnTo>
                <a:lnTo>
                  <a:pt x="3272860" y="1723784"/>
                </a:lnTo>
                <a:lnTo>
                  <a:pt x="3272984" y="1114533"/>
                </a:lnTo>
                <a:lnTo>
                  <a:pt x="3273107" y="506455"/>
                </a:lnTo>
                <a:lnTo>
                  <a:pt x="3273133" y="377235"/>
                </a:lnTo>
                <a:lnTo>
                  <a:pt x="3131566" y="377235"/>
                </a:lnTo>
                <a:lnTo>
                  <a:pt x="3131566" y="373736"/>
                </a:lnTo>
                <a:lnTo>
                  <a:pt x="3088152" y="355662"/>
                </a:lnTo>
                <a:lnTo>
                  <a:pt x="3039931" y="336640"/>
                </a:lnTo>
                <a:lnTo>
                  <a:pt x="2992138" y="318905"/>
                </a:lnTo>
                <a:lnTo>
                  <a:pt x="2944625" y="302448"/>
                </a:lnTo>
                <a:lnTo>
                  <a:pt x="2897246" y="287262"/>
                </a:lnTo>
                <a:lnTo>
                  <a:pt x="2849852" y="273337"/>
                </a:lnTo>
                <a:lnTo>
                  <a:pt x="2802295" y="260666"/>
                </a:lnTo>
                <a:lnTo>
                  <a:pt x="2754428" y="249240"/>
                </a:lnTo>
                <a:lnTo>
                  <a:pt x="2706102" y="239052"/>
                </a:lnTo>
                <a:lnTo>
                  <a:pt x="2657170" y="230093"/>
                </a:lnTo>
                <a:lnTo>
                  <a:pt x="2607483" y="222355"/>
                </a:lnTo>
                <a:lnTo>
                  <a:pt x="2556895" y="215830"/>
                </a:lnTo>
                <a:lnTo>
                  <a:pt x="2505257" y="210510"/>
                </a:lnTo>
                <a:lnTo>
                  <a:pt x="2452421" y="206386"/>
                </a:lnTo>
                <a:lnTo>
                  <a:pt x="2398240" y="203450"/>
                </a:lnTo>
                <a:lnTo>
                  <a:pt x="2342566" y="201695"/>
                </a:lnTo>
                <a:lnTo>
                  <a:pt x="2285250" y="201112"/>
                </a:lnTo>
                <a:close/>
              </a:path>
              <a:path w="3503295" h="3535045" extrusionOk="0">
                <a:moveTo>
                  <a:pt x="3493560" y="3163971"/>
                </a:moveTo>
                <a:lnTo>
                  <a:pt x="331482" y="3163971"/>
                </a:lnTo>
                <a:lnTo>
                  <a:pt x="332308" y="3168276"/>
                </a:lnTo>
                <a:lnTo>
                  <a:pt x="3494696" y="3168276"/>
                </a:lnTo>
                <a:lnTo>
                  <a:pt x="3493560" y="3163971"/>
                </a:lnTo>
                <a:close/>
              </a:path>
              <a:path w="3503295" h="3535045" extrusionOk="0">
                <a:moveTo>
                  <a:pt x="3273666" y="2944388"/>
                </a:moveTo>
                <a:lnTo>
                  <a:pt x="3272612" y="2944769"/>
                </a:lnTo>
                <a:lnTo>
                  <a:pt x="3274821" y="2944769"/>
                </a:lnTo>
                <a:lnTo>
                  <a:pt x="3273666" y="2944388"/>
                </a:lnTo>
                <a:close/>
              </a:path>
              <a:path w="3503295" h="3535045" extrusionOk="0">
                <a:moveTo>
                  <a:pt x="3131566" y="373736"/>
                </a:moveTo>
                <a:lnTo>
                  <a:pt x="3131566" y="377235"/>
                </a:lnTo>
                <a:lnTo>
                  <a:pt x="3136950" y="375978"/>
                </a:lnTo>
                <a:lnTo>
                  <a:pt x="3131566" y="373736"/>
                </a:lnTo>
                <a:close/>
              </a:path>
              <a:path w="3503295" h="3535045" extrusionOk="0">
                <a:moveTo>
                  <a:pt x="3273210" y="0"/>
                </a:moveTo>
                <a:lnTo>
                  <a:pt x="3131566" y="0"/>
                </a:lnTo>
                <a:lnTo>
                  <a:pt x="3131566" y="373736"/>
                </a:lnTo>
                <a:lnTo>
                  <a:pt x="3136950" y="375978"/>
                </a:lnTo>
                <a:lnTo>
                  <a:pt x="3131566" y="377235"/>
                </a:lnTo>
                <a:lnTo>
                  <a:pt x="3273133" y="377235"/>
                </a:lnTo>
                <a:lnTo>
                  <a:pt x="3273210"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94" name="Google Shape;1194;p34"/>
          <p:cNvSpPr/>
          <p:nvPr/>
        </p:nvSpPr>
        <p:spPr>
          <a:xfrm>
            <a:off x="5880596" y="3346727"/>
            <a:ext cx="59722" cy="59873"/>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95" name="Google Shape;1195;p34"/>
          <p:cNvSpPr/>
          <p:nvPr/>
        </p:nvSpPr>
        <p:spPr>
          <a:xfrm>
            <a:off x="5951474" y="1487050"/>
            <a:ext cx="1843829" cy="1851637"/>
          </a:xfrm>
          <a:custGeom>
            <a:avLst/>
            <a:gdLst/>
            <a:ahLst/>
            <a:cxnLst/>
            <a:rect l="l" t="t" r="r" b="b"/>
            <a:pathLst>
              <a:path w="1862454" h="1865629" extrusionOk="0">
                <a:moveTo>
                  <a:pt x="1641640" y="1864588"/>
                </a:moveTo>
                <a:lnTo>
                  <a:pt x="1641150" y="1864588"/>
                </a:lnTo>
                <a:lnTo>
                  <a:pt x="1641005" y="1865033"/>
                </a:lnTo>
                <a:lnTo>
                  <a:pt x="1641640" y="1864588"/>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588"/>
                </a:lnTo>
                <a:lnTo>
                  <a:pt x="1641150" y="1864588"/>
                </a:lnTo>
                <a:lnTo>
                  <a:pt x="1655723" y="1820139"/>
                </a:lnTo>
                <a:lnTo>
                  <a:pt x="1677026" y="1778688"/>
                </a:lnTo>
                <a:lnTo>
                  <a:pt x="1704287" y="1741305"/>
                </a:lnTo>
                <a:lnTo>
                  <a:pt x="1736879" y="1708615"/>
                </a:lnTo>
                <a:lnTo>
                  <a:pt x="1774174" y="1681245"/>
                </a:lnTo>
                <a:lnTo>
                  <a:pt x="1815548" y="1659820"/>
                </a:lnTo>
                <a:lnTo>
                  <a:pt x="1860372" y="1644967"/>
                </a:lnTo>
                <a:lnTo>
                  <a:pt x="1862277" y="1643964"/>
                </a:lnTo>
                <a:lnTo>
                  <a:pt x="1862277" y="224866"/>
                </a:lnTo>
                <a:lnTo>
                  <a:pt x="1861189"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89" y="224383"/>
                </a:lnTo>
                <a:lnTo>
                  <a:pt x="1860130" y="223913"/>
                </a:lnTo>
                <a:lnTo>
                  <a:pt x="1815032" y="208931"/>
                </a:lnTo>
                <a:lnTo>
                  <a:pt x="1774129" y="187262"/>
                </a:lnTo>
                <a:lnTo>
                  <a:pt x="1737801" y="159538"/>
                </a:lnTo>
                <a:lnTo>
                  <a:pt x="1706428"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96" name="Google Shape;1196;p34"/>
          <p:cNvSpPr/>
          <p:nvPr/>
        </p:nvSpPr>
        <p:spPr>
          <a:xfrm>
            <a:off x="6749530" y="2295481"/>
            <a:ext cx="413652" cy="414695"/>
          </a:xfrm>
          <a:custGeom>
            <a:avLst/>
            <a:gdLst/>
            <a:ahLst/>
            <a:cxnLst/>
            <a:rect l="l" t="t" r="r" b="b"/>
            <a:pathLst>
              <a:path w="417830"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97" name="Google Shape;1197;p34"/>
          <p:cNvSpPr/>
          <p:nvPr/>
        </p:nvSpPr>
        <p:spPr>
          <a:xfrm>
            <a:off x="6886778" y="2431910"/>
            <a:ext cx="92411" cy="92645"/>
          </a:xfrm>
          <a:custGeom>
            <a:avLst/>
            <a:gdLst/>
            <a:ahLst/>
            <a:cxnLst/>
            <a:rect l="l" t="t" r="r" b="b"/>
            <a:pathLst>
              <a:path w="93344"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98" name="Google Shape;1198;p34"/>
          <p:cNvSpPr/>
          <p:nvPr/>
        </p:nvSpPr>
        <p:spPr>
          <a:xfrm>
            <a:off x="7868214" y="1391986"/>
            <a:ext cx="69151" cy="106131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199" name="Google Shape;1199;p34"/>
          <p:cNvSpPr/>
          <p:nvPr/>
        </p:nvSpPr>
        <p:spPr>
          <a:xfrm>
            <a:off x="5853204" y="1390953"/>
            <a:ext cx="2011680" cy="88233"/>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84" y="28587"/>
                </a:moveTo>
                <a:lnTo>
                  <a:pt x="1971852" y="28587"/>
                </a:lnTo>
                <a:lnTo>
                  <a:pt x="1971852" y="88506"/>
                </a:lnTo>
                <a:lnTo>
                  <a:pt x="2031784" y="88506"/>
                </a:lnTo>
                <a:lnTo>
                  <a:pt x="2031784"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00" name="Google Shape;1200;p34"/>
          <p:cNvSpPr/>
          <p:nvPr/>
        </p:nvSpPr>
        <p:spPr>
          <a:xfrm>
            <a:off x="4692397" y="197343"/>
            <a:ext cx="3172168" cy="3210430"/>
          </a:xfrm>
          <a:custGeom>
            <a:avLst/>
            <a:gdLst/>
            <a:ahLst/>
            <a:cxnLst/>
            <a:rect l="l" t="t" r="r" b="b"/>
            <a:pathLst>
              <a:path w="3204210" h="3234690" extrusionOk="0">
                <a:moveTo>
                  <a:pt x="3202091" y="3234494"/>
                </a:moveTo>
                <a:lnTo>
                  <a:pt x="0" y="3234494"/>
                </a:lnTo>
              </a:path>
              <a:path w="3204210" h="3234690" extrusionOk="0">
                <a:moveTo>
                  <a:pt x="3203996" y="3213526"/>
                </a:moveTo>
                <a:lnTo>
                  <a:pt x="3203996"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01" name="Google Shape;1201;p34"/>
          <p:cNvSpPr/>
          <p:nvPr/>
        </p:nvSpPr>
        <p:spPr>
          <a:xfrm>
            <a:off x="7785870" y="3325672"/>
            <a:ext cx="250202" cy="249574"/>
          </a:xfrm>
          <a:custGeom>
            <a:avLst/>
            <a:gdLst/>
            <a:ahLst/>
            <a:cxnLst/>
            <a:rect l="l" t="t" r="r" b="b"/>
            <a:pathLst>
              <a:path w="252729" h="251460" extrusionOk="0">
                <a:moveTo>
                  <a:pt x="72783" y="0"/>
                </a:moveTo>
                <a:lnTo>
                  <a:pt x="0" y="72783"/>
                </a:lnTo>
                <a:lnTo>
                  <a:pt x="179641" y="251459"/>
                </a:lnTo>
                <a:lnTo>
                  <a:pt x="252425"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02" name="Google Shape;1202;p34"/>
          <p:cNvSpPr/>
          <p:nvPr/>
        </p:nvSpPr>
        <p:spPr>
          <a:xfrm>
            <a:off x="7785870" y="3325672"/>
            <a:ext cx="250202" cy="249574"/>
          </a:xfrm>
          <a:custGeom>
            <a:avLst/>
            <a:gdLst/>
            <a:ahLst/>
            <a:cxnLst/>
            <a:rect l="l" t="t" r="r" b="b"/>
            <a:pathLst>
              <a:path w="252729" h="251460" extrusionOk="0">
                <a:moveTo>
                  <a:pt x="252425" y="178676"/>
                </a:moveTo>
                <a:lnTo>
                  <a:pt x="72783" y="0"/>
                </a:lnTo>
                <a:lnTo>
                  <a:pt x="0" y="72783"/>
                </a:lnTo>
                <a:lnTo>
                  <a:pt x="179641" y="251459"/>
                </a:lnTo>
                <a:lnTo>
                  <a:pt x="252425"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203" name="Google Shape;1203;p34"/>
          <p:cNvPicPr preferRelativeResize="0"/>
          <p:nvPr/>
        </p:nvPicPr>
        <p:blipFill rotWithShape="1">
          <a:blip r:embed="rId15">
            <a:alphaModFix/>
          </a:blip>
          <a:srcRect/>
          <a:stretch/>
        </p:blipFill>
        <p:spPr>
          <a:xfrm>
            <a:off x="7709360" y="3246269"/>
            <a:ext cx="293649" cy="294780"/>
          </a:xfrm>
          <a:prstGeom prst="rect">
            <a:avLst/>
          </a:prstGeom>
          <a:noFill/>
          <a:ln>
            <a:noFill/>
          </a:ln>
        </p:spPr>
      </p:pic>
      <p:sp>
        <p:nvSpPr>
          <p:cNvPr id="1204" name="Google Shape;1204;p34"/>
          <p:cNvSpPr/>
          <p:nvPr/>
        </p:nvSpPr>
        <p:spPr>
          <a:xfrm>
            <a:off x="5769316" y="2632638"/>
            <a:ext cx="2039969" cy="729185"/>
          </a:xfrm>
          <a:custGeom>
            <a:avLst/>
            <a:gdLst/>
            <a:ahLst/>
            <a:cxnLst/>
            <a:rect l="l" t="t" r="r" b="b"/>
            <a:pathLst>
              <a:path w="2060575" h="734695" extrusionOk="0">
                <a:moveTo>
                  <a:pt x="2060105" y="734644"/>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05" name="Google Shape;1205;p34"/>
          <p:cNvSpPr/>
          <p:nvPr/>
        </p:nvSpPr>
        <p:spPr>
          <a:xfrm>
            <a:off x="5872809" y="2655792"/>
            <a:ext cx="51548" cy="51679"/>
          </a:xfrm>
          <a:custGeom>
            <a:avLst/>
            <a:gdLst/>
            <a:ahLst/>
            <a:cxnLst/>
            <a:rect l="l" t="t" r="r" b="b"/>
            <a:pathLst>
              <a:path w="52069" h="52070" extrusionOk="0">
                <a:moveTo>
                  <a:pt x="29910" y="0"/>
                </a:moveTo>
                <a:lnTo>
                  <a:pt x="19841" y="423"/>
                </a:lnTo>
                <a:lnTo>
                  <a:pt x="10380" y="4835"/>
                </a:lnTo>
                <a:lnTo>
                  <a:pt x="3378" y="12567"/>
                </a:lnTo>
                <a:lnTo>
                  <a:pt x="0" y="22059"/>
                </a:lnTo>
                <a:lnTo>
                  <a:pt x="424" y="32128"/>
                </a:lnTo>
                <a:lnTo>
                  <a:pt x="4830" y="41589"/>
                </a:lnTo>
                <a:lnTo>
                  <a:pt x="12563" y="48596"/>
                </a:lnTo>
                <a:lnTo>
                  <a:pt x="22055" y="51974"/>
                </a:lnTo>
                <a:lnTo>
                  <a:pt x="32123" y="51547"/>
                </a:lnTo>
                <a:lnTo>
                  <a:pt x="41584" y="47139"/>
                </a:lnTo>
                <a:lnTo>
                  <a:pt x="48591" y="39408"/>
                </a:lnTo>
                <a:lnTo>
                  <a:pt x="51969" y="29919"/>
                </a:lnTo>
                <a:lnTo>
                  <a:pt x="51542" y="19851"/>
                </a:lnTo>
                <a:lnTo>
                  <a:pt x="47134" y="10385"/>
                </a:lnTo>
                <a:lnTo>
                  <a:pt x="39402" y="3381"/>
                </a:lnTo>
                <a:lnTo>
                  <a:pt x="2991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06" name="Google Shape;1206;p34"/>
          <p:cNvSpPr/>
          <p:nvPr/>
        </p:nvSpPr>
        <p:spPr>
          <a:xfrm>
            <a:off x="5872809" y="2655792"/>
            <a:ext cx="51548" cy="51679"/>
          </a:xfrm>
          <a:custGeom>
            <a:avLst/>
            <a:gdLst/>
            <a:ahLst/>
            <a:cxnLst/>
            <a:rect l="l" t="t" r="r" b="b"/>
            <a:pathLst>
              <a:path w="52069" h="52070" extrusionOk="0">
                <a:moveTo>
                  <a:pt x="41584" y="47139"/>
                </a:moveTo>
                <a:lnTo>
                  <a:pt x="48591" y="39408"/>
                </a:lnTo>
                <a:lnTo>
                  <a:pt x="51969" y="29919"/>
                </a:lnTo>
                <a:lnTo>
                  <a:pt x="51542" y="19851"/>
                </a:lnTo>
                <a:lnTo>
                  <a:pt x="47134" y="10385"/>
                </a:lnTo>
                <a:lnTo>
                  <a:pt x="39402" y="3381"/>
                </a:lnTo>
                <a:lnTo>
                  <a:pt x="29910" y="0"/>
                </a:lnTo>
                <a:lnTo>
                  <a:pt x="19841" y="423"/>
                </a:lnTo>
                <a:lnTo>
                  <a:pt x="10380" y="4835"/>
                </a:lnTo>
                <a:lnTo>
                  <a:pt x="3378" y="12567"/>
                </a:lnTo>
                <a:lnTo>
                  <a:pt x="0" y="22059"/>
                </a:lnTo>
                <a:lnTo>
                  <a:pt x="424" y="32128"/>
                </a:lnTo>
                <a:lnTo>
                  <a:pt x="4830" y="41589"/>
                </a:lnTo>
                <a:lnTo>
                  <a:pt x="12563" y="48596"/>
                </a:lnTo>
                <a:lnTo>
                  <a:pt x="22055" y="51974"/>
                </a:lnTo>
                <a:lnTo>
                  <a:pt x="32123" y="51547"/>
                </a:lnTo>
                <a:lnTo>
                  <a:pt x="41584" y="47139"/>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07" name="Google Shape;1207;p34"/>
          <p:cNvSpPr/>
          <p:nvPr/>
        </p:nvSpPr>
        <p:spPr>
          <a:xfrm>
            <a:off x="5690713" y="2169995"/>
            <a:ext cx="2549176" cy="1379589"/>
          </a:xfrm>
          <a:custGeom>
            <a:avLst/>
            <a:gdLst/>
            <a:ahLst/>
            <a:cxnLst/>
            <a:rect l="l" t="t" r="r" b="b"/>
            <a:pathLst>
              <a:path w="2574925" h="1390014" extrusionOk="0">
                <a:moveTo>
                  <a:pt x="64554" y="849909"/>
                </a:moveTo>
                <a:lnTo>
                  <a:pt x="0" y="866165"/>
                </a:lnTo>
                <a:lnTo>
                  <a:pt x="62890" y="969975"/>
                </a:lnTo>
                <a:lnTo>
                  <a:pt x="64554" y="849909"/>
                </a:lnTo>
                <a:close/>
              </a:path>
              <a:path w="2574925" h="1390014" extrusionOk="0">
                <a:moveTo>
                  <a:pt x="155257" y="464248"/>
                </a:moveTo>
                <a:lnTo>
                  <a:pt x="50342" y="456641"/>
                </a:lnTo>
                <a:lnTo>
                  <a:pt x="134366" y="518045"/>
                </a:lnTo>
                <a:lnTo>
                  <a:pt x="155257" y="464248"/>
                </a:lnTo>
                <a:close/>
              </a:path>
              <a:path w="2574925" h="1390014" extrusionOk="0">
                <a:moveTo>
                  <a:pt x="1219581" y="50901"/>
                </a:moveTo>
                <a:lnTo>
                  <a:pt x="1176655" y="0"/>
                </a:lnTo>
                <a:lnTo>
                  <a:pt x="1110945" y="102057"/>
                </a:lnTo>
                <a:lnTo>
                  <a:pt x="1219581" y="50901"/>
                </a:lnTo>
                <a:close/>
              </a:path>
              <a:path w="2574925" h="1390014" extrusionOk="0">
                <a:moveTo>
                  <a:pt x="2009063" y="1238745"/>
                </a:moveTo>
                <a:lnTo>
                  <a:pt x="1893011" y="1207922"/>
                </a:lnTo>
                <a:lnTo>
                  <a:pt x="1893074" y="1274495"/>
                </a:lnTo>
                <a:lnTo>
                  <a:pt x="2009063" y="1238745"/>
                </a:lnTo>
                <a:close/>
              </a:path>
              <a:path w="2574925" h="1390014" extrusionOk="0">
                <a:moveTo>
                  <a:pt x="2492337" y="1370787"/>
                </a:moveTo>
                <a:lnTo>
                  <a:pt x="2469692" y="1326273"/>
                </a:lnTo>
                <a:lnTo>
                  <a:pt x="2404262" y="1389595"/>
                </a:lnTo>
                <a:lnTo>
                  <a:pt x="2492337" y="1370787"/>
                </a:lnTo>
                <a:close/>
              </a:path>
              <a:path w="2574925" h="1390014" extrusionOk="0">
                <a:moveTo>
                  <a:pt x="2574340" y="1218488"/>
                </a:moveTo>
                <a:lnTo>
                  <a:pt x="2487853" y="1243647"/>
                </a:lnTo>
                <a:lnTo>
                  <a:pt x="2513685" y="1286383"/>
                </a:lnTo>
                <a:lnTo>
                  <a:pt x="2574340" y="121848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08" name="Google Shape;1208;p34"/>
          <p:cNvSpPr/>
          <p:nvPr/>
        </p:nvSpPr>
        <p:spPr>
          <a:xfrm>
            <a:off x="6310299" y="3397939"/>
            <a:ext cx="1286218" cy="44747"/>
          </a:xfrm>
          <a:custGeom>
            <a:avLst/>
            <a:gdLst/>
            <a:ahLst/>
            <a:cxnLst/>
            <a:rect l="l" t="t" r="r" b="b"/>
            <a:pathLst>
              <a:path w="1299210" h="45085" extrusionOk="0">
                <a:moveTo>
                  <a:pt x="0" y="44475"/>
                </a:moveTo>
                <a:lnTo>
                  <a:pt x="129870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09" name="Google Shape;1209;p34"/>
          <p:cNvSpPr/>
          <p:nvPr/>
        </p:nvSpPr>
        <p:spPr>
          <a:xfrm>
            <a:off x="5892277" y="1463590"/>
            <a:ext cx="2294573" cy="1060689"/>
          </a:xfrm>
          <a:custGeom>
            <a:avLst/>
            <a:gdLst/>
            <a:ahLst/>
            <a:cxnLst/>
            <a:rect l="l" t="t" r="r" b="b"/>
            <a:pathLst>
              <a:path w="2317750" h="1068704" extrusionOk="0">
                <a:moveTo>
                  <a:pt x="2317343" y="0"/>
                </a:moveTo>
                <a:lnTo>
                  <a:pt x="0" y="1068438"/>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210" name="Google Shape;1210;p34"/>
          <p:cNvPicPr preferRelativeResize="0"/>
          <p:nvPr/>
        </p:nvPicPr>
        <p:blipFill rotWithShape="1">
          <a:blip r:embed="rId16">
            <a:alphaModFix/>
          </a:blip>
          <a:srcRect/>
          <a:stretch/>
        </p:blipFill>
        <p:spPr>
          <a:xfrm>
            <a:off x="8028546" y="1456096"/>
            <a:ext cx="174191" cy="97878"/>
          </a:xfrm>
          <a:prstGeom prst="rect">
            <a:avLst/>
          </a:prstGeom>
          <a:noFill/>
          <a:ln>
            <a:noFill/>
          </a:ln>
        </p:spPr>
      </p:pic>
      <p:sp>
        <p:nvSpPr>
          <p:cNvPr id="1211" name="Google Shape;1211;p34"/>
          <p:cNvSpPr/>
          <p:nvPr/>
        </p:nvSpPr>
        <p:spPr>
          <a:xfrm>
            <a:off x="5612537" y="1267370"/>
            <a:ext cx="2225421" cy="2161084"/>
          </a:xfrm>
          <a:custGeom>
            <a:avLst/>
            <a:gdLst/>
            <a:ahLst/>
            <a:cxnLst/>
            <a:rect l="l" t="t" r="r" b="b"/>
            <a:pathLst>
              <a:path w="2247900" h="2177415" extrusionOk="0">
                <a:moveTo>
                  <a:pt x="2185115" y="2177081"/>
                </a:moveTo>
                <a:lnTo>
                  <a:pt x="2214919" y="2060836"/>
                </a:lnTo>
                <a:lnTo>
                  <a:pt x="2230997" y="1975256"/>
                </a:lnTo>
                <a:lnTo>
                  <a:pt x="2238879" y="1878194"/>
                </a:lnTo>
                <a:lnTo>
                  <a:pt x="2244094" y="1727501"/>
                </a:lnTo>
                <a:lnTo>
                  <a:pt x="2245409" y="1677023"/>
                </a:lnTo>
                <a:lnTo>
                  <a:pt x="2246421" y="1624454"/>
                </a:lnTo>
                <a:lnTo>
                  <a:pt x="2247151" y="1569997"/>
                </a:lnTo>
                <a:lnTo>
                  <a:pt x="2247621" y="1513852"/>
                </a:lnTo>
                <a:lnTo>
                  <a:pt x="2247854" y="1456222"/>
                </a:lnTo>
                <a:lnTo>
                  <a:pt x="2247873" y="1397308"/>
                </a:lnTo>
                <a:lnTo>
                  <a:pt x="2247698" y="1337312"/>
                </a:lnTo>
                <a:lnTo>
                  <a:pt x="2247352" y="1276434"/>
                </a:lnTo>
                <a:lnTo>
                  <a:pt x="2246858" y="1214877"/>
                </a:lnTo>
                <a:lnTo>
                  <a:pt x="2246236" y="1152843"/>
                </a:lnTo>
                <a:lnTo>
                  <a:pt x="2245511" y="1090532"/>
                </a:lnTo>
                <a:lnTo>
                  <a:pt x="2244703" y="1028146"/>
                </a:lnTo>
                <a:lnTo>
                  <a:pt x="2243835" y="965887"/>
                </a:lnTo>
                <a:lnTo>
                  <a:pt x="2242928" y="903957"/>
                </a:lnTo>
                <a:lnTo>
                  <a:pt x="2242006" y="842556"/>
                </a:lnTo>
                <a:lnTo>
                  <a:pt x="2241090" y="781887"/>
                </a:lnTo>
                <a:lnTo>
                  <a:pt x="2240202" y="722152"/>
                </a:lnTo>
                <a:lnTo>
                  <a:pt x="2239365" y="663550"/>
                </a:lnTo>
                <a:lnTo>
                  <a:pt x="2238600" y="606285"/>
                </a:lnTo>
                <a:lnTo>
                  <a:pt x="2237930" y="550558"/>
                </a:lnTo>
                <a:lnTo>
                  <a:pt x="2237377" y="496570"/>
                </a:lnTo>
                <a:lnTo>
                  <a:pt x="2236962" y="444523"/>
                </a:lnTo>
                <a:lnTo>
                  <a:pt x="2236709" y="394618"/>
                </a:lnTo>
                <a:lnTo>
                  <a:pt x="2236639" y="347057"/>
                </a:lnTo>
                <a:lnTo>
                  <a:pt x="2236774" y="302042"/>
                </a:lnTo>
                <a:lnTo>
                  <a:pt x="2237137" y="259773"/>
                </a:lnTo>
                <a:lnTo>
                  <a:pt x="2237749" y="220454"/>
                </a:lnTo>
                <a:lnTo>
                  <a:pt x="2239811" y="151466"/>
                </a:lnTo>
                <a:lnTo>
                  <a:pt x="2243137" y="96692"/>
                </a:lnTo>
                <a:lnTo>
                  <a:pt x="2245329" y="75139"/>
                </a:lnTo>
                <a:lnTo>
                  <a:pt x="2247904" y="57743"/>
                </a:lnTo>
              </a:path>
              <a:path w="2247900" h="2177415" extrusionOk="0">
                <a:moveTo>
                  <a:pt x="116869" y="1792309"/>
                </a:moveTo>
                <a:lnTo>
                  <a:pt x="46460" y="1455519"/>
                </a:lnTo>
                <a:lnTo>
                  <a:pt x="11077" y="1256687"/>
                </a:lnTo>
                <a:lnTo>
                  <a:pt x="0" y="1117900"/>
                </a:lnTo>
                <a:lnTo>
                  <a:pt x="2506" y="961247"/>
                </a:lnTo>
                <a:lnTo>
                  <a:pt x="6282" y="874398"/>
                </a:lnTo>
                <a:lnTo>
                  <a:pt x="12123" y="794607"/>
                </a:lnTo>
                <a:lnTo>
                  <a:pt x="19903" y="721496"/>
                </a:lnTo>
                <a:lnTo>
                  <a:pt x="29498" y="654684"/>
                </a:lnTo>
                <a:lnTo>
                  <a:pt x="40783" y="593792"/>
                </a:lnTo>
                <a:lnTo>
                  <a:pt x="53634" y="538441"/>
                </a:lnTo>
                <a:lnTo>
                  <a:pt x="67926" y="488251"/>
                </a:lnTo>
                <a:lnTo>
                  <a:pt x="83534" y="442843"/>
                </a:lnTo>
                <a:lnTo>
                  <a:pt x="100334" y="401837"/>
                </a:lnTo>
                <a:lnTo>
                  <a:pt x="118201" y="364855"/>
                </a:lnTo>
                <a:lnTo>
                  <a:pt x="137012" y="331516"/>
                </a:lnTo>
                <a:lnTo>
                  <a:pt x="176961" y="274251"/>
                </a:lnTo>
                <a:lnTo>
                  <a:pt x="219187" y="227009"/>
                </a:lnTo>
                <a:lnTo>
                  <a:pt x="262691" y="186753"/>
                </a:lnTo>
                <a:lnTo>
                  <a:pt x="299027" y="157337"/>
                </a:lnTo>
                <a:lnTo>
                  <a:pt x="335284" y="135076"/>
                </a:lnTo>
                <a:lnTo>
                  <a:pt x="381269" y="112812"/>
                </a:lnTo>
                <a:lnTo>
                  <a:pt x="436779" y="91090"/>
                </a:lnTo>
                <a:lnTo>
                  <a:pt x="501608" y="70456"/>
                </a:lnTo>
                <a:lnTo>
                  <a:pt x="575551" y="51453"/>
                </a:lnTo>
                <a:lnTo>
                  <a:pt x="615877" y="42735"/>
                </a:lnTo>
                <a:lnTo>
                  <a:pt x="658405" y="34628"/>
                </a:lnTo>
                <a:lnTo>
                  <a:pt x="703109" y="27202"/>
                </a:lnTo>
                <a:lnTo>
                  <a:pt x="749964" y="20525"/>
                </a:lnTo>
                <a:lnTo>
                  <a:pt x="798944" y="14665"/>
                </a:lnTo>
                <a:lnTo>
                  <a:pt x="850023" y="9689"/>
                </a:lnTo>
                <a:lnTo>
                  <a:pt x="903176" y="5667"/>
                </a:lnTo>
                <a:lnTo>
                  <a:pt x="958378" y="2666"/>
                </a:lnTo>
                <a:lnTo>
                  <a:pt x="1015603" y="754"/>
                </a:lnTo>
                <a:lnTo>
                  <a:pt x="1074825" y="0"/>
                </a:lnTo>
                <a:lnTo>
                  <a:pt x="1136018" y="471"/>
                </a:lnTo>
                <a:lnTo>
                  <a:pt x="1199158" y="2235"/>
                </a:lnTo>
                <a:lnTo>
                  <a:pt x="1264217" y="5362"/>
                </a:lnTo>
                <a:lnTo>
                  <a:pt x="1331172" y="9919"/>
                </a:lnTo>
                <a:lnTo>
                  <a:pt x="1399996" y="15973"/>
                </a:lnTo>
                <a:lnTo>
                  <a:pt x="1470664" y="23594"/>
                </a:lnTo>
                <a:lnTo>
                  <a:pt x="1543150" y="32849"/>
                </a:lnTo>
                <a:lnTo>
                  <a:pt x="1617428" y="43807"/>
                </a:lnTo>
                <a:lnTo>
                  <a:pt x="1693473" y="56535"/>
                </a:lnTo>
                <a:lnTo>
                  <a:pt x="1771260" y="71102"/>
                </a:lnTo>
                <a:lnTo>
                  <a:pt x="1850762" y="8757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212" name="Google Shape;1212;p34"/>
          <p:cNvPicPr preferRelativeResize="0"/>
          <p:nvPr/>
        </p:nvPicPr>
        <p:blipFill rotWithShape="1">
          <a:blip r:embed="rId17">
            <a:alphaModFix/>
          </a:blip>
          <a:srcRect/>
          <a:stretch/>
        </p:blipFill>
        <p:spPr>
          <a:xfrm>
            <a:off x="7427997" y="1698156"/>
            <a:ext cx="72143" cy="72201"/>
          </a:xfrm>
          <a:prstGeom prst="rect">
            <a:avLst/>
          </a:prstGeom>
          <a:noFill/>
          <a:ln>
            <a:noFill/>
          </a:ln>
        </p:spPr>
      </p:pic>
      <p:sp>
        <p:nvSpPr>
          <p:cNvPr id="1213" name="Google Shape;1213;p34"/>
          <p:cNvSpPr/>
          <p:nvPr/>
        </p:nvSpPr>
        <p:spPr>
          <a:xfrm>
            <a:off x="6680611" y="1734262"/>
            <a:ext cx="1605571" cy="1792394"/>
          </a:xfrm>
          <a:custGeom>
            <a:avLst/>
            <a:gdLst/>
            <a:ahLst/>
            <a:cxnLst/>
            <a:rect l="l" t="t" r="r" b="b"/>
            <a:pathLst>
              <a:path w="1621789" h="1805939" extrusionOk="0">
                <a:moveTo>
                  <a:pt x="0" y="81330"/>
                </a:moveTo>
                <a:lnTo>
                  <a:pt x="790397" y="0"/>
                </a:lnTo>
                <a:lnTo>
                  <a:pt x="132156" y="518464"/>
                </a:lnTo>
              </a:path>
              <a:path w="1621789" h="1805939" extrusionOk="0">
                <a:moveTo>
                  <a:pt x="1380020" y="1773948"/>
                </a:moveTo>
                <a:lnTo>
                  <a:pt x="1545221" y="1682457"/>
                </a:lnTo>
              </a:path>
              <a:path w="1621789" h="1805939" extrusionOk="0">
                <a:moveTo>
                  <a:pt x="1456080" y="1805825"/>
                </a:moveTo>
                <a:lnTo>
                  <a:pt x="1621282" y="171432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214" name="Google Shape;1214;p34"/>
          <p:cNvPicPr preferRelativeResize="0"/>
          <p:nvPr/>
        </p:nvPicPr>
        <p:blipFill rotWithShape="1">
          <a:blip r:embed="rId18">
            <a:alphaModFix/>
          </a:blip>
          <a:srcRect/>
          <a:stretch/>
        </p:blipFill>
        <p:spPr>
          <a:xfrm>
            <a:off x="6646182" y="2248489"/>
            <a:ext cx="162993" cy="163096"/>
          </a:xfrm>
          <a:prstGeom prst="rect">
            <a:avLst/>
          </a:prstGeom>
          <a:noFill/>
          <a:ln>
            <a:noFill/>
          </a:ln>
        </p:spPr>
      </p:pic>
      <p:sp>
        <p:nvSpPr>
          <p:cNvPr id="1215" name="Google Shape;1215;p34"/>
          <p:cNvSpPr/>
          <p:nvPr/>
        </p:nvSpPr>
        <p:spPr>
          <a:xfrm>
            <a:off x="7917736" y="3466699"/>
            <a:ext cx="162819" cy="163231"/>
          </a:xfrm>
          <a:custGeom>
            <a:avLst/>
            <a:gdLst/>
            <a:ahLst/>
            <a:cxnLst/>
            <a:rect l="l" t="t" r="r" b="b"/>
            <a:pathLst>
              <a:path w="164464" h="164464" extrusionOk="0">
                <a:moveTo>
                  <a:pt x="82219" y="0"/>
                </a:moveTo>
                <a:lnTo>
                  <a:pt x="50213" y="6460"/>
                </a:lnTo>
                <a:lnTo>
                  <a:pt x="24079" y="24077"/>
                </a:lnTo>
                <a:lnTo>
                  <a:pt x="6460" y="50208"/>
                </a:lnTo>
                <a:lnTo>
                  <a:pt x="0" y="82207"/>
                </a:lnTo>
                <a:lnTo>
                  <a:pt x="6460" y="114213"/>
                </a:lnTo>
                <a:lnTo>
                  <a:pt x="24079" y="140347"/>
                </a:lnTo>
                <a:lnTo>
                  <a:pt x="50213" y="157966"/>
                </a:lnTo>
                <a:lnTo>
                  <a:pt x="82219" y="164426"/>
                </a:lnTo>
                <a:lnTo>
                  <a:pt x="114220" y="157966"/>
                </a:lnTo>
                <a:lnTo>
                  <a:pt x="140355" y="140347"/>
                </a:lnTo>
                <a:lnTo>
                  <a:pt x="157977" y="114213"/>
                </a:lnTo>
                <a:lnTo>
                  <a:pt x="164439" y="82207"/>
                </a:lnTo>
                <a:lnTo>
                  <a:pt x="157977" y="50208"/>
                </a:lnTo>
                <a:lnTo>
                  <a:pt x="140355" y="24077"/>
                </a:lnTo>
                <a:lnTo>
                  <a:pt x="114220" y="6460"/>
                </a:lnTo>
                <a:lnTo>
                  <a:pt x="8221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16" name="Google Shape;1216;p34"/>
          <p:cNvSpPr/>
          <p:nvPr/>
        </p:nvSpPr>
        <p:spPr>
          <a:xfrm>
            <a:off x="4689250" y="195100"/>
            <a:ext cx="699058" cy="136130"/>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17" name="Google Shape;1217;p34"/>
          <p:cNvSpPr/>
          <p:nvPr/>
        </p:nvSpPr>
        <p:spPr>
          <a:xfrm>
            <a:off x="4716267" y="223435"/>
            <a:ext cx="644995" cy="76258"/>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18" name="Google Shape;1218;p34"/>
          <p:cNvSpPr txBox="1"/>
          <p:nvPr/>
        </p:nvSpPr>
        <p:spPr>
          <a:xfrm>
            <a:off x="7930242" y="3469251"/>
            <a:ext cx="2661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1219" name="Google Shape;1219;p34"/>
          <p:cNvPicPr preferRelativeResize="0"/>
          <p:nvPr/>
        </p:nvPicPr>
        <p:blipFill rotWithShape="1">
          <a:blip r:embed="rId7">
            <a:alphaModFix/>
          </a:blip>
          <a:srcRect/>
          <a:stretch/>
        </p:blipFill>
        <p:spPr>
          <a:xfrm>
            <a:off x="6513854" y="1743836"/>
            <a:ext cx="170533" cy="170654"/>
          </a:xfrm>
          <a:prstGeom prst="rect">
            <a:avLst/>
          </a:prstGeom>
          <a:noFill/>
          <a:ln>
            <a:noFill/>
          </a:ln>
        </p:spPr>
      </p:pic>
      <p:sp>
        <p:nvSpPr>
          <p:cNvPr id="1220" name="Google Shape;1220;p34"/>
          <p:cNvSpPr txBox="1"/>
          <p:nvPr/>
        </p:nvSpPr>
        <p:spPr>
          <a:xfrm>
            <a:off x="5769310" y="1741205"/>
            <a:ext cx="1171200" cy="657900"/>
          </a:xfrm>
          <a:prstGeom prst="rect">
            <a:avLst/>
          </a:prstGeom>
          <a:noFill/>
          <a:ln>
            <a:noFill/>
          </a:ln>
        </p:spPr>
        <p:txBody>
          <a:bodyPr spcFirstLastPara="1" wrap="square" lIns="0" tIns="11425" rIns="0" bIns="0" anchor="t" anchorCtr="0">
            <a:spAutoFit/>
          </a:bodyPr>
          <a:lstStyle/>
          <a:p>
            <a:pPr marL="0" marR="134620" lvl="0" indent="0" algn="ctr" rtl="0">
              <a:lnSpc>
                <a:spcPct val="100000"/>
              </a:lnSpc>
              <a:spcBef>
                <a:spcPts val="0"/>
              </a:spcBef>
              <a:spcAft>
                <a:spcPts val="0"/>
              </a:spcAft>
              <a:buNone/>
            </a:pPr>
            <a:r>
              <a:rPr lang="en" sz="850" b="1"/>
              <a:t>                     </a:t>
            </a:r>
            <a:r>
              <a:rPr lang="en" sz="850" b="1">
                <a:latin typeface="Arial"/>
                <a:ea typeface="Arial"/>
                <a:cs typeface="Arial"/>
                <a:sym typeface="Arial"/>
              </a:rPr>
              <a:t>U1</a:t>
            </a:r>
            <a:endParaRPr sz="850">
              <a:latin typeface="Arial"/>
              <a:ea typeface="Arial"/>
              <a:cs typeface="Arial"/>
              <a:sym typeface="Arial"/>
            </a:endParaRPr>
          </a:p>
          <a:p>
            <a:pPr marL="0" lvl="0" indent="0" algn="l" rtl="0">
              <a:lnSpc>
                <a:spcPct val="100000"/>
              </a:lnSpc>
              <a:spcBef>
                <a:spcPts val="805"/>
              </a:spcBef>
              <a:spcAft>
                <a:spcPts val="0"/>
              </a:spcAft>
              <a:buNone/>
            </a:pPr>
            <a:endParaRPr sz="850">
              <a:latin typeface="Arial"/>
              <a:ea typeface="Arial"/>
              <a:cs typeface="Arial"/>
              <a:sym typeface="Arial"/>
            </a:endParaRPr>
          </a:p>
          <a:p>
            <a:pPr marL="12700" lvl="0" indent="0" algn="l" rtl="0">
              <a:lnSpc>
                <a:spcPct val="100000"/>
              </a:lnSpc>
              <a:spcBef>
                <a:spcPts val="0"/>
              </a:spcBef>
              <a:spcAft>
                <a:spcPts val="0"/>
              </a:spcAft>
              <a:buNone/>
            </a:pPr>
            <a:r>
              <a:rPr lang="en" sz="850" b="1">
                <a:latin typeface="Arial"/>
                <a:ea typeface="Arial"/>
                <a:cs typeface="Arial"/>
                <a:sym typeface="Arial"/>
              </a:rPr>
              <a:t>OVERTHROW</a:t>
            </a:r>
            <a:endParaRPr sz="850">
              <a:latin typeface="Arial"/>
              <a:ea typeface="Arial"/>
              <a:cs typeface="Arial"/>
              <a:sym typeface="Arial"/>
            </a:endParaRPr>
          </a:p>
          <a:p>
            <a:pPr marL="925193" lvl="0" indent="0" algn="l" rtl="0">
              <a:lnSpc>
                <a:spcPct val="100000"/>
              </a:lnSpc>
              <a:spcBef>
                <a:spcPts val="155"/>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sp>
        <p:nvSpPr>
          <p:cNvPr id="1221" name="Google Shape;1221;p34"/>
          <p:cNvSpPr/>
          <p:nvPr/>
        </p:nvSpPr>
        <p:spPr>
          <a:xfrm>
            <a:off x="8236129" y="3279091"/>
            <a:ext cx="162819" cy="163231"/>
          </a:xfrm>
          <a:custGeom>
            <a:avLst/>
            <a:gdLst/>
            <a:ahLst/>
            <a:cxnLst/>
            <a:rect l="l" t="t" r="r" b="b"/>
            <a:pathLst>
              <a:path w="164464" h="164464" extrusionOk="0">
                <a:moveTo>
                  <a:pt x="82219" y="164439"/>
                </a:moveTo>
                <a:lnTo>
                  <a:pt x="114220" y="157979"/>
                </a:lnTo>
                <a:lnTo>
                  <a:pt x="140355" y="140360"/>
                </a:lnTo>
                <a:lnTo>
                  <a:pt x="157977" y="114226"/>
                </a:lnTo>
                <a:lnTo>
                  <a:pt x="164439" y="82219"/>
                </a:lnTo>
                <a:lnTo>
                  <a:pt x="157977" y="50213"/>
                </a:lnTo>
                <a:lnTo>
                  <a:pt x="140355" y="24079"/>
                </a:lnTo>
                <a:lnTo>
                  <a:pt x="114220" y="6460"/>
                </a:lnTo>
                <a:lnTo>
                  <a:pt x="82219" y="0"/>
                </a:lnTo>
                <a:lnTo>
                  <a:pt x="50213" y="6460"/>
                </a:lnTo>
                <a:lnTo>
                  <a:pt x="24079" y="24079"/>
                </a:lnTo>
                <a:lnTo>
                  <a:pt x="6460" y="50213"/>
                </a:lnTo>
                <a:lnTo>
                  <a:pt x="0" y="82219"/>
                </a:lnTo>
                <a:lnTo>
                  <a:pt x="6460" y="114226"/>
                </a:lnTo>
                <a:lnTo>
                  <a:pt x="24079" y="140360"/>
                </a:lnTo>
                <a:lnTo>
                  <a:pt x="50213" y="157979"/>
                </a:lnTo>
                <a:lnTo>
                  <a:pt x="82219" y="164439"/>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22" name="Google Shape;1222;p34"/>
          <p:cNvSpPr txBox="1"/>
          <p:nvPr/>
        </p:nvSpPr>
        <p:spPr>
          <a:xfrm>
            <a:off x="8248606" y="3281646"/>
            <a:ext cx="2280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223" name="Google Shape;1223;p34"/>
          <p:cNvPicPr preferRelativeResize="0"/>
          <p:nvPr/>
        </p:nvPicPr>
        <p:blipFill rotWithShape="1">
          <a:blip r:embed="rId19">
            <a:alphaModFix/>
          </a:blip>
          <a:srcRect/>
          <a:stretch/>
        </p:blipFill>
        <p:spPr>
          <a:xfrm>
            <a:off x="7677697" y="3417746"/>
            <a:ext cx="151853" cy="151961"/>
          </a:xfrm>
          <a:prstGeom prst="rect">
            <a:avLst/>
          </a:prstGeom>
          <a:noFill/>
          <a:ln>
            <a:noFill/>
          </a:ln>
        </p:spPr>
      </p:pic>
      <p:sp>
        <p:nvSpPr>
          <p:cNvPr id="1224" name="Google Shape;1224;p34"/>
          <p:cNvSpPr txBox="1"/>
          <p:nvPr/>
        </p:nvSpPr>
        <p:spPr>
          <a:xfrm>
            <a:off x="7686991" y="3415444"/>
            <a:ext cx="170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grpSp>
        <p:nvGrpSpPr>
          <p:cNvPr id="1225" name="Google Shape;1225;p34"/>
          <p:cNvGrpSpPr/>
          <p:nvPr/>
        </p:nvGrpSpPr>
        <p:grpSpPr>
          <a:xfrm>
            <a:off x="7436087" y="1191306"/>
            <a:ext cx="480495" cy="260389"/>
            <a:chOff x="3468710" y="2377002"/>
            <a:chExt cx="484761" cy="262542"/>
          </a:xfrm>
        </p:grpSpPr>
        <p:pic>
          <p:nvPicPr>
            <p:cNvPr id="1226" name="Google Shape;1226;p34"/>
            <p:cNvPicPr preferRelativeResize="0"/>
            <p:nvPr/>
          </p:nvPicPr>
          <p:blipFill rotWithShape="1">
            <a:blip r:embed="rId20">
              <a:alphaModFix/>
            </a:blip>
            <a:srcRect/>
            <a:stretch/>
          </p:blipFill>
          <p:spPr>
            <a:xfrm>
              <a:off x="3800259" y="2377002"/>
              <a:ext cx="153212" cy="153200"/>
            </a:xfrm>
            <a:prstGeom prst="rect">
              <a:avLst/>
            </a:prstGeom>
            <a:noFill/>
            <a:ln>
              <a:noFill/>
            </a:ln>
          </p:spPr>
        </p:pic>
        <p:pic>
          <p:nvPicPr>
            <p:cNvPr id="1227" name="Google Shape;1227;p34"/>
            <p:cNvPicPr preferRelativeResize="0"/>
            <p:nvPr/>
          </p:nvPicPr>
          <p:blipFill rotWithShape="1">
            <a:blip r:embed="rId21">
              <a:alphaModFix/>
            </a:blip>
            <a:srcRect/>
            <a:stretch/>
          </p:blipFill>
          <p:spPr>
            <a:xfrm>
              <a:off x="3468710" y="2486332"/>
              <a:ext cx="153212" cy="153212"/>
            </a:xfrm>
            <a:prstGeom prst="rect">
              <a:avLst/>
            </a:prstGeom>
            <a:noFill/>
            <a:ln>
              <a:noFill/>
            </a:ln>
          </p:spPr>
        </p:pic>
      </p:grpSp>
      <p:sp>
        <p:nvSpPr>
          <p:cNvPr id="1228" name="Google Shape;1228;p34"/>
          <p:cNvSpPr txBox="1"/>
          <p:nvPr/>
        </p:nvSpPr>
        <p:spPr>
          <a:xfrm>
            <a:off x="7450317" y="1188754"/>
            <a:ext cx="617100" cy="267600"/>
          </a:xfrm>
          <a:prstGeom prst="rect">
            <a:avLst/>
          </a:prstGeom>
          <a:noFill/>
          <a:ln>
            <a:noFill/>
          </a:ln>
        </p:spPr>
        <p:txBody>
          <a:bodyPr spcFirstLastPara="1" wrap="square" lIns="0" tIns="16500" rIns="0" bIns="0" anchor="t" anchorCtr="0">
            <a:spAutoFit/>
          </a:bodyPr>
          <a:lstStyle/>
          <a:p>
            <a:pPr marL="339090" lvl="0" indent="0" algn="l" rtl="0">
              <a:lnSpc>
                <a:spcPct val="117333"/>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a:p>
            <a:pPr marL="12700" lvl="0" indent="0" algn="l" rtl="0">
              <a:lnSpc>
                <a:spcPct val="117333"/>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p:txBody>
      </p:sp>
      <p:pic>
        <p:nvPicPr>
          <p:cNvPr id="1229" name="Google Shape;1229;p34"/>
          <p:cNvPicPr preferRelativeResize="0"/>
          <p:nvPr/>
        </p:nvPicPr>
        <p:blipFill rotWithShape="1">
          <a:blip r:embed="rId22">
            <a:alphaModFix/>
          </a:blip>
          <a:srcRect/>
          <a:stretch/>
        </p:blipFill>
        <p:spPr>
          <a:xfrm>
            <a:off x="5614788" y="2790085"/>
            <a:ext cx="151865" cy="151961"/>
          </a:xfrm>
          <a:prstGeom prst="rect">
            <a:avLst/>
          </a:prstGeom>
          <a:noFill/>
          <a:ln>
            <a:noFill/>
          </a:ln>
        </p:spPr>
      </p:pic>
      <p:sp>
        <p:nvSpPr>
          <p:cNvPr id="1230" name="Google Shape;1230;p34"/>
          <p:cNvSpPr txBox="1"/>
          <p:nvPr/>
        </p:nvSpPr>
        <p:spPr>
          <a:xfrm>
            <a:off x="5631451" y="2787488"/>
            <a:ext cx="1300500" cy="5349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R1</a:t>
            </a:r>
            <a:endParaRPr sz="750">
              <a:latin typeface="Arial"/>
              <a:ea typeface="Arial"/>
              <a:cs typeface="Arial"/>
              <a:sym typeface="Arial"/>
            </a:endParaRPr>
          </a:p>
          <a:p>
            <a:pPr marL="0" lvl="0" indent="0" algn="l" rtl="0">
              <a:lnSpc>
                <a:spcPct val="100000"/>
              </a:lnSpc>
              <a:spcBef>
                <a:spcPts val="200"/>
              </a:spcBef>
              <a:spcAft>
                <a:spcPts val="0"/>
              </a:spcAft>
              <a:buNone/>
            </a:pPr>
            <a:endParaRPr sz="750">
              <a:latin typeface="Arial"/>
              <a:ea typeface="Arial"/>
              <a:cs typeface="Arial"/>
              <a:sym typeface="Arial"/>
            </a:endParaRPr>
          </a:p>
          <a:p>
            <a:pPr marL="515619"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pic>
        <p:nvPicPr>
          <p:cNvPr id="1231" name="Google Shape;1231;p34"/>
          <p:cNvPicPr preferRelativeResize="0"/>
          <p:nvPr/>
        </p:nvPicPr>
        <p:blipFill rotWithShape="1">
          <a:blip r:embed="rId23">
            <a:alphaModFix/>
          </a:blip>
          <a:srcRect/>
          <a:stretch/>
        </p:blipFill>
        <p:spPr>
          <a:xfrm>
            <a:off x="7352059" y="3329442"/>
            <a:ext cx="151853" cy="151961"/>
          </a:xfrm>
          <a:prstGeom prst="rect">
            <a:avLst/>
          </a:prstGeom>
          <a:noFill/>
          <a:ln>
            <a:noFill/>
          </a:ln>
        </p:spPr>
      </p:pic>
      <p:sp>
        <p:nvSpPr>
          <p:cNvPr id="1232" name="Google Shape;1232;p34"/>
          <p:cNvSpPr txBox="1"/>
          <p:nvPr/>
        </p:nvSpPr>
        <p:spPr>
          <a:xfrm>
            <a:off x="7365372" y="3326824"/>
            <a:ext cx="2661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R3</a:t>
            </a:r>
            <a:endParaRPr sz="750">
              <a:latin typeface="Arial"/>
              <a:ea typeface="Arial"/>
              <a:cs typeface="Arial"/>
              <a:sym typeface="Arial"/>
            </a:endParaRPr>
          </a:p>
        </p:txBody>
      </p:sp>
      <p:pic>
        <p:nvPicPr>
          <p:cNvPr id="1233" name="Google Shape;1233;p34"/>
          <p:cNvPicPr preferRelativeResize="0"/>
          <p:nvPr/>
        </p:nvPicPr>
        <p:blipFill rotWithShape="1">
          <a:blip r:embed="rId24">
            <a:alphaModFix/>
          </a:blip>
          <a:srcRect/>
          <a:stretch/>
        </p:blipFill>
        <p:spPr>
          <a:xfrm>
            <a:off x="6162858" y="3358601"/>
            <a:ext cx="151865" cy="151961"/>
          </a:xfrm>
          <a:prstGeom prst="rect">
            <a:avLst/>
          </a:prstGeom>
          <a:noFill/>
          <a:ln>
            <a:noFill/>
          </a:ln>
        </p:spPr>
      </p:pic>
      <p:sp>
        <p:nvSpPr>
          <p:cNvPr id="1234" name="Google Shape;1234;p34"/>
          <p:cNvSpPr txBox="1"/>
          <p:nvPr/>
        </p:nvSpPr>
        <p:spPr>
          <a:xfrm>
            <a:off x="6176257" y="3356281"/>
            <a:ext cx="2661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R3</a:t>
            </a:r>
            <a:endParaRPr sz="750">
              <a:latin typeface="Arial"/>
              <a:ea typeface="Arial"/>
              <a:cs typeface="Arial"/>
              <a:sym typeface="Arial"/>
            </a:endParaRPr>
          </a:p>
        </p:txBody>
      </p:sp>
      <p:sp>
        <p:nvSpPr>
          <p:cNvPr id="1235" name="Google Shape;1235;p34"/>
          <p:cNvSpPr txBox="1"/>
          <p:nvPr/>
        </p:nvSpPr>
        <p:spPr>
          <a:xfrm>
            <a:off x="4699427" y="3837568"/>
            <a:ext cx="3829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Runners on 1st and 3rd (7.9.1 CCA pp. 81)</a:t>
            </a:r>
            <a:endParaRPr sz="1300">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sp>
        <p:nvSpPr>
          <p:cNvPr id="1240" name="Google Shape;1240;p35"/>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Infield rotation with Runners in Scoring position, no force play</a:t>
            </a:r>
            <a:endParaRPr/>
          </a:p>
        </p:txBody>
      </p:sp>
      <p:grpSp>
        <p:nvGrpSpPr>
          <p:cNvPr id="1241" name="Google Shape;1241;p35"/>
          <p:cNvGrpSpPr/>
          <p:nvPr/>
        </p:nvGrpSpPr>
        <p:grpSpPr>
          <a:xfrm>
            <a:off x="406221" y="306225"/>
            <a:ext cx="3879862" cy="3651250"/>
            <a:chOff x="700646" y="1374775"/>
            <a:chExt cx="3879862" cy="3651250"/>
          </a:xfrm>
        </p:grpSpPr>
        <p:sp>
          <p:nvSpPr>
            <p:cNvPr id="1242" name="Google Shape;1242;p35"/>
            <p:cNvSpPr/>
            <p:nvPr/>
          </p:nvSpPr>
          <p:spPr>
            <a:xfrm>
              <a:off x="700658"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43" name="Google Shape;1243;p35"/>
            <p:cNvSpPr/>
            <p:nvPr/>
          </p:nvSpPr>
          <p:spPr>
            <a:xfrm>
              <a:off x="700658" y="1374775"/>
              <a:ext cx="3743325" cy="3535045"/>
            </a:xfrm>
            <a:custGeom>
              <a:avLst/>
              <a:gdLst/>
              <a:ahLst/>
              <a:cxnLst/>
              <a:rect l="l" t="t" r="r" b="b"/>
              <a:pathLst>
                <a:path w="3743325" h="3535045" extrusionOk="0">
                  <a:moveTo>
                    <a:pt x="3733932" y="3305982"/>
                  </a:moveTo>
                  <a:lnTo>
                    <a:pt x="3153206" y="3305982"/>
                  </a:lnTo>
                  <a:lnTo>
                    <a:pt x="3168945" y="3353341"/>
                  </a:lnTo>
                  <a:lnTo>
                    <a:pt x="3192114" y="3396965"/>
                  </a:lnTo>
                  <a:lnTo>
                    <a:pt x="3221906" y="3435928"/>
                  </a:lnTo>
                  <a:lnTo>
                    <a:pt x="3257574" y="3469482"/>
                  </a:lnTo>
                  <a:lnTo>
                    <a:pt x="3298369" y="3496881"/>
                  </a:lnTo>
                  <a:lnTo>
                    <a:pt x="3343544" y="3517377"/>
                  </a:lnTo>
                  <a:lnTo>
                    <a:pt x="3392350" y="3530223"/>
                  </a:lnTo>
                  <a:lnTo>
                    <a:pt x="3444040" y="3534671"/>
                  </a:lnTo>
                  <a:lnTo>
                    <a:pt x="3492575" y="3530755"/>
                  </a:lnTo>
                  <a:lnTo>
                    <a:pt x="3538616" y="3519416"/>
                  </a:lnTo>
                  <a:lnTo>
                    <a:pt x="3581549" y="3501272"/>
                  </a:lnTo>
                  <a:lnTo>
                    <a:pt x="3620756" y="3476938"/>
                  </a:lnTo>
                  <a:lnTo>
                    <a:pt x="3655622" y="3447030"/>
                  </a:lnTo>
                  <a:lnTo>
                    <a:pt x="3685530" y="3412165"/>
                  </a:lnTo>
                  <a:lnTo>
                    <a:pt x="3709865" y="3372960"/>
                  </a:lnTo>
                  <a:lnTo>
                    <a:pt x="3728010" y="3330029"/>
                  </a:lnTo>
                  <a:lnTo>
                    <a:pt x="3733932" y="3305982"/>
                  </a:lnTo>
                  <a:close/>
                </a:path>
                <a:path w="3743325" h="3535045" extrusionOk="0">
                  <a:moveTo>
                    <a:pt x="570600" y="3163984"/>
                  </a:moveTo>
                  <a:lnTo>
                    <a:pt x="0" y="3163984"/>
                  </a:lnTo>
                  <a:lnTo>
                    <a:pt x="0" y="3305982"/>
                  </a:lnTo>
                  <a:lnTo>
                    <a:pt x="3153206" y="3305982"/>
                  </a:lnTo>
                  <a:lnTo>
                    <a:pt x="3153147" y="3305805"/>
                  </a:lnTo>
                  <a:lnTo>
                    <a:pt x="3733976" y="3305805"/>
                  </a:lnTo>
                  <a:lnTo>
                    <a:pt x="3739348" y="3283990"/>
                  </a:lnTo>
                  <a:lnTo>
                    <a:pt x="3743265" y="3235459"/>
                  </a:lnTo>
                  <a:lnTo>
                    <a:pt x="3738801" y="3183683"/>
                  </a:lnTo>
                  <a:lnTo>
                    <a:pt x="3734741" y="3168289"/>
                  </a:lnTo>
                  <a:lnTo>
                    <a:pt x="572342" y="3168289"/>
                  </a:lnTo>
                  <a:lnTo>
                    <a:pt x="570600" y="3163984"/>
                  </a:lnTo>
                  <a:close/>
                </a:path>
                <a:path w="3743325" h="3535045" extrusionOk="0">
                  <a:moveTo>
                    <a:pt x="2525297" y="201112"/>
                  </a:moveTo>
                  <a:lnTo>
                    <a:pt x="2472729" y="201695"/>
                  </a:lnTo>
                  <a:lnTo>
                    <a:pt x="2474744" y="201695"/>
                  </a:lnTo>
                  <a:lnTo>
                    <a:pt x="2429390" y="203238"/>
                  </a:lnTo>
                  <a:lnTo>
                    <a:pt x="2381839" y="205880"/>
                  </a:lnTo>
                  <a:lnTo>
                    <a:pt x="2334573" y="209558"/>
                  </a:lnTo>
                  <a:lnTo>
                    <a:pt x="2287601" y="214263"/>
                  </a:lnTo>
                  <a:lnTo>
                    <a:pt x="2240936" y="219981"/>
                  </a:lnTo>
                  <a:lnTo>
                    <a:pt x="2194588" y="226704"/>
                  </a:lnTo>
                  <a:lnTo>
                    <a:pt x="2148569" y="234418"/>
                  </a:lnTo>
                  <a:lnTo>
                    <a:pt x="2102890" y="243113"/>
                  </a:lnTo>
                  <a:lnTo>
                    <a:pt x="2057563" y="252778"/>
                  </a:lnTo>
                  <a:lnTo>
                    <a:pt x="2012597" y="263401"/>
                  </a:lnTo>
                  <a:lnTo>
                    <a:pt x="1968006" y="274972"/>
                  </a:lnTo>
                  <a:lnTo>
                    <a:pt x="1923799" y="287478"/>
                  </a:lnTo>
                  <a:lnTo>
                    <a:pt x="1879989" y="300909"/>
                  </a:lnTo>
                  <a:lnTo>
                    <a:pt x="1836586" y="315253"/>
                  </a:lnTo>
                  <a:lnTo>
                    <a:pt x="1793602" y="330499"/>
                  </a:lnTo>
                  <a:lnTo>
                    <a:pt x="1751048" y="346636"/>
                  </a:lnTo>
                  <a:lnTo>
                    <a:pt x="1708935" y="363653"/>
                  </a:lnTo>
                  <a:lnTo>
                    <a:pt x="1667274" y="381539"/>
                  </a:lnTo>
                  <a:lnTo>
                    <a:pt x="1626078" y="400281"/>
                  </a:lnTo>
                  <a:lnTo>
                    <a:pt x="1585356" y="419870"/>
                  </a:lnTo>
                  <a:lnTo>
                    <a:pt x="1545120" y="440293"/>
                  </a:lnTo>
                  <a:lnTo>
                    <a:pt x="1505381" y="461540"/>
                  </a:lnTo>
                  <a:lnTo>
                    <a:pt x="1466152" y="483598"/>
                  </a:lnTo>
                  <a:lnTo>
                    <a:pt x="1427442" y="506458"/>
                  </a:lnTo>
                  <a:lnTo>
                    <a:pt x="1389263" y="530108"/>
                  </a:lnTo>
                  <a:lnTo>
                    <a:pt x="1351627" y="554536"/>
                  </a:lnTo>
                  <a:lnTo>
                    <a:pt x="1314544" y="579731"/>
                  </a:lnTo>
                  <a:lnTo>
                    <a:pt x="1278026" y="605682"/>
                  </a:lnTo>
                  <a:lnTo>
                    <a:pt x="1242084" y="632378"/>
                  </a:lnTo>
                  <a:lnTo>
                    <a:pt x="1206730" y="659808"/>
                  </a:lnTo>
                  <a:lnTo>
                    <a:pt x="1171974" y="687959"/>
                  </a:lnTo>
                  <a:lnTo>
                    <a:pt x="1137828" y="716822"/>
                  </a:lnTo>
                  <a:lnTo>
                    <a:pt x="1104303" y="746384"/>
                  </a:lnTo>
                  <a:lnTo>
                    <a:pt x="1071411" y="776635"/>
                  </a:lnTo>
                  <a:lnTo>
                    <a:pt x="1039162" y="807564"/>
                  </a:lnTo>
                  <a:lnTo>
                    <a:pt x="1007568" y="839158"/>
                  </a:lnTo>
                  <a:lnTo>
                    <a:pt x="976639" y="871407"/>
                  </a:lnTo>
                  <a:lnTo>
                    <a:pt x="946388" y="904300"/>
                  </a:lnTo>
                  <a:lnTo>
                    <a:pt x="916826" y="937825"/>
                  </a:lnTo>
                  <a:lnTo>
                    <a:pt x="887964" y="971971"/>
                  </a:lnTo>
                  <a:lnTo>
                    <a:pt x="859812" y="1006727"/>
                  </a:lnTo>
                  <a:lnTo>
                    <a:pt x="832383" y="1042081"/>
                  </a:lnTo>
                  <a:lnTo>
                    <a:pt x="805687" y="1078023"/>
                  </a:lnTo>
                  <a:lnTo>
                    <a:pt x="779736" y="1114541"/>
                  </a:lnTo>
                  <a:lnTo>
                    <a:pt x="754541" y="1151624"/>
                  </a:lnTo>
                  <a:lnTo>
                    <a:pt x="730113" y="1189260"/>
                  </a:lnTo>
                  <a:lnTo>
                    <a:pt x="706464" y="1227439"/>
                  </a:lnTo>
                  <a:lnTo>
                    <a:pt x="683604" y="1266149"/>
                  </a:lnTo>
                  <a:lnTo>
                    <a:pt x="661545" y="1305379"/>
                  </a:lnTo>
                  <a:lnTo>
                    <a:pt x="640299" y="1345117"/>
                  </a:lnTo>
                  <a:lnTo>
                    <a:pt x="619876" y="1385353"/>
                  </a:lnTo>
                  <a:lnTo>
                    <a:pt x="600288" y="1426075"/>
                  </a:lnTo>
                  <a:lnTo>
                    <a:pt x="581545" y="1467271"/>
                  </a:lnTo>
                  <a:lnTo>
                    <a:pt x="563660" y="1508932"/>
                  </a:lnTo>
                  <a:lnTo>
                    <a:pt x="546643" y="1551045"/>
                  </a:lnTo>
                  <a:lnTo>
                    <a:pt x="530506" y="1593599"/>
                  </a:lnTo>
                  <a:lnTo>
                    <a:pt x="515260" y="1636583"/>
                  </a:lnTo>
                  <a:lnTo>
                    <a:pt x="500916" y="1679985"/>
                  </a:lnTo>
                  <a:lnTo>
                    <a:pt x="487485" y="1723796"/>
                  </a:lnTo>
                  <a:lnTo>
                    <a:pt x="474979" y="1768002"/>
                  </a:lnTo>
                  <a:lnTo>
                    <a:pt x="463409" y="1812593"/>
                  </a:lnTo>
                  <a:lnTo>
                    <a:pt x="452786" y="1857558"/>
                  </a:lnTo>
                  <a:lnTo>
                    <a:pt x="443121" y="1902886"/>
                  </a:lnTo>
                  <a:lnTo>
                    <a:pt x="434426" y="1948564"/>
                  </a:lnTo>
                  <a:lnTo>
                    <a:pt x="426712" y="1994583"/>
                  </a:lnTo>
                  <a:lnTo>
                    <a:pt x="419990" y="2040930"/>
                  </a:lnTo>
                  <a:lnTo>
                    <a:pt x="414271" y="2087595"/>
                  </a:lnTo>
                  <a:lnTo>
                    <a:pt x="409567" y="2134566"/>
                  </a:lnTo>
                  <a:lnTo>
                    <a:pt x="405888" y="2181832"/>
                  </a:lnTo>
                  <a:lnTo>
                    <a:pt x="403247" y="2229382"/>
                  </a:lnTo>
                  <a:lnTo>
                    <a:pt x="401654" y="2277205"/>
                  </a:lnTo>
                  <a:lnTo>
                    <a:pt x="401120" y="2325288"/>
                  </a:lnTo>
                  <a:lnTo>
                    <a:pt x="401779" y="2378692"/>
                  </a:lnTo>
                  <a:lnTo>
                    <a:pt x="403738" y="2431627"/>
                  </a:lnTo>
                  <a:lnTo>
                    <a:pt x="406973" y="2484090"/>
                  </a:lnTo>
                  <a:lnTo>
                    <a:pt x="411459" y="2536081"/>
                  </a:lnTo>
                  <a:lnTo>
                    <a:pt x="417172" y="2587598"/>
                  </a:lnTo>
                  <a:lnTo>
                    <a:pt x="424086" y="2638639"/>
                  </a:lnTo>
                  <a:lnTo>
                    <a:pt x="432176" y="2689204"/>
                  </a:lnTo>
                  <a:lnTo>
                    <a:pt x="441419" y="2739290"/>
                  </a:lnTo>
                  <a:lnTo>
                    <a:pt x="451788" y="2788896"/>
                  </a:lnTo>
                  <a:lnTo>
                    <a:pt x="463260" y="2838020"/>
                  </a:lnTo>
                  <a:lnTo>
                    <a:pt x="475809" y="2886662"/>
                  </a:lnTo>
                  <a:lnTo>
                    <a:pt x="489411" y="2934820"/>
                  </a:lnTo>
                  <a:lnTo>
                    <a:pt x="504040" y="2982491"/>
                  </a:lnTo>
                  <a:lnTo>
                    <a:pt x="519673" y="3029675"/>
                  </a:lnTo>
                  <a:lnTo>
                    <a:pt x="536284" y="3076371"/>
                  </a:lnTo>
                  <a:lnTo>
                    <a:pt x="553849" y="3122576"/>
                  </a:lnTo>
                  <a:lnTo>
                    <a:pt x="572342" y="3168289"/>
                  </a:lnTo>
                  <a:lnTo>
                    <a:pt x="571529" y="3163984"/>
                  </a:lnTo>
                  <a:lnTo>
                    <a:pt x="3733606" y="3163984"/>
                  </a:lnTo>
                  <a:lnTo>
                    <a:pt x="3705345" y="3089566"/>
                  </a:lnTo>
                  <a:lnTo>
                    <a:pt x="3677857" y="3048730"/>
                  </a:lnTo>
                  <a:lnTo>
                    <a:pt x="3644197" y="3013043"/>
                  </a:lnTo>
                  <a:lnTo>
                    <a:pt x="3605119" y="2983258"/>
                  </a:lnTo>
                  <a:lnTo>
                    <a:pt x="3561373" y="2960127"/>
                  </a:lnTo>
                  <a:lnTo>
                    <a:pt x="3514867" y="2944782"/>
                  </a:lnTo>
                  <a:lnTo>
                    <a:pt x="3512671" y="2944782"/>
                  </a:lnTo>
                  <a:lnTo>
                    <a:pt x="3512795" y="2325288"/>
                  </a:lnTo>
                  <a:lnTo>
                    <a:pt x="3512916" y="1723796"/>
                  </a:lnTo>
                  <a:lnTo>
                    <a:pt x="3513038" y="1114541"/>
                  </a:lnTo>
                  <a:lnTo>
                    <a:pt x="3513164" y="483598"/>
                  </a:lnTo>
                  <a:lnTo>
                    <a:pt x="3513186" y="377235"/>
                  </a:lnTo>
                  <a:lnTo>
                    <a:pt x="3371612" y="377235"/>
                  </a:lnTo>
                  <a:lnTo>
                    <a:pt x="3371612" y="373749"/>
                  </a:lnTo>
                  <a:lnTo>
                    <a:pt x="3328199" y="355672"/>
                  </a:lnTo>
                  <a:lnTo>
                    <a:pt x="3279977" y="336649"/>
                  </a:lnTo>
                  <a:lnTo>
                    <a:pt x="3232184" y="318912"/>
                  </a:lnTo>
                  <a:lnTo>
                    <a:pt x="3184672" y="302454"/>
                  </a:lnTo>
                  <a:lnTo>
                    <a:pt x="3137293" y="287266"/>
                  </a:lnTo>
                  <a:lnTo>
                    <a:pt x="3089899" y="273340"/>
                  </a:lnTo>
                  <a:lnTo>
                    <a:pt x="3042342" y="260668"/>
                  </a:lnTo>
                  <a:lnTo>
                    <a:pt x="2994474" y="249242"/>
                  </a:lnTo>
                  <a:lnTo>
                    <a:pt x="2946148" y="239053"/>
                  </a:lnTo>
                  <a:lnTo>
                    <a:pt x="2897216" y="230094"/>
                  </a:lnTo>
                  <a:lnTo>
                    <a:pt x="2847530" y="222356"/>
                  </a:lnTo>
                  <a:lnTo>
                    <a:pt x="2796942" y="215830"/>
                  </a:lnTo>
                  <a:lnTo>
                    <a:pt x="2745304" y="210510"/>
                  </a:lnTo>
                  <a:lnTo>
                    <a:pt x="2692468" y="206386"/>
                  </a:lnTo>
                  <a:lnTo>
                    <a:pt x="2638287" y="203450"/>
                  </a:lnTo>
                  <a:lnTo>
                    <a:pt x="2582612" y="201695"/>
                  </a:lnTo>
                  <a:lnTo>
                    <a:pt x="2525297" y="201112"/>
                  </a:lnTo>
                  <a:close/>
                </a:path>
                <a:path w="3743325" h="3535045" extrusionOk="0">
                  <a:moveTo>
                    <a:pt x="3733606" y="3163984"/>
                  </a:moveTo>
                  <a:lnTo>
                    <a:pt x="571529" y="3163984"/>
                  </a:lnTo>
                  <a:lnTo>
                    <a:pt x="572342" y="3168289"/>
                  </a:lnTo>
                  <a:lnTo>
                    <a:pt x="3734741" y="3168289"/>
                  </a:lnTo>
                  <a:lnTo>
                    <a:pt x="3733606" y="3163984"/>
                  </a:lnTo>
                  <a:close/>
                </a:path>
                <a:path w="3743325" h="3535045" extrusionOk="0">
                  <a:moveTo>
                    <a:pt x="3513712" y="2944401"/>
                  </a:moveTo>
                  <a:lnTo>
                    <a:pt x="3512671" y="2944782"/>
                  </a:lnTo>
                  <a:lnTo>
                    <a:pt x="3514867" y="2944782"/>
                  </a:lnTo>
                  <a:lnTo>
                    <a:pt x="3513712" y="2944401"/>
                  </a:lnTo>
                  <a:close/>
                </a:path>
                <a:path w="3743325" h="3535045" extrusionOk="0">
                  <a:moveTo>
                    <a:pt x="3371612" y="373749"/>
                  </a:moveTo>
                  <a:lnTo>
                    <a:pt x="3371612" y="377235"/>
                  </a:lnTo>
                  <a:lnTo>
                    <a:pt x="3376997" y="375991"/>
                  </a:lnTo>
                  <a:lnTo>
                    <a:pt x="3371612" y="373749"/>
                  </a:lnTo>
                  <a:close/>
                </a:path>
                <a:path w="3743325" h="3535045" extrusionOk="0">
                  <a:moveTo>
                    <a:pt x="3513261" y="0"/>
                  </a:moveTo>
                  <a:lnTo>
                    <a:pt x="3371612" y="0"/>
                  </a:lnTo>
                  <a:lnTo>
                    <a:pt x="3371612" y="373749"/>
                  </a:lnTo>
                  <a:lnTo>
                    <a:pt x="3376997" y="375991"/>
                  </a:lnTo>
                  <a:lnTo>
                    <a:pt x="3371612" y="377235"/>
                  </a:lnTo>
                  <a:lnTo>
                    <a:pt x="3513186" y="377235"/>
                  </a:lnTo>
                  <a:lnTo>
                    <a:pt x="351326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44" name="Google Shape;1244;p35"/>
            <p:cNvSpPr/>
            <p:nvPr/>
          </p:nvSpPr>
          <p:spPr>
            <a:xfrm>
              <a:off x="2139441" y="4550105"/>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45" name="Google Shape;1245;p35"/>
            <p:cNvSpPr/>
            <p:nvPr/>
          </p:nvSpPr>
          <p:spPr>
            <a:xfrm>
              <a:off x="2210949" y="2675115"/>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43"/>
                  </a:lnTo>
                  <a:lnTo>
                    <a:pt x="44972" y="1657074"/>
                  </a:lnTo>
                  <a:lnTo>
                    <a:pt x="87159" y="1678492"/>
                  </a:lnTo>
                  <a:lnTo>
                    <a:pt x="125202" y="1706022"/>
                  </a:lnTo>
                  <a:lnTo>
                    <a:pt x="158456" y="1739020"/>
                  </a:lnTo>
                  <a:lnTo>
                    <a:pt x="186273" y="1776839"/>
                  </a:lnTo>
                  <a:lnTo>
                    <a:pt x="208007" y="1818834"/>
                  </a:lnTo>
                  <a:lnTo>
                    <a:pt x="223011" y="1864359"/>
                  </a:lnTo>
                  <a:lnTo>
                    <a:pt x="223011" y="1864601"/>
                  </a:lnTo>
                  <a:lnTo>
                    <a:pt x="1641146" y="1864601"/>
                  </a:lnTo>
                  <a:lnTo>
                    <a:pt x="1655723" y="1820139"/>
                  </a:lnTo>
                  <a:lnTo>
                    <a:pt x="1677026" y="1778688"/>
                  </a:lnTo>
                  <a:lnTo>
                    <a:pt x="1704287" y="1741304"/>
                  </a:lnTo>
                  <a:lnTo>
                    <a:pt x="1736879" y="1708613"/>
                  </a:lnTo>
                  <a:lnTo>
                    <a:pt x="1774174" y="1681240"/>
                  </a:lnTo>
                  <a:lnTo>
                    <a:pt x="1815548" y="1659812"/>
                  </a:lnTo>
                  <a:lnTo>
                    <a:pt x="1860372" y="1644954"/>
                  </a:lnTo>
                  <a:lnTo>
                    <a:pt x="1862277" y="1643964"/>
                  </a:lnTo>
                  <a:lnTo>
                    <a:pt x="1862277" y="224866"/>
                  </a:lnTo>
                  <a:lnTo>
                    <a:pt x="1861196" y="224383"/>
                  </a:lnTo>
                  <a:lnTo>
                    <a:pt x="228" y="224383"/>
                  </a:lnTo>
                  <a:lnTo>
                    <a:pt x="0" y="222478"/>
                  </a:lnTo>
                  <a:close/>
                </a:path>
                <a:path w="1862454" h="1865629" extrusionOk="0">
                  <a:moveTo>
                    <a:pt x="1645932" y="0"/>
                  </a:moveTo>
                  <a:lnTo>
                    <a:pt x="222059" y="406"/>
                  </a:lnTo>
                  <a:lnTo>
                    <a:pt x="222173" y="660"/>
                  </a:lnTo>
                  <a:lnTo>
                    <a:pt x="207514" y="46340"/>
                  </a:lnTo>
                  <a:lnTo>
                    <a:pt x="186096" y="88525"/>
                  </a:lnTo>
                  <a:lnTo>
                    <a:pt x="158565" y="126569"/>
                  </a:lnTo>
                  <a:lnTo>
                    <a:pt x="125568" y="159823"/>
                  </a:lnTo>
                  <a:lnTo>
                    <a:pt x="87748" y="187642"/>
                  </a:lnTo>
                  <a:lnTo>
                    <a:pt x="45753" y="209378"/>
                  </a:lnTo>
                  <a:lnTo>
                    <a:pt x="228" y="224383"/>
                  </a:lnTo>
                  <a:lnTo>
                    <a:pt x="1861196" y="224383"/>
                  </a:lnTo>
                  <a:lnTo>
                    <a:pt x="1860143" y="223913"/>
                  </a:lnTo>
                  <a:lnTo>
                    <a:pt x="1815036" y="208930"/>
                  </a:lnTo>
                  <a:lnTo>
                    <a:pt x="1774128" y="187260"/>
                  </a:lnTo>
                  <a:lnTo>
                    <a:pt x="1737797" y="159533"/>
                  </a:lnTo>
                  <a:lnTo>
                    <a:pt x="1706423" y="126380"/>
                  </a:lnTo>
                  <a:lnTo>
                    <a:pt x="1680448" y="88525"/>
                  </a:lnTo>
                  <a:lnTo>
                    <a:pt x="1660068" y="46340"/>
                  </a:lnTo>
                  <a:lnTo>
                    <a:pt x="1645818" y="660"/>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46" name="Google Shape;1246;p35"/>
            <p:cNvSpPr/>
            <p:nvPr/>
          </p:nvSpPr>
          <p:spPr>
            <a:xfrm>
              <a:off x="3016088" y="3490198"/>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47" name="Google Shape;1247;p35"/>
            <p:cNvSpPr/>
            <p:nvPr/>
          </p:nvSpPr>
          <p:spPr>
            <a:xfrm>
              <a:off x="3154547" y="3627752"/>
              <a:ext cx="93344" cy="93345"/>
            </a:xfrm>
            <a:custGeom>
              <a:avLst/>
              <a:gdLst/>
              <a:ahLst/>
              <a:cxnLst/>
              <a:rect l="l" t="t" r="r" b="b"/>
              <a:pathLst>
                <a:path w="93344" h="93345" extrusionOk="0">
                  <a:moveTo>
                    <a:pt x="71437" y="0"/>
                  </a:moveTo>
                  <a:lnTo>
                    <a:pt x="0" y="71437"/>
                  </a:lnTo>
                  <a:lnTo>
                    <a:pt x="21577"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48" name="Google Shape;1248;p35"/>
            <p:cNvSpPr/>
            <p:nvPr/>
          </p:nvSpPr>
          <p:spPr>
            <a:xfrm>
              <a:off x="4144706" y="2579260"/>
              <a:ext cx="69850" cy="1069339"/>
            </a:xfrm>
            <a:custGeom>
              <a:avLst/>
              <a:gdLst/>
              <a:ahLst/>
              <a:cxnLst/>
              <a:rect l="l" t="t" r="r" b="b"/>
              <a:pathLst>
                <a:path w="69850" h="1069339" extrusionOk="0">
                  <a:moveTo>
                    <a:pt x="0" y="0"/>
                  </a:moveTo>
                  <a:lnTo>
                    <a:pt x="69570" y="0"/>
                  </a:lnTo>
                  <a:lnTo>
                    <a:pt x="69570" y="1069340"/>
                  </a:lnTo>
                  <a:lnTo>
                    <a:pt x="0" y="106934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49" name="Google Shape;1249;p35"/>
            <p:cNvSpPr/>
            <p:nvPr/>
          </p:nvSpPr>
          <p:spPr>
            <a:xfrm>
              <a:off x="2111794" y="2578226"/>
              <a:ext cx="2032000" cy="88900"/>
            </a:xfrm>
            <a:custGeom>
              <a:avLst/>
              <a:gdLst/>
              <a:ahLst/>
              <a:cxnLst/>
              <a:rect l="l" t="t" r="r" b="b"/>
              <a:pathLst>
                <a:path w="2032000" h="88900" extrusionOk="0">
                  <a:moveTo>
                    <a:pt x="59918" y="0"/>
                  </a:moveTo>
                  <a:lnTo>
                    <a:pt x="0" y="0"/>
                  </a:lnTo>
                  <a:lnTo>
                    <a:pt x="0" y="59918"/>
                  </a:lnTo>
                  <a:lnTo>
                    <a:pt x="59918" y="59918"/>
                  </a:lnTo>
                  <a:lnTo>
                    <a:pt x="59918" y="0"/>
                  </a:lnTo>
                  <a:close/>
                </a:path>
                <a:path w="2032000" h="88900" extrusionOk="0">
                  <a:moveTo>
                    <a:pt x="2031796" y="28587"/>
                  </a:moveTo>
                  <a:lnTo>
                    <a:pt x="1971878" y="28587"/>
                  </a:lnTo>
                  <a:lnTo>
                    <a:pt x="1971878" y="88519"/>
                  </a:lnTo>
                  <a:lnTo>
                    <a:pt x="2031796" y="88519"/>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50" name="Google Shape;1250;p35"/>
            <p:cNvSpPr/>
            <p:nvPr/>
          </p:nvSpPr>
          <p:spPr>
            <a:xfrm>
              <a:off x="700646" y="1374787"/>
              <a:ext cx="3449320" cy="3239770"/>
            </a:xfrm>
            <a:custGeom>
              <a:avLst/>
              <a:gdLst/>
              <a:ahLst/>
              <a:cxnLst/>
              <a:rect l="l" t="t" r="r" b="b"/>
              <a:pathLst>
                <a:path w="3449320" h="3239770" extrusionOk="0">
                  <a:moveTo>
                    <a:pt x="3442144" y="3229737"/>
                  </a:moveTo>
                  <a:lnTo>
                    <a:pt x="0" y="3229737"/>
                  </a:lnTo>
                  <a:lnTo>
                    <a:pt x="0" y="3239262"/>
                  </a:lnTo>
                  <a:lnTo>
                    <a:pt x="3442144" y="3239262"/>
                  </a:lnTo>
                  <a:lnTo>
                    <a:pt x="3442144" y="3229737"/>
                  </a:lnTo>
                  <a:close/>
                </a:path>
                <a:path w="3449320" h="3239770" extrusionOk="0">
                  <a:moveTo>
                    <a:pt x="3448812" y="0"/>
                  </a:moveTo>
                  <a:lnTo>
                    <a:pt x="3439287" y="0"/>
                  </a:lnTo>
                  <a:lnTo>
                    <a:pt x="3439287" y="3213531"/>
                  </a:lnTo>
                  <a:lnTo>
                    <a:pt x="3448812" y="3213531"/>
                  </a:lnTo>
                  <a:lnTo>
                    <a:pt x="344881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51" name="Google Shape;1251;p35"/>
            <p:cNvSpPr/>
            <p:nvPr/>
          </p:nvSpPr>
          <p:spPr>
            <a:xfrm>
              <a:off x="4061631" y="4528865"/>
              <a:ext cx="252729" cy="252095"/>
            </a:xfrm>
            <a:custGeom>
              <a:avLst/>
              <a:gdLst/>
              <a:ahLst/>
              <a:cxnLst/>
              <a:rect l="l" t="t" r="r" b="b"/>
              <a:pathLst>
                <a:path w="252729" h="252095" extrusionOk="0">
                  <a:moveTo>
                    <a:pt x="72771" y="0"/>
                  </a:moveTo>
                  <a:lnTo>
                    <a:pt x="0" y="72796"/>
                  </a:lnTo>
                  <a:lnTo>
                    <a:pt x="179628" y="251472"/>
                  </a:lnTo>
                  <a:lnTo>
                    <a:pt x="252412" y="178688"/>
                  </a:lnTo>
                  <a:lnTo>
                    <a:pt x="7277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52" name="Google Shape;1252;p35"/>
            <p:cNvSpPr/>
            <p:nvPr/>
          </p:nvSpPr>
          <p:spPr>
            <a:xfrm>
              <a:off x="4061631" y="4528865"/>
              <a:ext cx="252729" cy="252095"/>
            </a:xfrm>
            <a:custGeom>
              <a:avLst/>
              <a:gdLst/>
              <a:ahLst/>
              <a:cxnLst/>
              <a:rect l="l" t="t" r="r" b="b"/>
              <a:pathLst>
                <a:path w="252729" h="252095" extrusionOk="0">
                  <a:moveTo>
                    <a:pt x="252412" y="178688"/>
                  </a:moveTo>
                  <a:lnTo>
                    <a:pt x="72771" y="0"/>
                  </a:lnTo>
                  <a:lnTo>
                    <a:pt x="0" y="72796"/>
                  </a:lnTo>
                  <a:lnTo>
                    <a:pt x="179628" y="251472"/>
                  </a:lnTo>
                  <a:lnTo>
                    <a:pt x="252412" y="178688"/>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253" name="Google Shape;1253;p35"/>
            <p:cNvPicPr preferRelativeResize="0"/>
            <p:nvPr/>
          </p:nvPicPr>
          <p:blipFill rotWithShape="1">
            <a:blip r:embed="rId3">
              <a:alphaModFix/>
            </a:blip>
            <a:srcRect/>
            <a:stretch/>
          </p:blipFill>
          <p:spPr>
            <a:xfrm>
              <a:off x="3984429" y="4448808"/>
              <a:ext cx="296255" cy="297219"/>
            </a:xfrm>
            <a:prstGeom prst="rect">
              <a:avLst/>
            </a:prstGeom>
            <a:noFill/>
            <a:ln>
              <a:noFill/>
            </a:ln>
          </p:spPr>
        </p:pic>
        <p:sp>
          <p:nvSpPr>
            <p:cNvPr id="1254" name="Google Shape;1254;p35"/>
            <p:cNvSpPr/>
            <p:nvPr/>
          </p:nvSpPr>
          <p:spPr>
            <a:xfrm>
              <a:off x="4076293" y="2723624"/>
              <a:ext cx="122554" cy="1893570"/>
            </a:xfrm>
            <a:custGeom>
              <a:avLst/>
              <a:gdLst/>
              <a:ahLst/>
              <a:cxnLst/>
              <a:rect l="l" t="t" r="r" b="b"/>
              <a:pathLst>
                <a:path w="122554" h="1893570" extrusionOk="0">
                  <a:moveTo>
                    <a:pt x="0" y="1893404"/>
                  </a:moveTo>
                  <a:lnTo>
                    <a:pt x="86767" y="1522149"/>
                  </a:lnTo>
                  <a:lnTo>
                    <a:pt x="122308" y="1201167"/>
                  </a:lnTo>
                  <a:lnTo>
                    <a:pt x="112580" y="752953"/>
                  </a:lnTo>
                  <a:lnTo>
                    <a:pt x="63538"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55" name="Google Shape;1255;p35"/>
            <p:cNvSpPr/>
            <p:nvPr/>
          </p:nvSpPr>
          <p:spPr>
            <a:xfrm>
              <a:off x="1674230" y="3432496"/>
              <a:ext cx="2406015" cy="1136014"/>
            </a:xfrm>
            <a:custGeom>
              <a:avLst/>
              <a:gdLst/>
              <a:ahLst/>
              <a:cxnLst/>
              <a:rect l="l" t="t" r="r" b="b"/>
              <a:pathLst>
                <a:path w="2406015" h="1136014" extrusionOk="0">
                  <a:moveTo>
                    <a:pt x="2405659" y="1135659"/>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56" name="Google Shape;1256;p35"/>
            <p:cNvSpPr/>
            <p:nvPr/>
          </p:nvSpPr>
          <p:spPr>
            <a:xfrm>
              <a:off x="1764605" y="3460884"/>
              <a:ext cx="52705" cy="52704"/>
            </a:xfrm>
            <a:custGeom>
              <a:avLst/>
              <a:gdLst/>
              <a:ahLst/>
              <a:cxnLst/>
              <a:rect l="l" t="t" r="r" b="b"/>
              <a:pathLst>
                <a:path w="52705" h="52704" extrusionOk="0">
                  <a:moveTo>
                    <a:pt x="24044" y="0"/>
                  </a:moveTo>
                  <a:lnTo>
                    <a:pt x="14347" y="2744"/>
                  </a:lnTo>
                  <a:lnTo>
                    <a:pt x="6389" y="8921"/>
                  </a:lnTo>
                  <a:lnTo>
                    <a:pt x="1238" y="17989"/>
                  </a:lnTo>
                  <a:lnTo>
                    <a:pt x="0" y="28355"/>
                  </a:lnTo>
                  <a:lnTo>
                    <a:pt x="2743" y="38054"/>
                  </a:lnTo>
                  <a:lnTo>
                    <a:pt x="8924" y="46016"/>
                  </a:lnTo>
                  <a:lnTo>
                    <a:pt x="18002" y="51174"/>
                  </a:lnTo>
                  <a:lnTo>
                    <a:pt x="28366" y="52400"/>
                  </a:lnTo>
                  <a:lnTo>
                    <a:pt x="38060" y="49655"/>
                  </a:lnTo>
                  <a:lnTo>
                    <a:pt x="46018" y="43479"/>
                  </a:lnTo>
                  <a:lnTo>
                    <a:pt x="51174" y="34410"/>
                  </a:lnTo>
                  <a:lnTo>
                    <a:pt x="52405" y="24039"/>
                  </a:lnTo>
                  <a:lnTo>
                    <a:pt x="49660" y="14341"/>
                  </a:lnTo>
                  <a:lnTo>
                    <a:pt x="43480" y="6382"/>
                  </a:lnTo>
                  <a:lnTo>
                    <a:pt x="34410" y="1225"/>
                  </a:lnTo>
                  <a:lnTo>
                    <a:pt x="2404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57" name="Google Shape;1257;p35"/>
            <p:cNvSpPr/>
            <p:nvPr/>
          </p:nvSpPr>
          <p:spPr>
            <a:xfrm>
              <a:off x="1764605" y="3460884"/>
              <a:ext cx="52705" cy="52704"/>
            </a:xfrm>
            <a:custGeom>
              <a:avLst/>
              <a:gdLst/>
              <a:ahLst/>
              <a:cxnLst/>
              <a:rect l="l" t="t" r="r" b="b"/>
              <a:pathLst>
                <a:path w="52705" h="52704" extrusionOk="0">
                  <a:moveTo>
                    <a:pt x="51174" y="34410"/>
                  </a:moveTo>
                  <a:lnTo>
                    <a:pt x="24044" y="0"/>
                  </a:lnTo>
                  <a:lnTo>
                    <a:pt x="14347" y="2744"/>
                  </a:lnTo>
                  <a:lnTo>
                    <a:pt x="6389" y="8921"/>
                  </a:lnTo>
                  <a:lnTo>
                    <a:pt x="1238" y="17989"/>
                  </a:lnTo>
                  <a:lnTo>
                    <a:pt x="0" y="28355"/>
                  </a:lnTo>
                  <a:lnTo>
                    <a:pt x="2743" y="38054"/>
                  </a:lnTo>
                  <a:lnTo>
                    <a:pt x="8924" y="46016"/>
                  </a:lnTo>
                  <a:lnTo>
                    <a:pt x="18002" y="51174"/>
                  </a:lnTo>
                  <a:lnTo>
                    <a:pt x="28366" y="52400"/>
                  </a:lnTo>
                  <a:lnTo>
                    <a:pt x="38060" y="49655"/>
                  </a:lnTo>
                  <a:lnTo>
                    <a:pt x="46018" y="43479"/>
                  </a:lnTo>
                  <a:lnTo>
                    <a:pt x="51174" y="3441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58" name="Google Shape;1258;p35"/>
            <p:cNvSpPr/>
            <p:nvPr/>
          </p:nvSpPr>
          <p:spPr>
            <a:xfrm>
              <a:off x="1625854" y="3409708"/>
              <a:ext cx="960755" cy="600075"/>
            </a:xfrm>
            <a:custGeom>
              <a:avLst/>
              <a:gdLst/>
              <a:ahLst/>
              <a:cxnLst/>
              <a:rect l="l" t="t" r="r" b="b"/>
              <a:pathLst>
                <a:path w="960755" h="600075" extrusionOk="0">
                  <a:moveTo>
                    <a:pt x="103987" y="15925"/>
                  </a:moveTo>
                  <a:lnTo>
                    <a:pt x="0" y="0"/>
                  </a:lnTo>
                  <a:lnTo>
                    <a:pt x="78879" y="67868"/>
                  </a:lnTo>
                  <a:lnTo>
                    <a:pt x="103987" y="15925"/>
                  </a:lnTo>
                  <a:close/>
                </a:path>
                <a:path w="960755" h="600075" extrusionOk="0">
                  <a:moveTo>
                    <a:pt x="960628" y="537692"/>
                  </a:moveTo>
                  <a:lnTo>
                    <a:pt x="912647" y="491540"/>
                  </a:lnTo>
                  <a:lnTo>
                    <a:pt x="857885" y="599859"/>
                  </a:lnTo>
                  <a:lnTo>
                    <a:pt x="960628" y="53769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59" name="Google Shape;1259;p35"/>
            <p:cNvSpPr/>
            <p:nvPr/>
          </p:nvSpPr>
          <p:spPr>
            <a:xfrm>
              <a:off x="2478130" y="3528449"/>
              <a:ext cx="123189" cy="125095"/>
            </a:xfrm>
            <a:custGeom>
              <a:avLst/>
              <a:gdLst/>
              <a:ahLst/>
              <a:cxnLst/>
              <a:rect l="l" t="t" r="r" b="b"/>
              <a:pathLst>
                <a:path w="123189" h="125095" extrusionOk="0">
                  <a:moveTo>
                    <a:pt x="0" y="102209"/>
                  </a:moveTo>
                  <a:lnTo>
                    <a:pt x="87259" y="124979"/>
                  </a:lnTo>
                  <a:lnTo>
                    <a:pt x="122577" y="121923"/>
                  </a:lnTo>
                  <a:lnTo>
                    <a:pt x="111560" y="83457"/>
                  </a:lnTo>
                  <a:lnTo>
                    <a:pt x="59817"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60" name="Google Shape;1260;p35"/>
            <p:cNvSpPr/>
            <p:nvPr/>
          </p:nvSpPr>
          <p:spPr>
            <a:xfrm>
              <a:off x="2476419" y="3495384"/>
              <a:ext cx="419735" cy="135889"/>
            </a:xfrm>
            <a:custGeom>
              <a:avLst/>
              <a:gdLst/>
              <a:ahLst/>
              <a:cxnLst/>
              <a:rect l="l" t="t" r="r" b="b"/>
              <a:pathLst>
                <a:path w="419735" h="135889" extrusionOk="0">
                  <a:moveTo>
                    <a:pt x="419481" y="0"/>
                  </a:moveTo>
                  <a:lnTo>
                    <a:pt x="0" y="13554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61" name="Google Shape;1261;p35"/>
            <p:cNvSpPr/>
            <p:nvPr/>
          </p:nvSpPr>
          <p:spPr>
            <a:xfrm>
              <a:off x="2522166" y="3529276"/>
              <a:ext cx="405764" cy="441325"/>
            </a:xfrm>
            <a:custGeom>
              <a:avLst/>
              <a:gdLst/>
              <a:ahLst/>
              <a:cxnLst/>
              <a:rect l="l" t="t" r="r" b="b"/>
              <a:pathLst>
                <a:path w="405764" h="441325" extrusionOk="0">
                  <a:moveTo>
                    <a:pt x="405371" y="0"/>
                  </a:moveTo>
                  <a:lnTo>
                    <a:pt x="0" y="44094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62" name="Google Shape;1262;p35"/>
            <p:cNvSpPr/>
            <p:nvPr/>
          </p:nvSpPr>
          <p:spPr>
            <a:xfrm>
              <a:off x="2124429" y="2770356"/>
              <a:ext cx="15875" cy="1645920"/>
            </a:xfrm>
            <a:custGeom>
              <a:avLst/>
              <a:gdLst/>
              <a:ahLst/>
              <a:cxnLst/>
              <a:rect l="l" t="t" r="r" b="b"/>
              <a:pathLst>
                <a:path w="15875" h="1645920" extrusionOk="0">
                  <a:moveTo>
                    <a:pt x="15481" y="0"/>
                  </a:moveTo>
                  <a:lnTo>
                    <a:pt x="0" y="164589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63" name="Google Shape;1263;p35"/>
            <p:cNvSpPr/>
            <p:nvPr/>
          </p:nvSpPr>
          <p:spPr>
            <a:xfrm>
              <a:off x="2093163" y="4397174"/>
              <a:ext cx="66675" cy="117475"/>
            </a:xfrm>
            <a:custGeom>
              <a:avLst/>
              <a:gdLst/>
              <a:ahLst/>
              <a:cxnLst/>
              <a:rect l="l" t="t" r="r" b="b"/>
              <a:pathLst>
                <a:path w="66675" h="117475" extrusionOk="0">
                  <a:moveTo>
                    <a:pt x="0" y="0"/>
                  </a:moveTo>
                  <a:lnTo>
                    <a:pt x="32131" y="117043"/>
                  </a:lnTo>
                  <a:lnTo>
                    <a:pt x="66548" y="199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64" name="Google Shape;1264;p35"/>
            <p:cNvSpPr/>
            <p:nvPr/>
          </p:nvSpPr>
          <p:spPr>
            <a:xfrm>
              <a:off x="2225662" y="2666457"/>
              <a:ext cx="1850389" cy="1823720"/>
            </a:xfrm>
            <a:custGeom>
              <a:avLst/>
              <a:gdLst/>
              <a:ahLst/>
              <a:cxnLst/>
              <a:rect l="l" t="t" r="r" b="b"/>
              <a:pathLst>
                <a:path w="1850389" h="1823720" extrusionOk="0">
                  <a:moveTo>
                    <a:pt x="1849856" y="0"/>
                  </a:moveTo>
                  <a:lnTo>
                    <a:pt x="0" y="1823288"/>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265" name="Google Shape;1265;p35"/>
            <p:cNvPicPr preferRelativeResize="0"/>
            <p:nvPr/>
          </p:nvPicPr>
          <p:blipFill rotWithShape="1">
            <a:blip r:embed="rId4">
              <a:alphaModFix/>
            </a:blip>
            <a:srcRect/>
            <a:stretch/>
          </p:blipFill>
          <p:spPr>
            <a:xfrm>
              <a:off x="2213778" y="4353053"/>
              <a:ext cx="145056" cy="147873"/>
            </a:xfrm>
            <a:prstGeom prst="rect">
              <a:avLst/>
            </a:prstGeom>
            <a:noFill/>
            <a:ln>
              <a:noFill/>
            </a:ln>
          </p:spPr>
        </p:pic>
        <p:sp>
          <p:nvSpPr>
            <p:cNvPr id="1266" name="Google Shape;1266;p35"/>
            <p:cNvSpPr/>
            <p:nvPr/>
          </p:nvSpPr>
          <p:spPr>
            <a:xfrm>
              <a:off x="4312123" y="4566028"/>
              <a:ext cx="65404" cy="121285"/>
            </a:xfrm>
            <a:custGeom>
              <a:avLst/>
              <a:gdLst/>
              <a:ahLst/>
              <a:cxnLst/>
              <a:rect l="l" t="t" r="r" b="b"/>
              <a:pathLst>
                <a:path w="65404" h="121285" extrusionOk="0">
                  <a:moveTo>
                    <a:pt x="0" y="0"/>
                  </a:moveTo>
                  <a:lnTo>
                    <a:pt x="11137" y="120878"/>
                  </a:lnTo>
                  <a:lnTo>
                    <a:pt x="65176" y="13627"/>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67" name="Google Shape;1267;p35"/>
            <p:cNvSpPr/>
            <p:nvPr/>
          </p:nvSpPr>
          <p:spPr>
            <a:xfrm>
              <a:off x="4167774" y="4276472"/>
              <a:ext cx="107314" cy="417195"/>
            </a:xfrm>
            <a:custGeom>
              <a:avLst/>
              <a:gdLst/>
              <a:ahLst/>
              <a:cxnLst/>
              <a:rect l="l" t="t" r="r" b="b"/>
              <a:pathLst>
                <a:path w="107314" h="417195" extrusionOk="0">
                  <a:moveTo>
                    <a:pt x="96583" y="416801"/>
                  </a:moveTo>
                  <a:lnTo>
                    <a:pt x="107225" y="242312"/>
                  </a:lnTo>
                  <a:lnTo>
                    <a:pt x="71166" y="111188"/>
                  </a:lnTo>
                  <a:lnTo>
                    <a:pt x="23669" y="28670"/>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68" name="Google Shape;1268;p35"/>
            <p:cNvSpPr/>
            <p:nvPr/>
          </p:nvSpPr>
          <p:spPr>
            <a:xfrm>
              <a:off x="4225286" y="4246609"/>
              <a:ext cx="114935" cy="368935"/>
            </a:xfrm>
            <a:custGeom>
              <a:avLst/>
              <a:gdLst/>
              <a:ahLst/>
              <a:cxnLst/>
              <a:rect l="l" t="t" r="r" b="b"/>
              <a:pathLst>
                <a:path w="114935" h="368935" extrusionOk="0">
                  <a:moveTo>
                    <a:pt x="114363" y="368833"/>
                  </a:moveTo>
                  <a:lnTo>
                    <a:pt x="109760" y="195404"/>
                  </a:lnTo>
                  <a:lnTo>
                    <a:pt x="68973" y="81484"/>
                  </a:lnTo>
                  <a:lnTo>
                    <a:pt x="22291" y="19030"/>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269" name="Google Shape;1269;p35"/>
          <p:cNvGrpSpPr/>
          <p:nvPr/>
        </p:nvGrpSpPr>
        <p:grpSpPr>
          <a:xfrm>
            <a:off x="403058" y="303964"/>
            <a:ext cx="3883025" cy="3653511"/>
            <a:chOff x="697483" y="1372514"/>
            <a:chExt cx="3883025" cy="3653511"/>
          </a:xfrm>
        </p:grpSpPr>
        <p:pic>
          <p:nvPicPr>
            <p:cNvPr id="1270" name="Google Shape;1270;p35"/>
            <p:cNvPicPr preferRelativeResize="0"/>
            <p:nvPr/>
          </p:nvPicPr>
          <p:blipFill rotWithShape="1">
            <a:blip r:embed="rId5">
              <a:alphaModFix/>
            </a:blip>
            <a:srcRect/>
            <a:stretch/>
          </p:blipFill>
          <p:spPr>
            <a:xfrm>
              <a:off x="4195726" y="4672036"/>
              <a:ext cx="164439" cy="164426"/>
            </a:xfrm>
            <a:prstGeom prst="rect">
              <a:avLst/>
            </a:prstGeom>
            <a:noFill/>
            <a:ln>
              <a:noFill/>
            </a:ln>
          </p:spPr>
        </p:pic>
        <p:pic>
          <p:nvPicPr>
            <p:cNvPr id="1271" name="Google Shape;1271;p35"/>
            <p:cNvPicPr preferRelativeResize="0"/>
            <p:nvPr/>
          </p:nvPicPr>
          <p:blipFill rotWithShape="1">
            <a:blip r:embed="rId6">
              <a:alphaModFix/>
            </a:blip>
            <a:srcRect/>
            <a:stretch/>
          </p:blipFill>
          <p:spPr>
            <a:xfrm>
              <a:off x="2880502" y="3371502"/>
              <a:ext cx="172059" cy="172046"/>
            </a:xfrm>
            <a:prstGeom prst="rect">
              <a:avLst/>
            </a:prstGeom>
            <a:noFill/>
            <a:ln>
              <a:noFill/>
            </a:ln>
          </p:spPr>
        </p:pic>
        <p:pic>
          <p:nvPicPr>
            <p:cNvPr id="1272" name="Google Shape;1272;p35"/>
            <p:cNvPicPr preferRelativeResize="0"/>
            <p:nvPr/>
          </p:nvPicPr>
          <p:blipFill rotWithShape="1">
            <a:blip r:embed="rId7">
              <a:alphaModFix/>
            </a:blip>
            <a:srcRect/>
            <a:stretch/>
          </p:blipFill>
          <p:spPr>
            <a:xfrm>
              <a:off x="2403975" y="3375314"/>
              <a:ext cx="172059" cy="172046"/>
            </a:xfrm>
            <a:prstGeom prst="rect">
              <a:avLst/>
            </a:prstGeom>
            <a:noFill/>
            <a:ln>
              <a:noFill/>
            </a:ln>
          </p:spPr>
        </p:pic>
        <p:pic>
          <p:nvPicPr>
            <p:cNvPr id="1273" name="Google Shape;1273;p35"/>
            <p:cNvPicPr preferRelativeResize="0"/>
            <p:nvPr/>
          </p:nvPicPr>
          <p:blipFill rotWithShape="1">
            <a:blip r:embed="rId8">
              <a:alphaModFix/>
            </a:blip>
            <a:srcRect/>
            <a:stretch/>
          </p:blipFill>
          <p:spPr>
            <a:xfrm>
              <a:off x="4070431" y="4109078"/>
              <a:ext cx="172059" cy="172046"/>
            </a:xfrm>
            <a:prstGeom prst="rect">
              <a:avLst/>
            </a:prstGeom>
            <a:noFill/>
            <a:ln>
              <a:noFill/>
            </a:ln>
          </p:spPr>
        </p:pic>
        <p:sp>
          <p:nvSpPr>
            <p:cNvPr id="1274" name="Google Shape;1274;p35"/>
            <p:cNvSpPr/>
            <p:nvPr/>
          </p:nvSpPr>
          <p:spPr>
            <a:xfrm>
              <a:off x="700658"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75" name="Google Shape;1275;p35"/>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76" name="Google Shape;1276;p35"/>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277" name="Google Shape;1277;p35"/>
          <p:cNvSpPr txBox="1"/>
          <p:nvPr/>
        </p:nvSpPr>
        <p:spPr>
          <a:xfrm>
            <a:off x="1082810" y="2515374"/>
            <a:ext cx="626700" cy="2733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sp>
        <p:nvSpPr>
          <p:cNvPr id="1278" name="Google Shape;1278;p35"/>
          <p:cNvSpPr/>
          <p:nvPr/>
        </p:nvSpPr>
        <p:spPr>
          <a:xfrm>
            <a:off x="1297558" y="1615046"/>
            <a:ext cx="2402204" cy="676910"/>
          </a:xfrm>
          <a:custGeom>
            <a:avLst/>
            <a:gdLst/>
            <a:ahLst/>
            <a:cxnLst/>
            <a:rect l="l" t="t" r="r" b="b"/>
            <a:pathLst>
              <a:path w="2402204" h="676910" extrusionOk="0">
                <a:moveTo>
                  <a:pt x="0" y="676668"/>
                </a:moveTo>
                <a:lnTo>
                  <a:pt x="2401709"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79" name="Google Shape;1279;p35"/>
          <p:cNvSpPr txBox="1"/>
          <p:nvPr/>
        </p:nvSpPr>
        <p:spPr>
          <a:xfrm>
            <a:off x="1231472" y="2065525"/>
            <a:ext cx="4332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sp>
        <p:nvSpPr>
          <p:cNvPr id="1280" name="Google Shape;1280;p35"/>
          <p:cNvSpPr txBox="1"/>
          <p:nvPr/>
        </p:nvSpPr>
        <p:spPr>
          <a:xfrm>
            <a:off x="3354896" y="1989325"/>
            <a:ext cx="4833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grpSp>
        <p:nvGrpSpPr>
          <p:cNvPr id="1281" name="Google Shape;1281;p35"/>
          <p:cNvGrpSpPr/>
          <p:nvPr/>
        </p:nvGrpSpPr>
        <p:grpSpPr>
          <a:xfrm>
            <a:off x="1665616" y="1609471"/>
            <a:ext cx="2172522" cy="2085790"/>
            <a:chOff x="1960041" y="2678021"/>
            <a:chExt cx="2172522" cy="2085790"/>
          </a:xfrm>
        </p:grpSpPr>
        <p:sp>
          <p:nvSpPr>
            <p:cNvPr id="1282" name="Google Shape;1282;p35"/>
            <p:cNvSpPr/>
            <p:nvPr/>
          </p:nvSpPr>
          <p:spPr>
            <a:xfrm>
              <a:off x="3828221" y="2696970"/>
              <a:ext cx="52070" cy="52069"/>
            </a:xfrm>
            <a:custGeom>
              <a:avLst/>
              <a:gdLst/>
              <a:ahLst/>
              <a:cxnLst/>
              <a:rect l="l" t="t" r="r" b="b"/>
              <a:pathLst>
                <a:path w="52070" h="52069" extrusionOk="0">
                  <a:moveTo>
                    <a:pt x="21353" y="0"/>
                  </a:moveTo>
                  <a:lnTo>
                    <a:pt x="11947" y="3616"/>
                  </a:lnTo>
                  <a:lnTo>
                    <a:pt x="4584" y="10494"/>
                  </a:lnTo>
                  <a:lnTo>
                    <a:pt x="279" y="20002"/>
                  </a:lnTo>
                  <a:lnTo>
                    <a:pt x="0" y="30435"/>
                  </a:lnTo>
                  <a:lnTo>
                    <a:pt x="3617" y="39836"/>
                  </a:lnTo>
                  <a:lnTo>
                    <a:pt x="10500" y="47195"/>
                  </a:lnTo>
                  <a:lnTo>
                    <a:pt x="20015" y="51498"/>
                  </a:lnTo>
                  <a:lnTo>
                    <a:pt x="30447" y="51783"/>
                  </a:lnTo>
                  <a:lnTo>
                    <a:pt x="39849" y="48166"/>
                  </a:lnTo>
                  <a:lnTo>
                    <a:pt x="47207" y="41284"/>
                  </a:lnTo>
                  <a:lnTo>
                    <a:pt x="51511" y="31775"/>
                  </a:lnTo>
                  <a:lnTo>
                    <a:pt x="51790" y="21342"/>
                  </a:lnTo>
                  <a:lnTo>
                    <a:pt x="48174" y="11941"/>
                  </a:lnTo>
                  <a:lnTo>
                    <a:pt x="41295" y="4582"/>
                  </a:lnTo>
                  <a:lnTo>
                    <a:pt x="31787" y="279"/>
                  </a:lnTo>
                  <a:lnTo>
                    <a:pt x="2135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83" name="Google Shape;1283;p35"/>
            <p:cNvSpPr/>
            <p:nvPr/>
          </p:nvSpPr>
          <p:spPr>
            <a:xfrm>
              <a:off x="3828221" y="2696970"/>
              <a:ext cx="52070" cy="52069"/>
            </a:xfrm>
            <a:custGeom>
              <a:avLst/>
              <a:gdLst/>
              <a:ahLst/>
              <a:cxnLst/>
              <a:rect l="l" t="t" r="r" b="b"/>
              <a:pathLst>
                <a:path w="52070" h="52069" extrusionOk="0">
                  <a:moveTo>
                    <a:pt x="31787" y="279"/>
                  </a:moveTo>
                  <a:lnTo>
                    <a:pt x="0" y="30435"/>
                  </a:lnTo>
                  <a:lnTo>
                    <a:pt x="3617" y="39836"/>
                  </a:lnTo>
                  <a:lnTo>
                    <a:pt x="10500" y="47195"/>
                  </a:lnTo>
                  <a:lnTo>
                    <a:pt x="20015" y="51498"/>
                  </a:lnTo>
                  <a:lnTo>
                    <a:pt x="30447" y="51783"/>
                  </a:lnTo>
                  <a:lnTo>
                    <a:pt x="39849" y="48166"/>
                  </a:lnTo>
                  <a:lnTo>
                    <a:pt x="47207" y="41284"/>
                  </a:lnTo>
                  <a:lnTo>
                    <a:pt x="51511" y="31775"/>
                  </a:lnTo>
                  <a:lnTo>
                    <a:pt x="51790" y="21342"/>
                  </a:lnTo>
                  <a:lnTo>
                    <a:pt x="48174" y="11941"/>
                  </a:lnTo>
                  <a:lnTo>
                    <a:pt x="41295" y="4582"/>
                  </a:lnTo>
                  <a:lnTo>
                    <a:pt x="31787" y="279"/>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84" name="Google Shape;1284;p35"/>
            <p:cNvSpPr/>
            <p:nvPr/>
          </p:nvSpPr>
          <p:spPr>
            <a:xfrm>
              <a:off x="3905129" y="2678021"/>
              <a:ext cx="104139" cy="58419"/>
            </a:xfrm>
            <a:custGeom>
              <a:avLst/>
              <a:gdLst/>
              <a:ahLst/>
              <a:cxnLst/>
              <a:rect l="l" t="t" r="r" b="b"/>
              <a:pathLst>
                <a:path w="104139" h="58419" extrusionOk="0">
                  <a:moveTo>
                    <a:pt x="104025" y="0"/>
                  </a:moveTo>
                  <a:lnTo>
                    <a:pt x="0" y="3086"/>
                  </a:lnTo>
                  <a:lnTo>
                    <a:pt x="16522" y="58369"/>
                  </a:lnTo>
                  <a:lnTo>
                    <a:pt x="10402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85" name="Google Shape;1285;p35"/>
            <p:cNvSpPr/>
            <p:nvPr/>
          </p:nvSpPr>
          <p:spPr>
            <a:xfrm>
              <a:off x="1987330" y="3041260"/>
              <a:ext cx="1269" cy="121285"/>
            </a:xfrm>
            <a:custGeom>
              <a:avLst/>
              <a:gdLst/>
              <a:ahLst/>
              <a:cxnLst/>
              <a:rect l="l" t="t" r="r" b="b"/>
              <a:pathLst>
                <a:path w="1269" h="121285" extrusionOk="0">
                  <a:moveTo>
                    <a:pt x="0" y="0"/>
                  </a:moveTo>
                  <a:lnTo>
                    <a:pt x="1117" y="12077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86" name="Google Shape;1286;p35"/>
            <p:cNvSpPr/>
            <p:nvPr/>
          </p:nvSpPr>
          <p:spPr>
            <a:xfrm>
              <a:off x="1990149" y="2765094"/>
              <a:ext cx="149225" cy="417830"/>
            </a:xfrm>
            <a:custGeom>
              <a:avLst/>
              <a:gdLst/>
              <a:ahLst/>
              <a:cxnLst/>
              <a:rect l="l" t="t" r="r" b="b"/>
              <a:pathLst>
                <a:path w="149225" h="417830" extrusionOk="0">
                  <a:moveTo>
                    <a:pt x="0" y="409816"/>
                  </a:moveTo>
                  <a:lnTo>
                    <a:pt x="85954" y="417350"/>
                  </a:lnTo>
                  <a:lnTo>
                    <a:pt x="130094" y="377172"/>
                  </a:lnTo>
                  <a:lnTo>
                    <a:pt x="146355" y="250862"/>
                  </a:lnTo>
                  <a:lnTo>
                    <a:pt x="148678"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287" name="Google Shape;1287;p35"/>
            <p:cNvPicPr preferRelativeResize="0"/>
            <p:nvPr/>
          </p:nvPicPr>
          <p:blipFill rotWithShape="1">
            <a:blip r:embed="rId9">
              <a:alphaModFix/>
            </a:blip>
            <a:srcRect/>
            <a:stretch/>
          </p:blipFill>
          <p:spPr>
            <a:xfrm>
              <a:off x="2342099" y="3984970"/>
              <a:ext cx="164439" cy="164426"/>
            </a:xfrm>
            <a:prstGeom prst="rect">
              <a:avLst/>
            </a:prstGeom>
            <a:noFill/>
            <a:ln>
              <a:noFill/>
            </a:ln>
          </p:spPr>
        </p:pic>
        <p:sp>
          <p:nvSpPr>
            <p:cNvPr id="1288" name="Google Shape;1288;p35"/>
            <p:cNvSpPr/>
            <p:nvPr/>
          </p:nvSpPr>
          <p:spPr>
            <a:xfrm>
              <a:off x="1960041" y="2744787"/>
              <a:ext cx="541019" cy="911860"/>
            </a:xfrm>
            <a:custGeom>
              <a:avLst/>
              <a:gdLst/>
              <a:ahLst/>
              <a:cxnLst/>
              <a:rect l="l" t="t" r="r" b="b"/>
              <a:pathLst>
                <a:path w="541019" h="911860" extrusionOk="0">
                  <a:moveTo>
                    <a:pt x="52552" y="423595"/>
                  </a:moveTo>
                  <a:lnTo>
                    <a:pt x="50228" y="413423"/>
                  </a:lnTo>
                  <a:lnTo>
                    <a:pt x="44399" y="405206"/>
                  </a:lnTo>
                  <a:lnTo>
                    <a:pt x="35915" y="399783"/>
                  </a:lnTo>
                  <a:lnTo>
                    <a:pt x="25641" y="397967"/>
                  </a:lnTo>
                  <a:lnTo>
                    <a:pt x="15455" y="400278"/>
                  </a:lnTo>
                  <a:lnTo>
                    <a:pt x="7239" y="406107"/>
                  </a:lnTo>
                  <a:lnTo>
                    <a:pt x="1816" y="414591"/>
                  </a:lnTo>
                  <a:lnTo>
                    <a:pt x="0" y="424865"/>
                  </a:lnTo>
                  <a:lnTo>
                    <a:pt x="2311" y="435051"/>
                  </a:lnTo>
                  <a:lnTo>
                    <a:pt x="8140" y="443268"/>
                  </a:lnTo>
                  <a:lnTo>
                    <a:pt x="16637" y="448691"/>
                  </a:lnTo>
                  <a:lnTo>
                    <a:pt x="26911" y="450519"/>
                  </a:lnTo>
                  <a:lnTo>
                    <a:pt x="37084" y="448208"/>
                  </a:lnTo>
                  <a:lnTo>
                    <a:pt x="45300" y="442366"/>
                  </a:lnTo>
                  <a:lnTo>
                    <a:pt x="50736" y="433882"/>
                  </a:lnTo>
                  <a:lnTo>
                    <a:pt x="52552" y="423595"/>
                  </a:lnTo>
                  <a:close/>
                </a:path>
                <a:path w="541019" h="911860" extrusionOk="0">
                  <a:moveTo>
                    <a:pt x="205270" y="25628"/>
                  </a:moveTo>
                  <a:lnTo>
                    <a:pt x="202946" y="15455"/>
                  </a:lnTo>
                  <a:lnTo>
                    <a:pt x="197116" y="7251"/>
                  </a:lnTo>
                  <a:lnTo>
                    <a:pt x="188633" y="1816"/>
                  </a:lnTo>
                  <a:lnTo>
                    <a:pt x="178358" y="0"/>
                  </a:lnTo>
                  <a:lnTo>
                    <a:pt x="168186" y="2311"/>
                  </a:lnTo>
                  <a:lnTo>
                    <a:pt x="159969" y="8140"/>
                  </a:lnTo>
                  <a:lnTo>
                    <a:pt x="154533" y="16624"/>
                  </a:lnTo>
                  <a:lnTo>
                    <a:pt x="152717" y="26898"/>
                  </a:lnTo>
                  <a:lnTo>
                    <a:pt x="155028" y="37084"/>
                  </a:lnTo>
                  <a:lnTo>
                    <a:pt x="160858" y="45300"/>
                  </a:lnTo>
                  <a:lnTo>
                    <a:pt x="169354" y="50736"/>
                  </a:lnTo>
                  <a:lnTo>
                    <a:pt x="179628" y="52552"/>
                  </a:lnTo>
                  <a:lnTo>
                    <a:pt x="189801" y="50241"/>
                  </a:lnTo>
                  <a:lnTo>
                    <a:pt x="198018" y="44399"/>
                  </a:lnTo>
                  <a:lnTo>
                    <a:pt x="203454" y="35915"/>
                  </a:lnTo>
                  <a:lnTo>
                    <a:pt x="205270" y="25628"/>
                  </a:lnTo>
                  <a:close/>
                </a:path>
                <a:path w="541019" h="911860" extrusionOk="0">
                  <a:moveTo>
                    <a:pt x="540753" y="884643"/>
                  </a:moveTo>
                  <a:lnTo>
                    <a:pt x="538429" y="874483"/>
                  </a:lnTo>
                  <a:lnTo>
                    <a:pt x="532599" y="866267"/>
                  </a:lnTo>
                  <a:lnTo>
                    <a:pt x="524116" y="860831"/>
                  </a:lnTo>
                  <a:lnTo>
                    <a:pt x="513842" y="859015"/>
                  </a:lnTo>
                  <a:lnTo>
                    <a:pt x="503656" y="861339"/>
                  </a:lnTo>
                  <a:lnTo>
                    <a:pt x="495439" y="867168"/>
                  </a:lnTo>
                  <a:lnTo>
                    <a:pt x="490016" y="875652"/>
                  </a:lnTo>
                  <a:lnTo>
                    <a:pt x="488200" y="885913"/>
                  </a:lnTo>
                  <a:lnTo>
                    <a:pt x="490499" y="896099"/>
                  </a:lnTo>
                  <a:lnTo>
                    <a:pt x="496341" y="904328"/>
                  </a:lnTo>
                  <a:lnTo>
                    <a:pt x="504825" y="909751"/>
                  </a:lnTo>
                  <a:lnTo>
                    <a:pt x="515112" y="911567"/>
                  </a:lnTo>
                  <a:lnTo>
                    <a:pt x="525284" y="909256"/>
                  </a:lnTo>
                  <a:lnTo>
                    <a:pt x="533501" y="903427"/>
                  </a:lnTo>
                  <a:lnTo>
                    <a:pt x="538924" y="894930"/>
                  </a:lnTo>
                  <a:lnTo>
                    <a:pt x="540753" y="884643"/>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289" name="Google Shape;1289;p35"/>
            <p:cNvPicPr preferRelativeResize="0"/>
            <p:nvPr/>
          </p:nvPicPr>
          <p:blipFill rotWithShape="1">
            <a:blip r:embed="rId10">
              <a:alphaModFix/>
            </a:blip>
            <a:srcRect/>
            <a:stretch/>
          </p:blipFill>
          <p:spPr>
            <a:xfrm>
              <a:off x="3979351" y="4610599"/>
              <a:ext cx="153212" cy="153212"/>
            </a:xfrm>
            <a:prstGeom prst="rect">
              <a:avLst/>
            </a:prstGeom>
            <a:noFill/>
            <a:ln>
              <a:noFill/>
            </a:ln>
          </p:spPr>
        </p:pic>
      </p:grpSp>
      <p:sp>
        <p:nvSpPr>
          <p:cNvPr id="1290" name="Google Shape;1290;p35"/>
          <p:cNvSpPr txBox="1"/>
          <p:nvPr/>
        </p:nvSpPr>
        <p:spPr>
          <a:xfrm>
            <a:off x="3696325" y="3545350"/>
            <a:ext cx="153300" cy="1290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291" name="Google Shape;1291;p35"/>
          <p:cNvPicPr preferRelativeResize="0"/>
          <p:nvPr/>
        </p:nvPicPr>
        <p:blipFill rotWithShape="1">
          <a:blip r:embed="rId11">
            <a:alphaModFix/>
          </a:blip>
          <a:srcRect/>
          <a:stretch/>
        </p:blipFill>
        <p:spPr>
          <a:xfrm>
            <a:off x="3771700" y="1587044"/>
            <a:ext cx="153212" cy="153212"/>
          </a:xfrm>
          <a:prstGeom prst="rect">
            <a:avLst/>
          </a:prstGeom>
          <a:noFill/>
          <a:ln>
            <a:noFill/>
          </a:ln>
        </p:spPr>
      </p:pic>
      <p:sp>
        <p:nvSpPr>
          <p:cNvPr id="1292" name="Google Shape;1292;p35"/>
          <p:cNvSpPr txBox="1"/>
          <p:nvPr/>
        </p:nvSpPr>
        <p:spPr>
          <a:xfrm>
            <a:off x="3783102" y="1590350"/>
            <a:ext cx="222300" cy="1290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grpSp>
        <p:nvGrpSpPr>
          <p:cNvPr id="1293" name="Google Shape;1293;p35"/>
          <p:cNvGrpSpPr/>
          <p:nvPr/>
        </p:nvGrpSpPr>
        <p:grpSpPr>
          <a:xfrm>
            <a:off x="1616298" y="1823955"/>
            <a:ext cx="287910" cy="1467165"/>
            <a:chOff x="1910723" y="2892505"/>
            <a:chExt cx="287910" cy="1467165"/>
          </a:xfrm>
        </p:grpSpPr>
        <p:pic>
          <p:nvPicPr>
            <p:cNvPr id="1294" name="Google Shape;1294;p35"/>
            <p:cNvPicPr preferRelativeResize="0"/>
            <p:nvPr/>
          </p:nvPicPr>
          <p:blipFill rotWithShape="1">
            <a:blip r:embed="rId12">
              <a:alphaModFix/>
            </a:blip>
            <a:srcRect/>
            <a:stretch/>
          </p:blipFill>
          <p:spPr>
            <a:xfrm>
              <a:off x="2045421" y="4206458"/>
              <a:ext cx="153212" cy="153212"/>
            </a:xfrm>
            <a:prstGeom prst="rect">
              <a:avLst/>
            </a:prstGeom>
            <a:noFill/>
            <a:ln>
              <a:noFill/>
            </a:ln>
          </p:spPr>
        </p:pic>
        <p:pic>
          <p:nvPicPr>
            <p:cNvPr id="1295" name="Google Shape;1295;p35"/>
            <p:cNvPicPr preferRelativeResize="0"/>
            <p:nvPr/>
          </p:nvPicPr>
          <p:blipFill rotWithShape="1">
            <a:blip r:embed="rId13">
              <a:alphaModFix/>
            </a:blip>
            <a:srcRect/>
            <a:stretch/>
          </p:blipFill>
          <p:spPr>
            <a:xfrm>
              <a:off x="1910723" y="2892505"/>
              <a:ext cx="153212" cy="153212"/>
            </a:xfrm>
            <a:prstGeom prst="rect">
              <a:avLst/>
            </a:prstGeom>
            <a:noFill/>
            <a:ln>
              <a:noFill/>
            </a:ln>
          </p:spPr>
        </p:pic>
      </p:grpSp>
      <p:sp>
        <p:nvSpPr>
          <p:cNvPr id="1296" name="Google Shape;1296;p35"/>
          <p:cNvSpPr txBox="1"/>
          <p:nvPr/>
        </p:nvSpPr>
        <p:spPr>
          <a:xfrm>
            <a:off x="1628999" y="1824800"/>
            <a:ext cx="2223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R2</a:t>
            </a:r>
            <a:endParaRPr sz="750">
              <a:latin typeface="Arial"/>
              <a:ea typeface="Arial"/>
              <a:cs typeface="Arial"/>
              <a:sym typeface="Arial"/>
            </a:endParaRPr>
          </a:p>
        </p:txBody>
      </p:sp>
      <p:sp>
        <p:nvSpPr>
          <p:cNvPr id="1297" name="Google Shape;1297;p35"/>
          <p:cNvSpPr txBox="1"/>
          <p:nvPr/>
        </p:nvSpPr>
        <p:spPr>
          <a:xfrm>
            <a:off x="1763698" y="2920685"/>
            <a:ext cx="433200" cy="352200"/>
          </a:xfrm>
          <a:prstGeom prst="rect">
            <a:avLst/>
          </a:prstGeom>
          <a:noFill/>
          <a:ln>
            <a:noFill/>
          </a:ln>
        </p:spPr>
        <p:txBody>
          <a:bodyPr spcFirstLastPara="1" wrap="square" lIns="0" tIns="11425" rIns="0" bIns="0" anchor="t" anchorCtr="0">
            <a:spAutoFit/>
          </a:bodyPr>
          <a:lstStyle/>
          <a:p>
            <a:pPr marL="0" marR="5080" lvl="0" indent="0" algn="r"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a:p>
            <a:pPr marL="12700" lvl="0" indent="0" algn="l" rtl="0">
              <a:lnSpc>
                <a:spcPct val="100000"/>
              </a:lnSpc>
              <a:spcBef>
                <a:spcPts val="735"/>
              </a:spcBef>
              <a:spcAft>
                <a:spcPts val="0"/>
              </a:spcAft>
              <a:buNone/>
            </a:pPr>
            <a:r>
              <a:rPr lang="en" sz="750" b="1">
                <a:latin typeface="Arial"/>
                <a:ea typeface="Arial"/>
                <a:cs typeface="Arial"/>
                <a:sym typeface="Arial"/>
              </a:rPr>
              <a:t>R2</a:t>
            </a:r>
            <a:endParaRPr sz="750">
              <a:latin typeface="Arial"/>
              <a:ea typeface="Arial"/>
              <a:cs typeface="Arial"/>
              <a:sym typeface="Arial"/>
            </a:endParaRPr>
          </a:p>
        </p:txBody>
      </p:sp>
      <p:sp>
        <p:nvSpPr>
          <p:cNvPr id="1298" name="Google Shape;1298;p35"/>
          <p:cNvSpPr txBox="1"/>
          <p:nvPr/>
        </p:nvSpPr>
        <p:spPr>
          <a:xfrm>
            <a:off x="403175" y="3966225"/>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R2 Only (7.10.1 CCA pp. 87)</a:t>
            </a:r>
            <a:endParaRPr sz="1300">
              <a:latin typeface="Roboto"/>
              <a:ea typeface="Roboto"/>
              <a:cs typeface="Roboto"/>
              <a:sym typeface="Roboto"/>
            </a:endParaRPr>
          </a:p>
        </p:txBody>
      </p:sp>
      <p:grpSp>
        <p:nvGrpSpPr>
          <p:cNvPr id="1299" name="Google Shape;1299;p35"/>
          <p:cNvGrpSpPr/>
          <p:nvPr/>
        </p:nvGrpSpPr>
        <p:grpSpPr>
          <a:xfrm>
            <a:off x="4618846" y="308475"/>
            <a:ext cx="3879862" cy="3651250"/>
            <a:chOff x="700646" y="1374775"/>
            <a:chExt cx="3879862" cy="3651250"/>
          </a:xfrm>
        </p:grpSpPr>
        <p:sp>
          <p:nvSpPr>
            <p:cNvPr id="1300" name="Google Shape;1300;p35"/>
            <p:cNvSpPr/>
            <p:nvPr/>
          </p:nvSpPr>
          <p:spPr>
            <a:xfrm>
              <a:off x="700658"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1" name="Google Shape;1301;p35"/>
            <p:cNvSpPr/>
            <p:nvPr/>
          </p:nvSpPr>
          <p:spPr>
            <a:xfrm>
              <a:off x="700658" y="1374775"/>
              <a:ext cx="3617595" cy="3427095"/>
            </a:xfrm>
            <a:custGeom>
              <a:avLst/>
              <a:gdLst/>
              <a:ahLst/>
              <a:cxnLst/>
              <a:rect l="l" t="t" r="r" b="b"/>
              <a:pathLst>
                <a:path w="3617595" h="3427095" extrusionOk="0">
                  <a:moveTo>
                    <a:pt x="3608178" y="3198168"/>
                  </a:moveTo>
                  <a:lnTo>
                    <a:pt x="3027465" y="3198168"/>
                  </a:lnTo>
                  <a:lnTo>
                    <a:pt x="3043204" y="3245523"/>
                  </a:lnTo>
                  <a:lnTo>
                    <a:pt x="3066374" y="3289143"/>
                  </a:lnTo>
                  <a:lnTo>
                    <a:pt x="3096166" y="3328104"/>
                  </a:lnTo>
                  <a:lnTo>
                    <a:pt x="3131834" y="3361657"/>
                  </a:lnTo>
                  <a:lnTo>
                    <a:pt x="3172629" y="3389055"/>
                  </a:lnTo>
                  <a:lnTo>
                    <a:pt x="3217803" y="3409551"/>
                  </a:lnTo>
                  <a:lnTo>
                    <a:pt x="3266610" y="3422396"/>
                  </a:lnTo>
                  <a:lnTo>
                    <a:pt x="3318300" y="3426844"/>
                  </a:lnTo>
                  <a:lnTo>
                    <a:pt x="3366834" y="3422928"/>
                  </a:lnTo>
                  <a:lnTo>
                    <a:pt x="3412875" y="3411590"/>
                  </a:lnTo>
                  <a:lnTo>
                    <a:pt x="3455806" y="3393447"/>
                  </a:lnTo>
                  <a:lnTo>
                    <a:pt x="3495011" y="3369114"/>
                  </a:lnTo>
                  <a:lnTo>
                    <a:pt x="3529875" y="3339208"/>
                  </a:lnTo>
                  <a:lnTo>
                    <a:pt x="3559782" y="3304344"/>
                  </a:lnTo>
                  <a:lnTo>
                    <a:pt x="3584115" y="3265138"/>
                  </a:lnTo>
                  <a:lnTo>
                    <a:pt x="3602258" y="3222207"/>
                  </a:lnTo>
                  <a:lnTo>
                    <a:pt x="3608178" y="3198168"/>
                  </a:lnTo>
                  <a:close/>
                </a:path>
                <a:path w="3617595" h="3427095" extrusionOk="0">
                  <a:moveTo>
                    <a:pt x="444872" y="3056157"/>
                  </a:moveTo>
                  <a:lnTo>
                    <a:pt x="0" y="3056157"/>
                  </a:lnTo>
                  <a:lnTo>
                    <a:pt x="0" y="3198168"/>
                  </a:lnTo>
                  <a:lnTo>
                    <a:pt x="3027465" y="3198168"/>
                  </a:lnTo>
                  <a:lnTo>
                    <a:pt x="3027406" y="3197990"/>
                  </a:lnTo>
                  <a:lnTo>
                    <a:pt x="3608222" y="3197990"/>
                  </a:lnTo>
                  <a:lnTo>
                    <a:pt x="3613596" y="3176166"/>
                  </a:lnTo>
                  <a:lnTo>
                    <a:pt x="3617512" y="3127632"/>
                  </a:lnTo>
                  <a:lnTo>
                    <a:pt x="3613048" y="3075856"/>
                  </a:lnTo>
                  <a:lnTo>
                    <a:pt x="3608989" y="3060462"/>
                  </a:lnTo>
                  <a:lnTo>
                    <a:pt x="446614" y="3060462"/>
                  </a:lnTo>
                  <a:lnTo>
                    <a:pt x="444872" y="3056157"/>
                  </a:lnTo>
                  <a:close/>
                </a:path>
                <a:path w="3617595" h="3427095" extrusionOk="0">
                  <a:moveTo>
                    <a:pt x="2399556" y="93297"/>
                  </a:moveTo>
                  <a:lnTo>
                    <a:pt x="2346988" y="93881"/>
                  </a:lnTo>
                  <a:lnTo>
                    <a:pt x="2349004" y="93881"/>
                  </a:lnTo>
                  <a:lnTo>
                    <a:pt x="2303650" y="95424"/>
                  </a:lnTo>
                  <a:lnTo>
                    <a:pt x="2256100" y="98065"/>
                  </a:lnTo>
                  <a:lnTo>
                    <a:pt x="2208834" y="101744"/>
                  </a:lnTo>
                  <a:lnTo>
                    <a:pt x="2161863" y="106448"/>
                  </a:lnTo>
                  <a:lnTo>
                    <a:pt x="2115198" y="112167"/>
                  </a:lnTo>
                  <a:lnTo>
                    <a:pt x="2068851" y="118889"/>
                  </a:lnTo>
                  <a:lnTo>
                    <a:pt x="2022832" y="126603"/>
                  </a:lnTo>
                  <a:lnTo>
                    <a:pt x="1977154" y="135298"/>
                  </a:lnTo>
                  <a:lnTo>
                    <a:pt x="1931826" y="144963"/>
                  </a:lnTo>
                  <a:lnTo>
                    <a:pt x="1886861" y="155586"/>
                  </a:lnTo>
                  <a:lnTo>
                    <a:pt x="1842270" y="167156"/>
                  </a:lnTo>
                  <a:lnTo>
                    <a:pt x="1798064" y="179662"/>
                  </a:lnTo>
                  <a:lnTo>
                    <a:pt x="1754253" y="193093"/>
                  </a:lnTo>
                  <a:lnTo>
                    <a:pt x="1710851" y="207437"/>
                  </a:lnTo>
                  <a:lnTo>
                    <a:pt x="1667867" y="222683"/>
                  </a:lnTo>
                  <a:lnTo>
                    <a:pt x="1625313" y="238820"/>
                  </a:lnTo>
                  <a:lnTo>
                    <a:pt x="1583200" y="255837"/>
                  </a:lnTo>
                  <a:lnTo>
                    <a:pt x="1541539" y="273722"/>
                  </a:lnTo>
                  <a:lnTo>
                    <a:pt x="1500343" y="292465"/>
                  </a:lnTo>
                  <a:lnTo>
                    <a:pt x="1459621" y="312053"/>
                  </a:lnTo>
                  <a:lnTo>
                    <a:pt x="1419385" y="332476"/>
                  </a:lnTo>
                  <a:lnTo>
                    <a:pt x="1379647" y="353722"/>
                  </a:lnTo>
                  <a:lnTo>
                    <a:pt x="1340417" y="375781"/>
                  </a:lnTo>
                  <a:lnTo>
                    <a:pt x="1301707" y="398640"/>
                  </a:lnTo>
                  <a:lnTo>
                    <a:pt x="1263528" y="422290"/>
                  </a:lnTo>
                  <a:lnTo>
                    <a:pt x="1225892" y="446717"/>
                  </a:lnTo>
                  <a:lnTo>
                    <a:pt x="1188809" y="471912"/>
                  </a:lnTo>
                  <a:lnTo>
                    <a:pt x="1152291" y="497863"/>
                  </a:lnTo>
                  <a:lnTo>
                    <a:pt x="1116349" y="524559"/>
                  </a:lnTo>
                  <a:lnTo>
                    <a:pt x="1080995" y="551988"/>
                  </a:lnTo>
                  <a:lnTo>
                    <a:pt x="1046239" y="580140"/>
                  </a:lnTo>
                  <a:lnTo>
                    <a:pt x="1012093" y="609002"/>
                  </a:lnTo>
                  <a:lnTo>
                    <a:pt x="978568" y="638564"/>
                  </a:lnTo>
                  <a:lnTo>
                    <a:pt x="945675" y="668815"/>
                  </a:lnTo>
                  <a:lnTo>
                    <a:pt x="913426" y="699743"/>
                  </a:lnTo>
                  <a:lnTo>
                    <a:pt x="881832" y="731337"/>
                  </a:lnTo>
                  <a:lnTo>
                    <a:pt x="850904" y="763586"/>
                  </a:lnTo>
                  <a:lnTo>
                    <a:pt x="820652" y="796479"/>
                  </a:lnTo>
                  <a:lnTo>
                    <a:pt x="791090" y="830003"/>
                  </a:lnTo>
                  <a:lnTo>
                    <a:pt x="762227" y="864149"/>
                  </a:lnTo>
                  <a:lnTo>
                    <a:pt x="734076" y="898905"/>
                  </a:lnTo>
                  <a:lnTo>
                    <a:pt x="706646" y="934259"/>
                  </a:lnTo>
                  <a:lnTo>
                    <a:pt x="679950" y="970201"/>
                  </a:lnTo>
                  <a:lnTo>
                    <a:pt x="653999" y="1006718"/>
                  </a:lnTo>
                  <a:lnTo>
                    <a:pt x="628804" y="1043801"/>
                  </a:lnTo>
                  <a:lnTo>
                    <a:pt x="604376" y="1081437"/>
                  </a:lnTo>
                  <a:lnTo>
                    <a:pt x="580726" y="1119615"/>
                  </a:lnTo>
                  <a:lnTo>
                    <a:pt x="557866" y="1158325"/>
                  </a:lnTo>
                  <a:lnTo>
                    <a:pt x="535808" y="1197555"/>
                  </a:lnTo>
                  <a:lnTo>
                    <a:pt x="514561" y="1237293"/>
                  </a:lnTo>
                  <a:lnTo>
                    <a:pt x="494138" y="1277528"/>
                  </a:lnTo>
                  <a:lnTo>
                    <a:pt x="474549" y="1318250"/>
                  </a:lnTo>
                  <a:lnTo>
                    <a:pt x="455807" y="1359447"/>
                  </a:lnTo>
                  <a:lnTo>
                    <a:pt x="437921" y="1401107"/>
                  </a:lnTo>
                  <a:lnTo>
                    <a:pt x="420904" y="1443219"/>
                  </a:lnTo>
                  <a:lnTo>
                    <a:pt x="404767" y="1485773"/>
                  </a:lnTo>
                  <a:lnTo>
                    <a:pt x="389521" y="1528757"/>
                  </a:lnTo>
                  <a:lnTo>
                    <a:pt x="375177" y="1572160"/>
                  </a:lnTo>
                  <a:lnTo>
                    <a:pt x="361746" y="1615970"/>
                  </a:lnTo>
                  <a:lnTo>
                    <a:pt x="349240" y="1660176"/>
                  </a:lnTo>
                  <a:lnTo>
                    <a:pt x="337669" y="1704767"/>
                  </a:lnTo>
                  <a:lnTo>
                    <a:pt x="327046" y="1749732"/>
                  </a:lnTo>
                  <a:lnTo>
                    <a:pt x="317381" y="1795059"/>
                  </a:lnTo>
                  <a:lnTo>
                    <a:pt x="308686" y="1840738"/>
                  </a:lnTo>
                  <a:lnTo>
                    <a:pt x="300972" y="1886756"/>
                  </a:lnTo>
                  <a:lnTo>
                    <a:pt x="294250" y="1933103"/>
                  </a:lnTo>
                  <a:lnTo>
                    <a:pt x="288531" y="1979768"/>
                  </a:lnTo>
                  <a:lnTo>
                    <a:pt x="283826" y="2026739"/>
                  </a:lnTo>
                  <a:lnTo>
                    <a:pt x="280148" y="2074005"/>
                  </a:lnTo>
                  <a:lnTo>
                    <a:pt x="277506" y="2121555"/>
                  </a:lnTo>
                  <a:lnTo>
                    <a:pt x="275913" y="2169378"/>
                  </a:lnTo>
                  <a:lnTo>
                    <a:pt x="275380" y="2217461"/>
                  </a:lnTo>
                  <a:lnTo>
                    <a:pt x="276038" y="2270865"/>
                  </a:lnTo>
                  <a:lnTo>
                    <a:pt x="277998" y="2323800"/>
                  </a:lnTo>
                  <a:lnTo>
                    <a:pt x="281233" y="2376264"/>
                  </a:lnTo>
                  <a:lnTo>
                    <a:pt x="285719" y="2428255"/>
                  </a:lnTo>
                  <a:lnTo>
                    <a:pt x="291432" y="2479773"/>
                  </a:lnTo>
                  <a:lnTo>
                    <a:pt x="298346" y="2530815"/>
                  </a:lnTo>
                  <a:lnTo>
                    <a:pt x="306437" y="2581380"/>
                  </a:lnTo>
                  <a:lnTo>
                    <a:pt x="315679" y="2631467"/>
                  </a:lnTo>
                  <a:lnTo>
                    <a:pt x="326050" y="2681074"/>
                  </a:lnTo>
                  <a:lnTo>
                    <a:pt x="337522" y="2730199"/>
                  </a:lnTo>
                  <a:lnTo>
                    <a:pt x="350072" y="2778841"/>
                  </a:lnTo>
                  <a:lnTo>
                    <a:pt x="363675" y="2826998"/>
                  </a:lnTo>
                  <a:lnTo>
                    <a:pt x="378306" y="2874669"/>
                  </a:lnTo>
                  <a:lnTo>
                    <a:pt x="393940" y="2921853"/>
                  </a:lnTo>
                  <a:lnTo>
                    <a:pt x="410552" y="2968547"/>
                  </a:lnTo>
                  <a:lnTo>
                    <a:pt x="428119" y="3014751"/>
                  </a:lnTo>
                  <a:lnTo>
                    <a:pt x="446614" y="3060462"/>
                  </a:lnTo>
                  <a:lnTo>
                    <a:pt x="445788" y="3056157"/>
                  </a:lnTo>
                  <a:lnTo>
                    <a:pt x="3607854" y="3056157"/>
                  </a:lnTo>
                  <a:lnTo>
                    <a:pt x="3579596" y="2981739"/>
                  </a:lnTo>
                  <a:lnTo>
                    <a:pt x="3552110" y="2940903"/>
                  </a:lnTo>
                  <a:lnTo>
                    <a:pt x="3518453" y="2905216"/>
                  </a:lnTo>
                  <a:lnTo>
                    <a:pt x="3479377" y="2875431"/>
                  </a:lnTo>
                  <a:lnTo>
                    <a:pt x="3435632" y="2852300"/>
                  </a:lnTo>
                  <a:lnTo>
                    <a:pt x="3389127" y="2836955"/>
                  </a:lnTo>
                  <a:lnTo>
                    <a:pt x="3386918" y="2836955"/>
                  </a:lnTo>
                  <a:lnTo>
                    <a:pt x="3387044" y="2217461"/>
                  </a:lnTo>
                  <a:lnTo>
                    <a:pt x="3387166" y="1615970"/>
                  </a:lnTo>
                  <a:lnTo>
                    <a:pt x="3387290" y="1006718"/>
                  </a:lnTo>
                  <a:lnTo>
                    <a:pt x="3387413" y="398640"/>
                  </a:lnTo>
                  <a:lnTo>
                    <a:pt x="3387440" y="269421"/>
                  </a:lnTo>
                  <a:lnTo>
                    <a:pt x="3245872" y="269421"/>
                  </a:lnTo>
                  <a:lnTo>
                    <a:pt x="3245872" y="265922"/>
                  </a:lnTo>
                  <a:lnTo>
                    <a:pt x="3202458" y="247848"/>
                  </a:lnTo>
                  <a:lnTo>
                    <a:pt x="3154237" y="228826"/>
                  </a:lnTo>
                  <a:lnTo>
                    <a:pt x="3106444" y="211091"/>
                  </a:lnTo>
                  <a:lnTo>
                    <a:pt x="3058932" y="194634"/>
                  </a:lnTo>
                  <a:lnTo>
                    <a:pt x="3011552" y="179447"/>
                  </a:lnTo>
                  <a:lnTo>
                    <a:pt x="2964158" y="165522"/>
                  </a:lnTo>
                  <a:lnTo>
                    <a:pt x="2916601" y="152851"/>
                  </a:lnTo>
                  <a:lnTo>
                    <a:pt x="2868734" y="141426"/>
                  </a:lnTo>
                  <a:lnTo>
                    <a:pt x="2820408" y="131237"/>
                  </a:lnTo>
                  <a:lnTo>
                    <a:pt x="2771476" y="122279"/>
                  </a:lnTo>
                  <a:lnTo>
                    <a:pt x="2721789" y="114541"/>
                  </a:lnTo>
                  <a:lnTo>
                    <a:pt x="2671201" y="108016"/>
                  </a:lnTo>
                  <a:lnTo>
                    <a:pt x="2619563" y="102695"/>
                  </a:lnTo>
                  <a:lnTo>
                    <a:pt x="2566728" y="98571"/>
                  </a:lnTo>
                  <a:lnTo>
                    <a:pt x="2512546" y="95636"/>
                  </a:lnTo>
                  <a:lnTo>
                    <a:pt x="2456872" y="93881"/>
                  </a:lnTo>
                  <a:lnTo>
                    <a:pt x="2399556" y="93297"/>
                  </a:lnTo>
                  <a:close/>
                </a:path>
                <a:path w="3617595" h="3427095" extrusionOk="0">
                  <a:moveTo>
                    <a:pt x="3607854" y="3056157"/>
                  </a:moveTo>
                  <a:lnTo>
                    <a:pt x="445788" y="3056157"/>
                  </a:lnTo>
                  <a:lnTo>
                    <a:pt x="446614" y="3060462"/>
                  </a:lnTo>
                  <a:lnTo>
                    <a:pt x="3608989" y="3060462"/>
                  </a:lnTo>
                  <a:lnTo>
                    <a:pt x="3607854" y="3056157"/>
                  </a:lnTo>
                  <a:close/>
                </a:path>
                <a:path w="3617595" h="3427095" extrusionOk="0">
                  <a:moveTo>
                    <a:pt x="3387972" y="2836574"/>
                  </a:moveTo>
                  <a:lnTo>
                    <a:pt x="3386918" y="2836955"/>
                  </a:lnTo>
                  <a:lnTo>
                    <a:pt x="3389127" y="2836955"/>
                  </a:lnTo>
                  <a:lnTo>
                    <a:pt x="3387972" y="2836574"/>
                  </a:lnTo>
                  <a:close/>
                </a:path>
                <a:path w="3617595" h="3427095" extrusionOk="0">
                  <a:moveTo>
                    <a:pt x="3245872" y="265922"/>
                  </a:moveTo>
                  <a:lnTo>
                    <a:pt x="3245872" y="269421"/>
                  </a:lnTo>
                  <a:lnTo>
                    <a:pt x="3251257" y="268164"/>
                  </a:lnTo>
                  <a:lnTo>
                    <a:pt x="3245872" y="265922"/>
                  </a:lnTo>
                  <a:close/>
                </a:path>
                <a:path w="3617595" h="3427095" extrusionOk="0">
                  <a:moveTo>
                    <a:pt x="3387494" y="0"/>
                  </a:moveTo>
                  <a:lnTo>
                    <a:pt x="3245872" y="0"/>
                  </a:lnTo>
                  <a:lnTo>
                    <a:pt x="3245872" y="265922"/>
                  </a:lnTo>
                  <a:lnTo>
                    <a:pt x="3251257" y="268164"/>
                  </a:lnTo>
                  <a:lnTo>
                    <a:pt x="3245872" y="269421"/>
                  </a:lnTo>
                  <a:lnTo>
                    <a:pt x="3387440" y="269421"/>
                  </a:lnTo>
                  <a:lnTo>
                    <a:pt x="338749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2" name="Google Shape;1302;p35"/>
            <p:cNvSpPr/>
            <p:nvPr/>
          </p:nvSpPr>
          <p:spPr>
            <a:xfrm>
              <a:off x="2013699" y="4442269"/>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3" name="Google Shape;1303;p35"/>
            <p:cNvSpPr/>
            <p:nvPr/>
          </p:nvSpPr>
          <p:spPr>
            <a:xfrm>
              <a:off x="2085213" y="2567294"/>
              <a:ext cx="1862454" cy="1865629"/>
            </a:xfrm>
            <a:custGeom>
              <a:avLst/>
              <a:gdLst/>
              <a:ahLst/>
              <a:cxnLst/>
              <a:rect l="l" t="t" r="r" b="b"/>
              <a:pathLst>
                <a:path w="1862454" h="1865629" extrusionOk="0">
                  <a:moveTo>
                    <a:pt x="1641640" y="1864588"/>
                  </a:moveTo>
                  <a:lnTo>
                    <a:pt x="1641150" y="1864588"/>
                  </a:lnTo>
                  <a:lnTo>
                    <a:pt x="1641005" y="1865033"/>
                  </a:lnTo>
                  <a:lnTo>
                    <a:pt x="1641640" y="1864588"/>
                  </a:lnTo>
                  <a:close/>
                </a:path>
                <a:path w="1862454" h="1865629" extrusionOk="0">
                  <a:moveTo>
                    <a:pt x="0" y="222478"/>
                  </a:moveTo>
                  <a:lnTo>
                    <a:pt x="0" y="1642642"/>
                  </a:lnTo>
                  <a:lnTo>
                    <a:pt x="44972" y="1657070"/>
                  </a:lnTo>
                  <a:lnTo>
                    <a:pt x="87159" y="1678486"/>
                  </a:lnTo>
                  <a:lnTo>
                    <a:pt x="125202" y="1706017"/>
                  </a:lnTo>
                  <a:lnTo>
                    <a:pt x="158456" y="1739016"/>
                  </a:lnTo>
                  <a:lnTo>
                    <a:pt x="186273" y="1776837"/>
                  </a:lnTo>
                  <a:lnTo>
                    <a:pt x="208007" y="1818834"/>
                  </a:lnTo>
                  <a:lnTo>
                    <a:pt x="223011" y="1864359"/>
                  </a:lnTo>
                  <a:lnTo>
                    <a:pt x="223011" y="1864588"/>
                  </a:lnTo>
                  <a:lnTo>
                    <a:pt x="1641150" y="1864588"/>
                  </a:lnTo>
                  <a:lnTo>
                    <a:pt x="1655723" y="1820139"/>
                  </a:lnTo>
                  <a:lnTo>
                    <a:pt x="1677024" y="1778688"/>
                  </a:lnTo>
                  <a:lnTo>
                    <a:pt x="1704283" y="1741304"/>
                  </a:lnTo>
                  <a:lnTo>
                    <a:pt x="1736873" y="1708613"/>
                  </a:lnTo>
                  <a:lnTo>
                    <a:pt x="1774169" y="1681240"/>
                  </a:lnTo>
                  <a:lnTo>
                    <a:pt x="1815544" y="1659812"/>
                  </a:lnTo>
                  <a:lnTo>
                    <a:pt x="1860372" y="1644954"/>
                  </a:lnTo>
                  <a:lnTo>
                    <a:pt x="1862277" y="1643964"/>
                  </a:lnTo>
                  <a:lnTo>
                    <a:pt x="1862277" y="224853"/>
                  </a:lnTo>
                  <a:lnTo>
                    <a:pt x="1861218" y="224383"/>
                  </a:lnTo>
                  <a:lnTo>
                    <a:pt x="228" y="224383"/>
                  </a:lnTo>
                  <a:lnTo>
                    <a:pt x="0" y="222478"/>
                  </a:lnTo>
                  <a:close/>
                </a:path>
                <a:path w="1862454" h="1865629" extrusionOk="0">
                  <a:moveTo>
                    <a:pt x="1645932" y="0"/>
                  </a:moveTo>
                  <a:lnTo>
                    <a:pt x="222059" y="406"/>
                  </a:lnTo>
                  <a:lnTo>
                    <a:pt x="222173" y="660"/>
                  </a:lnTo>
                  <a:lnTo>
                    <a:pt x="207514" y="46344"/>
                  </a:lnTo>
                  <a:lnTo>
                    <a:pt x="186096" y="88530"/>
                  </a:lnTo>
                  <a:lnTo>
                    <a:pt x="158565" y="126574"/>
                  </a:lnTo>
                  <a:lnTo>
                    <a:pt x="125568" y="159827"/>
                  </a:lnTo>
                  <a:lnTo>
                    <a:pt x="87748" y="187644"/>
                  </a:lnTo>
                  <a:lnTo>
                    <a:pt x="45753" y="209378"/>
                  </a:lnTo>
                  <a:lnTo>
                    <a:pt x="228" y="224383"/>
                  </a:lnTo>
                  <a:lnTo>
                    <a:pt x="1861218" y="224383"/>
                  </a:lnTo>
                  <a:lnTo>
                    <a:pt x="1860130" y="223900"/>
                  </a:lnTo>
                  <a:lnTo>
                    <a:pt x="1815027" y="208922"/>
                  </a:lnTo>
                  <a:lnTo>
                    <a:pt x="1774121" y="187257"/>
                  </a:lnTo>
                  <a:lnTo>
                    <a:pt x="1737791" y="159535"/>
                  </a:lnTo>
                  <a:lnTo>
                    <a:pt x="1706417" y="126384"/>
                  </a:lnTo>
                  <a:lnTo>
                    <a:pt x="1680442" y="88530"/>
                  </a:lnTo>
                  <a:lnTo>
                    <a:pt x="1660064" y="46344"/>
                  </a:lnTo>
                  <a:lnTo>
                    <a:pt x="1645818" y="660"/>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4" name="Google Shape;1304;p35"/>
            <p:cNvSpPr/>
            <p:nvPr/>
          </p:nvSpPr>
          <p:spPr>
            <a:xfrm>
              <a:off x="2890349" y="3382377"/>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6"/>
                  </a:lnTo>
                  <a:lnTo>
                    <a:pt x="21234" y="300790"/>
                  </a:lnTo>
                  <a:lnTo>
                    <a:pt x="45896" y="339580"/>
                  </a:lnTo>
                  <a:lnTo>
                    <a:pt x="78249" y="371933"/>
                  </a:lnTo>
                  <a:lnTo>
                    <a:pt x="117039" y="396595"/>
                  </a:lnTo>
                  <a:lnTo>
                    <a:pt x="161013" y="412312"/>
                  </a:lnTo>
                  <a:lnTo>
                    <a:pt x="208914" y="417829"/>
                  </a:lnTo>
                  <a:lnTo>
                    <a:pt x="256816" y="412312"/>
                  </a:lnTo>
                  <a:lnTo>
                    <a:pt x="300790" y="396595"/>
                  </a:lnTo>
                  <a:lnTo>
                    <a:pt x="339580" y="371933"/>
                  </a:lnTo>
                  <a:lnTo>
                    <a:pt x="371933" y="339580"/>
                  </a:lnTo>
                  <a:lnTo>
                    <a:pt x="396595" y="300790"/>
                  </a:lnTo>
                  <a:lnTo>
                    <a:pt x="412312" y="256816"/>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5" name="Google Shape;1305;p35"/>
            <p:cNvSpPr/>
            <p:nvPr/>
          </p:nvSpPr>
          <p:spPr>
            <a:xfrm>
              <a:off x="3028807" y="3519932"/>
              <a:ext cx="93344" cy="93345"/>
            </a:xfrm>
            <a:custGeom>
              <a:avLst/>
              <a:gdLst/>
              <a:ahLst/>
              <a:cxnLst/>
              <a:rect l="l" t="t" r="r" b="b"/>
              <a:pathLst>
                <a:path w="93344" h="93345" extrusionOk="0">
                  <a:moveTo>
                    <a:pt x="71437" y="0"/>
                  </a:moveTo>
                  <a:lnTo>
                    <a:pt x="0" y="71437"/>
                  </a:lnTo>
                  <a:lnTo>
                    <a:pt x="21577"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6" name="Google Shape;1306;p35"/>
            <p:cNvSpPr/>
            <p:nvPr/>
          </p:nvSpPr>
          <p:spPr>
            <a:xfrm>
              <a:off x="4018966" y="2471442"/>
              <a:ext cx="69850" cy="1069339"/>
            </a:xfrm>
            <a:custGeom>
              <a:avLst/>
              <a:gdLst/>
              <a:ahLst/>
              <a:cxnLst/>
              <a:rect l="l" t="t" r="r" b="b"/>
              <a:pathLst>
                <a:path w="69850" h="1069339" extrusionOk="0">
                  <a:moveTo>
                    <a:pt x="0" y="0"/>
                  </a:moveTo>
                  <a:lnTo>
                    <a:pt x="69570" y="0"/>
                  </a:lnTo>
                  <a:lnTo>
                    <a:pt x="69570" y="1069340"/>
                  </a:lnTo>
                  <a:lnTo>
                    <a:pt x="0" y="106934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7" name="Google Shape;1307;p35"/>
            <p:cNvSpPr/>
            <p:nvPr/>
          </p:nvSpPr>
          <p:spPr>
            <a:xfrm>
              <a:off x="1986064" y="2470403"/>
              <a:ext cx="2032000" cy="88900"/>
            </a:xfrm>
            <a:custGeom>
              <a:avLst/>
              <a:gdLst/>
              <a:ahLst/>
              <a:cxnLst/>
              <a:rect l="l" t="t" r="r" b="b"/>
              <a:pathLst>
                <a:path w="2032000" h="88900" extrusionOk="0">
                  <a:moveTo>
                    <a:pt x="59918" y="0"/>
                  </a:moveTo>
                  <a:lnTo>
                    <a:pt x="0" y="0"/>
                  </a:lnTo>
                  <a:lnTo>
                    <a:pt x="0" y="59918"/>
                  </a:lnTo>
                  <a:lnTo>
                    <a:pt x="59918" y="59918"/>
                  </a:lnTo>
                  <a:lnTo>
                    <a:pt x="59918" y="0"/>
                  </a:lnTo>
                  <a:close/>
                </a:path>
                <a:path w="2032000" h="88900" extrusionOk="0">
                  <a:moveTo>
                    <a:pt x="2031784" y="28600"/>
                  </a:moveTo>
                  <a:lnTo>
                    <a:pt x="1971852" y="28600"/>
                  </a:lnTo>
                  <a:lnTo>
                    <a:pt x="1971852" y="88519"/>
                  </a:lnTo>
                  <a:lnTo>
                    <a:pt x="2031784" y="88519"/>
                  </a:lnTo>
                  <a:lnTo>
                    <a:pt x="2031784" y="2860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8" name="Google Shape;1308;p35"/>
            <p:cNvSpPr/>
            <p:nvPr/>
          </p:nvSpPr>
          <p:spPr>
            <a:xfrm>
              <a:off x="700646" y="1374787"/>
              <a:ext cx="3323590" cy="3131820"/>
            </a:xfrm>
            <a:custGeom>
              <a:avLst/>
              <a:gdLst/>
              <a:ahLst/>
              <a:cxnLst/>
              <a:rect l="l" t="t" r="r" b="b"/>
              <a:pathLst>
                <a:path w="3323590" h="3131820" extrusionOk="0">
                  <a:moveTo>
                    <a:pt x="3316401" y="3121914"/>
                  </a:moveTo>
                  <a:lnTo>
                    <a:pt x="0" y="3121914"/>
                  </a:lnTo>
                  <a:lnTo>
                    <a:pt x="0" y="3131439"/>
                  </a:lnTo>
                  <a:lnTo>
                    <a:pt x="3316401" y="3131439"/>
                  </a:lnTo>
                  <a:lnTo>
                    <a:pt x="3316401" y="3121914"/>
                  </a:lnTo>
                  <a:close/>
                </a:path>
                <a:path w="3323590" h="3131820" extrusionOk="0">
                  <a:moveTo>
                    <a:pt x="3323069" y="0"/>
                  </a:moveTo>
                  <a:lnTo>
                    <a:pt x="3313544" y="0"/>
                  </a:lnTo>
                  <a:lnTo>
                    <a:pt x="3313544" y="3105708"/>
                  </a:lnTo>
                  <a:lnTo>
                    <a:pt x="3323069" y="3105708"/>
                  </a:lnTo>
                  <a:lnTo>
                    <a:pt x="332306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09" name="Google Shape;1309;p35"/>
            <p:cNvSpPr/>
            <p:nvPr/>
          </p:nvSpPr>
          <p:spPr>
            <a:xfrm>
              <a:off x="3935889" y="4421042"/>
              <a:ext cx="252729" cy="252095"/>
            </a:xfrm>
            <a:custGeom>
              <a:avLst/>
              <a:gdLst/>
              <a:ahLst/>
              <a:cxnLst/>
              <a:rect l="l" t="t" r="r" b="b"/>
              <a:pathLst>
                <a:path w="252729" h="252095" extrusionOk="0">
                  <a:moveTo>
                    <a:pt x="72771" y="0"/>
                  </a:moveTo>
                  <a:lnTo>
                    <a:pt x="0" y="72796"/>
                  </a:lnTo>
                  <a:lnTo>
                    <a:pt x="179628" y="251472"/>
                  </a:lnTo>
                  <a:lnTo>
                    <a:pt x="252412" y="178689"/>
                  </a:lnTo>
                  <a:lnTo>
                    <a:pt x="7277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10" name="Google Shape;1310;p35"/>
            <p:cNvSpPr/>
            <p:nvPr/>
          </p:nvSpPr>
          <p:spPr>
            <a:xfrm>
              <a:off x="3935889" y="4421042"/>
              <a:ext cx="252729" cy="252095"/>
            </a:xfrm>
            <a:custGeom>
              <a:avLst/>
              <a:gdLst/>
              <a:ahLst/>
              <a:cxnLst/>
              <a:rect l="l" t="t" r="r" b="b"/>
              <a:pathLst>
                <a:path w="252729" h="252095" extrusionOk="0">
                  <a:moveTo>
                    <a:pt x="252412" y="178689"/>
                  </a:moveTo>
                  <a:lnTo>
                    <a:pt x="72771" y="0"/>
                  </a:lnTo>
                  <a:lnTo>
                    <a:pt x="0" y="72796"/>
                  </a:lnTo>
                  <a:lnTo>
                    <a:pt x="179628" y="251472"/>
                  </a:lnTo>
                  <a:lnTo>
                    <a:pt x="252412" y="178689"/>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311" name="Google Shape;1311;p35"/>
            <p:cNvPicPr preferRelativeResize="0"/>
            <p:nvPr/>
          </p:nvPicPr>
          <p:blipFill rotWithShape="1">
            <a:blip r:embed="rId14">
              <a:alphaModFix/>
            </a:blip>
            <a:srcRect/>
            <a:stretch/>
          </p:blipFill>
          <p:spPr>
            <a:xfrm>
              <a:off x="3858689" y="4340984"/>
              <a:ext cx="296254" cy="297220"/>
            </a:xfrm>
            <a:prstGeom prst="rect">
              <a:avLst/>
            </a:prstGeom>
            <a:noFill/>
            <a:ln>
              <a:noFill/>
            </a:ln>
          </p:spPr>
        </p:pic>
        <p:sp>
          <p:nvSpPr>
            <p:cNvPr id="1312" name="Google Shape;1312;p35"/>
            <p:cNvSpPr/>
            <p:nvPr/>
          </p:nvSpPr>
          <p:spPr>
            <a:xfrm>
              <a:off x="4002605" y="2653873"/>
              <a:ext cx="65404" cy="1697989"/>
            </a:xfrm>
            <a:custGeom>
              <a:avLst/>
              <a:gdLst/>
              <a:ahLst/>
              <a:cxnLst/>
              <a:rect l="l" t="t" r="r" b="b"/>
              <a:pathLst>
                <a:path w="65404" h="1697989" extrusionOk="0">
                  <a:moveTo>
                    <a:pt x="0" y="0"/>
                  </a:moveTo>
                  <a:lnTo>
                    <a:pt x="56" y="66591"/>
                  </a:lnTo>
                  <a:lnTo>
                    <a:pt x="214" y="131619"/>
                  </a:lnTo>
                  <a:lnTo>
                    <a:pt x="459" y="195015"/>
                  </a:lnTo>
                  <a:lnTo>
                    <a:pt x="774" y="256710"/>
                  </a:lnTo>
                  <a:lnTo>
                    <a:pt x="1145" y="316637"/>
                  </a:lnTo>
                  <a:lnTo>
                    <a:pt x="1555" y="374726"/>
                  </a:lnTo>
                  <a:lnTo>
                    <a:pt x="1988" y="430908"/>
                  </a:lnTo>
                  <a:lnTo>
                    <a:pt x="2429" y="485116"/>
                  </a:lnTo>
                  <a:lnTo>
                    <a:pt x="2862" y="537281"/>
                  </a:lnTo>
                  <a:lnTo>
                    <a:pt x="3271" y="587334"/>
                  </a:lnTo>
                  <a:lnTo>
                    <a:pt x="3641" y="635206"/>
                  </a:lnTo>
                  <a:lnTo>
                    <a:pt x="3956" y="680830"/>
                  </a:lnTo>
                  <a:lnTo>
                    <a:pt x="4200" y="724135"/>
                  </a:lnTo>
                  <a:lnTo>
                    <a:pt x="4358" y="765055"/>
                  </a:lnTo>
                  <a:lnTo>
                    <a:pt x="4414" y="803521"/>
                  </a:lnTo>
                  <a:lnTo>
                    <a:pt x="4351" y="839463"/>
                  </a:lnTo>
                  <a:lnTo>
                    <a:pt x="4155" y="872813"/>
                  </a:lnTo>
                  <a:lnTo>
                    <a:pt x="3810" y="903503"/>
                  </a:lnTo>
                  <a:lnTo>
                    <a:pt x="2906" y="997482"/>
                  </a:lnTo>
                  <a:lnTo>
                    <a:pt x="2999" y="1082564"/>
                  </a:lnTo>
                  <a:lnTo>
                    <a:pt x="4011" y="1159387"/>
                  </a:lnTo>
                  <a:lnTo>
                    <a:pt x="5864" y="1228592"/>
                  </a:lnTo>
                  <a:lnTo>
                    <a:pt x="8477" y="1290817"/>
                  </a:lnTo>
                  <a:lnTo>
                    <a:pt x="11774" y="1346702"/>
                  </a:lnTo>
                  <a:lnTo>
                    <a:pt x="15674" y="1396885"/>
                  </a:lnTo>
                  <a:lnTo>
                    <a:pt x="20100" y="1442007"/>
                  </a:lnTo>
                  <a:lnTo>
                    <a:pt x="24973" y="1482705"/>
                  </a:lnTo>
                  <a:lnTo>
                    <a:pt x="35744" y="1553392"/>
                  </a:lnTo>
                  <a:lnTo>
                    <a:pt x="47359" y="1614058"/>
                  </a:lnTo>
                  <a:lnTo>
                    <a:pt x="59188" y="1669818"/>
                  </a:lnTo>
                  <a:lnTo>
                    <a:pt x="64985" y="169745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13" name="Google Shape;1313;p35"/>
            <p:cNvSpPr/>
            <p:nvPr/>
          </p:nvSpPr>
          <p:spPr>
            <a:xfrm>
              <a:off x="1855853" y="2572864"/>
              <a:ext cx="128905" cy="260350"/>
            </a:xfrm>
            <a:custGeom>
              <a:avLst/>
              <a:gdLst/>
              <a:ahLst/>
              <a:cxnLst/>
              <a:rect l="l" t="t" r="r" b="b"/>
              <a:pathLst>
                <a:path w="128905" h="260350" extrusionOk="0">
                  <a:moveTo>
                    <a:pt x="0" y="259892"/>
                  </a:moveTo>
                  <a:lnTo>
                    <a:pt x="128498"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14" name="Google Shape;1314;p35"/>
            <p:cNvSpPr/>
            <p:nvPr/>
          </p:nvSpPr>
          <p:spPr>
            <a:xfrm>
              <a:off x="2138427" y="4492637"/>
              <a:ext cx="234314" cy="67945"/>
            </a:xfrm>
            <a:custGeom>
              <a:avLst/>
              <a:gdLst/>
              <a:ahLst/>
              <a:cxnLst/>
              <a:rect l="l" t="t" r="r" b="b"/>
              <a:pathLst>
                <a:path w="234314" h="67945" extrusionOk="0">
                  <a:moveTo>
                    <a:pt x="233972" y="67348"/>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15" name="Google Shape;1315;p35"/>
            <p:cNvSpPr/>
            <p:nvPr/>
          </p:nvSpPr>
          <p:spPr>
            <a:xfrm>
              <a:off x="1702244" y="3459234"/>
              <a:ext cx="2219960" cy="973454"/>
            </a:xfrm>
            <a:custGeom>
              <a:avLst/>
              <a:gdLst/>
              <a:ahLst/>
              <a:cxnLst/>
              <a:rect l="l" t="t" r="r" b="b"/>
              <a:pathLst>
                <a:path w="2219960" h="973454" extrusionOk="0">
                  <a:moveTo>
                    <a:pt x="2219350" y="973086"/>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16" name="Google Shape;1316;p35"/>
            <p:cNvSpPr/>
            <p:nvPr/>
          </p:nvSpPr>
          <p:spPr>
            <a:xfrm>
              <a:off x="1793249" y="3485187"/>
              <a:ext cx="52705" cy="52704"/>
            </a:xfrm>
            <a:custGeom>
              <a:avLst/>
              <a:gdLst/>
              <a:ahLst/>
              <a:cxnLst/>
              <a:rect l="l" t="t" r="r" b="b"/>
              <a:pathLst>
                <a:path w="52705" h="52704" extrusionOk="0">
                  <a:moveTo>
                    <a:pt x="23621" y="0"/>
                  </a:moveTo>
                  <a:lnTo>
                    <a:pt x="13969" y="2884"/>
                  </a:lnTo>
                  <a:lnTo>
                    <a:pt x="6102" y="9178"/>
                  </a:lnTo>
                  <a:lnTo>
                    <a:pt x="1075" y="18327"/>
                  </a:lnTo>
                  <a:lnTo>
                    <a:pt x="0" y="28707"/>
                  </a:lnTo>
                  <a:lnTo>
                    <a:pt x="2883" y="38358"/>
                  </a:lnTo>
                  <a:lnTo>
                    <a:pt x="9174" y="46223"/>
                  </a:lnTo>
                  <a:lnTo>
                    <a:pt x="18321" y="51245"/>
                  </a:lnTo>
                  <a:lnTo>
                    <a:pt x="28701" y="52326"/>
                  </a:lnTo>
                  <a:lnTo>
                    <a:pt x="38353" y="49443"/>
                  </a:lnTo>
                  <a:lnTo>
                    <a:pt x="46218" y="43153"/>
                  </a:lnTo>
                  <a:lnTo>
                    <a:pt x="51240" y="34011"/>
                  </a:lnTo>
                  <a:lnTo>
                    <a:pt x="52328" y="23624"/>
                  </a:lnTo>
                  <a:lnTo>
                    <a:pt x="49448" y="13969"/>
                  </a:lnTo>
                  <a:lnTo>
                    <a:pt x="43155" y="6102"/>
                  </a:lnTo>
                  <a:lnTo>
                    <a:pt x="34006" y="1080"/>
                  </a:lnTo>
                  <a:lnTo>
                    <a:pt x="236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17" name="Google Shape;1317;p35"/>
            <p:cNvSpPr/>
            <p:nvPr/>
          </p:nvSpPr>
          <p:spPr>
            <a:xfrm>
              <a:off x="1793249" y="3485187"/>
              <a:ext cx="52705" cy="52704"/>
            </a:xfrm>
            <a:custGeom>
              <a:avLst/>
              <a:gdLst/>
              <a:ahLst/>
              <a:cxnLst/>
              <a:rect l="l" t="t" r="r" b="b"/>
              <a:pathLst>
                <a:path w="52705" h="52704" extrusionOk="0">
                  <a:moveTo>
                    <a:pt x="18321" y="51245"/>
                  </a:moveTo>
                  <a:lnTo>
                    <a:pt x="52328" y="23624"/>
                  </a:lnTo>
                  <a:lnTo>
                    <a:pt x="49448" y="13969"/>
                  </a:lnTo>
                  <a:lnTo>
                    <a:pt x="43155" y="6102"/>
                  </a:lnTo>
                  <a:lnTo>
                    <a:pt x="34006" y="1080"/>
                  </a:lnTo>
                  <a:lnTo>
                    <a:pt x="23621" y="0"/>
                  </a:lnTo>
                  <a:lnTo>
                    <a:pt x="13969" y="2884"/>
                  </a:lnTo>
                  <a:lnTo>
                    <a:pt x="6102" y="9178"/>
                  </a:lnTo>
                  <a:lnTo>
                    <a:pt x="1075" y="18327"/>
                  </a:lnTo>
                  <a:lnTo>
                    <a:pt x="0" y="28707"/>
                  </a:lnTo>
                  <a:lnTo>
                    <a:pt x="2883" y="38358"/>
                  </a:lnTo>
                  <a:lnTo>
                    <a:pt x="9174" y="46223"/>
                  </a:lnTo>
                  <a:lnTo>
                    <a:pt x="18321" y="51245"/>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18" name="Google Shape;1318;p35"/>
            <p:cNvSpPr/>
            <p:nvPr/>
          </p:nvSpPr>
          <p:spPr>
            <a:xfrm>
              <a:off x="1655279" y="2552483"/>
              <a:ext cx="2240915" cy="953770"/>
            </a:xfrm>
            <a:custGeom>
              <a:avLst/>
              <a:gdLst/>
              <a:ahLst/>
              <a:cxnLst/>
              <a:rect l="l" t="t" r="r" b="b"/>
              <a:pathLst>
                <a:path w="2240915" h="953770" extrusionOk="0">
                  <a:moveTo>
                    <a:pt x="103555" y="902309"/>
                  </a:moveTo>
                  <a:lnTo>
                    <a:pt x="0" y="883856"/>
                  </a:lnTo>
                  <a:lnTo>
                    <a:pt x="77203" y="953643"/>
                  </a:lnTo>
                  <a:lnTo>
                    <a:pt x="103555" y="902309"/>
                  </a:lnTo>
                  <a:close/>
                </a:path>
                <a:path w="2240915" h="953770" extrusionOk="0">
                  <a:moveTo>
                    <a:pt x="2240750" y="0"/>
                  </a:moveTo>
                  <a:lnTo>
                    <a:pt x="2136762" y="3784"/>
                  </a:lnTo>
                  <a:lnTo>
                    <a:pt x="2153640" y="58966"/>
                  </a:lnTo>
                  <a:lnTo>
                    <a:pt x="22407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19" name="Google Shape;1319;p35"/>
            <p:cNvSpPr/>
            <p:nvPr/>
          </p:nvSpPr>
          <p:spPr>
            <a:xfrm>
              <a:off x="1620911" y="2562385"/>
              <a:ext cx="2253615" cy="761364"/>
            </a:xfrm>
            <a:custGeom>
              <a:avLst/>
              <a:gdLst/>
              <a:ahLst/>
              <a:cxnLst/>
              <a:rect l="l" t="t" r="r" b="b"/>
              <a:pathLst>
                <a:path w="2253615" h="761364" extrusionOk="0">
                  <a:moveTo>
                    <a:pt x="0" y="761174"/>
                  </a:moveTo>
                  <a:lnTo>
                    <a:pt x="225303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320" name="Google Shape;1320;p35"/>
          <p:cNvGrpSpPr/>
          <p:nvPr/>
        </p:nvGrpSpPr>
        <p:grpSpPr>
          <a:xfrm>
            <a:off x="4615683" y="306214"/>
            <a:ext cx="3883025" cy="3653511"/>
            <a:chOff x="697483" y="1372514"/>
            <a:chExt cx="3883025" cy="3653511"/>
          </a:xfrm>
        </p:grpSpPr>
        <p:sp>
          <p:nvSpPr>
            <p:cNvPr id="1321" name="Google Shape;1321;p35"/>
            <p:cNvSpPr/>
            <p:nvPr/>
          </p:nvSpPr>
          <p:spPr>
            <a:xfrm>
              <a:off x="700658"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22" name="Google Shape;1322;p35"/>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23" name="Google Shape;1323;p35"/>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324" name="Google Shape;1324;p35"/>
          <p:cNvSpPr txBox="1"/>
          <p:nvPr/>
        </p:nvSpPr>
        <p:spPr>
          <a:xfrm>
            <a:off x="6067299" y="1763582"/>
            <a:ext cx="4311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THROW</a:t>
            </a:r>
            <a:endParaRPr sz="850">
              <a:latin typeface="Arial"/>
              <a:ea typeface="Arial"/>
              <a:cs typeface="Arial"/>
              <a:sym typeface="Arial"/>
            </a:endParaRPr>
          </a:p>
        </p:txBody>
      </p:sp>
      <p:grpSp>
        <p:nvGrpSpPr>
          <p:cNvPr id="1325" name="Google Shape;1325;p35"/>
          <p:cNvGrpSpPr/>
          <p:nvPr/>
        </p:nvGrpSpPr>
        <p:grpSpPr>
          <a:xfrm>
            <a:off x="7618043" y="1520579"/>
            <a:ext cx="52704" cy="52705"/>
            <a:chOff x="3699843" y="2586879"/>
            <a:chExt cx="52704" cy="52705"/>
          </a:xfrm>
        </p:grpSpPr>
        <p:sp>
          <p:nvSpPr>
            <p:cNvPr id="1326" name="Google Shape;1326;p35"/>
            <p:cNvSpPr/>
            <p:nvPr/>
          </p:nvSpPr>
          <p:spPr>
            <a:xfrm>
              <a:off x="3699843" y="2586879"/>
              <a:ext cx="52704" cy="52705"/>
            </a:xfrm>
            <a:custGeom>
              <a:avLst/>
              <a:gdLst/>
              <a:ahLst/>
              <a:cxnLst/>
              <a:rect l="l" t="t" r="r" b="b"/>
              <a:pathLst>
                <a:path w="52704" h="52705" extrusionOk="0">
                  <a:moveTo>
                    <a:pt x="24420" y="0"/>
                  </a:moveTo>
                  <a:lnTo>
                    <a:pt x="14357" y="2776"/>
                  </a:lnTo>
                  <a:lnTo>
                    <a:pt x="6166" y="9237"/>
                  </a:lnTo>
                  <a:lnTo>
                    <a:pt x="1255" y="18035"/>
                  </a:lnTo>
                  <a:lnTo>
                    <a:pt x="0" y="28033"/>
                  </a:lnTo>
                  <a:lnTo>
                    <a:pt x="2774" y="38095"/>
                  </a:lnTo>
                  <a:lnTo>
                    <a:pt x="9241" y="46287"/>
                  </a:lnTo>
                  <a:lnTo>
                    <a:pt x="18038" y="51201"/>
                  </a:lnTo>
                  <a:lnTo>
                    <a:pt x="28033" y="52457"/>
                  </a:lnTo>
                  <a:lnTo>
                    <a:pt x="38093" y="49677"/>
                  </a:lnTo>
                  <a:lnTo>
                    <a:pt x="46284" y="43216"/>
                  </a:lnTo>
                  <a:lnTo>
                    <a:pt x="51195" y="34419"/>
                  </a:lnTo>
                  <a:lnTo>
                    <a:pt x="52450" y="24426"/>
                  </a:lnTo>
                  <a:lnTo>
                    <a:pt x="49675" y="14371"/>
                  </a:lnTo>
                  <a:lnTo>
                    <a:pt x="43219" y="6167"/>
                  </a:lnTo>
                  <a:lnTo>
                    <a:pt x="34421" y="1253"/>
                  </a:lnTo>
                  <a:lnTo>
                    <a:pt x="2442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27" name="Google Shape;1327;p35"/>
            <p:cNvSpPr/>
            <p:nvPr/>
          </p:nvSpPr>
          <p:spPr>
            <a:xfrm>
              <a:off x="3699843" y="2586879"/>
              <a:ext cx="52704" cy="52705"/>
            </a:xfrm>
            <a:custGeom>
              <a:avLst/>
              <a:gdLst/>
              <a:ahLst/>
              <a:cxnLst/>
              <a:rect l="l" t="t" r="r" b="b"/>
              <a:pathLst>
                <a:path w="52704" h="52705" extrusionOk="0">
                  <a:moveTo>
                    <a:pt x="14357" y="2776"/>
                  </a:moveTo>
                  <a:lnTo>
                    <a:pt x="6166" y="9237"/>
                  </a:lnTo>
                  <a:lnTo>
                    <a:pt x="1255" y="18035"/>
                  </a:lnTo>
                  <a:lnTo>
                    <a:pt x="0" y="28033"/>
                  </a:lnTo>
                  <a:lnTo>
                    <a:pt x="2774" y="38095"/>
                  </a:lnTo>
                  <a:lnTo>
                    <a:pt x="9241" y="46287"/>
                  </a:lnTo>
                  <a:lnTo>
                    <a:pt x="18038" y="51201"/>
                  </a:lnTo>
                  <a:lnTo>
                    <a:pt x="28033" y="52457"/>
                  </a:lnTo>
                  <a:lnTo>
                    <a:pt x="38093" y="49677"/>
                  </a:lnTo>
                  <a:lnTo>
                    <a:pt x="46284" y="43216"/>
                  </a:lnTo>
                  <a:lnTo>
                    <a:pt x="51195" y="34419"/>
                  </a:lnTo>
                  <a:lnTo>
                    <a:pt x="52450" y="24426"/>
                  </a:lnTo>
                  <a:lnTo>
                    <a:pt x="49675" y="14371"/>
                  </a:lnTo>
                  <a:lnTo>
                    <a:pt x="43219" y="6167"/>
                  </a:lnTo>
                  <a:lnTo>
                    <a:pt x="34421" y="1253"/>
                  </a:lnTo>
                  <a:lnTo>
                    <a:pt x="24420" y="0"/>
                  </a:lnTo>
                  <a:lnTo>
                    <a:pt x="14357" y="277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328" name="Google Shape;1328;p35"/>
          <p:cNvSpPr txBox="1"/>
          <p:nvPr/>
        </p:nvSpPr>
        <p:spPr>
          <a:xfrm>
            <a:off x="6866094" y="2780809"/>
            <a:ext cx="8085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GROUND BALL</a:t>
            </a:r>
            <a:endParaRPr sz="850">
              <a:latin typeface="Arial"/>
              <a:ea typeface="Arial"/>
              <a:cs typeface="Arial"/>
              <a:sym typeface="Arial"/>
            </a:endParaRPr>
          </a:p>
        </p:txBody>
      </p:sp>
      <p:grpSp>
        <p:nvGrpSpPr>
          <p:cNvPr id="1329" name="Google Shape;1329;p35"/>
          <p:cNvGrpSpPr/>
          <p:nvPr/>
        </p:nvGrpSpPr>
        <p:grpSpPr>
          <a:xfrm>
            <a:off x="5855813" y="1458878"/>
            <a:ext cx="2499670" cy="2399916"/>
            <a:chOff x="1937613" y="2525178"/>
            <a:chExt cx="2499670" cy="2399916"/>
          </a:xfrm>
        </p:grpSpPr>
        <p:sp>
          <p:nvSpPr>
            <p:cNvPr id="1330" name="Google Shape;1330;p35"/>
            <p:cNvSpPr/>
            <p:nvPr/>
          </p:nvSpPr>
          <p:spPr>
            <a:xfrm>
              <a:off x="1937613" y="2525178"/>
              <a:ext cx="2099945" cy="1999614"/>
            </a:xfrm>
            <a:custGeom>
              <a:avLst/>
              <a:gdLst/>
              <a:ahLst/>
              <a:cxnLst/>
              <a:rect l="l" t="t" r="r" b="b"/>
              <a:pathLst>
                <a:path w="2099945" h="1999614" extrusionOk="0">
                  <a:moveTo>
                    <a:pt x="72656" y="0"/>
                  </a:moveTo>
                  <a:lnTo>
                    <a:pt x="0" y="74510"/>
                  </a:lnTo>
                  <a:lnTo>
                    <a:pt x="50292" y="102793"/>
                  </a:lnTo>
                  <a:lnTo>
                    <a:pt x="72656" y="0"/>
                  </a:lnTo>
                  <a:close/>
                </a:path>
                <a:path w="2099945" h="1999614" extrusionOk="0">
                  <a:moveTo>
                    <a:pt x="224180" y="1943912"/>
                  </a:moveTo>
                  <a:lnTo>
                    <a:pt x="118999" y="1944992"/>
                  </a:lnTo>
                  <a:lnTo>
                    <a:pt x="207810" y="1999246"/>
                  </a:lnTo>
                  <a:lnTo>
                    <a:pt x="224180" y="1943912"/>
                  </a:lnTo>
                  <a:close/>
                </a:path>
                <a:path w="2099945" h="1999614" extrusionOk="0">
                  <a:moveTo>
                    <a:pt x="1205941" y="539165"/>
                  </a:moveTo>
                  <a:lnTo>
                    <a:pt x="1087843" y="560933"/>
                  </a:lnTo>
                  <a:lnTo>
                    <a:pt x="1116380" y="621106"/>
                  </a:lnTo>
                  <a:lnTo>
                    <a:pt x="1205941" y="539165"/>
                  </a:lnTo>
                  <a:close/>
                </a:path>
                <a:path w="2099945" h="1999614" extrusionOk="0">
                  <a:moveTo>
                    <a:pt x="2099792" y="217055"/>
                  </a:moveTo>
                  <a:lnTo>
                    <a:pt x="2064969" y="100761"/>
                  </a:lnTo>
                  <a:lnTo>
                    <a:pt x="2033193" y="216573"/>
                  </a:lnTo>
                  <a:lnTo>
                    <a:pt x="2099792" y="21705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331" name="Google Shape;1331;p35"/>
            <p:cNvPicPr preferRelativeResize="0"/>
            <p:nvPr/>
          </p:nvPicPr>
          <p:blipFill rotWithShape="1">
            <a:blip r:embed="rId15">
              <a:alphaModFix/>
            </a:blip>
            <a:srcRect/>
            <a:stretch/>
          </p:blipFill>
          <p:spPr>
            <a:xfrm>
              <a:off x="2493406" y="3340082"/>
              <a:ext cx="169824" cy="106730"/>
            </a:xfrm>
            <a:prstGeom prst="rect">
              <a:avLst/>
            </a:prstGeom>
            <a:noFill/>
            <a:ln>
              <a:noFill/>
            </a:ln>
          </p:spPr>
        </p:pic>
        <p:sp>
          <p:nvSpPr>
            <p:cNvPr id="1332" name="Google Shape;1332;p35"/>
            <p:cNvSpPr/>
            <p:nvPr/>
          </p:nvSpPr>
          <p:spPr>
            <a:xfrm>
              <a:off x="2677222" y="3101177"/>
              <a:ext cx="391794" cy="222885"/>
            </a:xfrm>
            <a:custGeom>
              <a:avLst/>
              <a:gdLst/>
              <a:ahLst/>
              <a:cxnLst/>
              <a:rect l="l" t="t" r="r" b="b"/>
              <a:pathLst>
                <a:path w="391794" h="222885" extrusionOk="0">
                  <a:moveTo>
                    <a:pt x="391388" y="0"/>
                  </a:moveTo>
                  <a:lnTo>
                    <a:pt x="0" y="22237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33" name="Google Shape;1333;p35"/>
            <p:cNvSpPr/>
            <p:nvPr/>
          </p:nvSpPr>
          <p:spPr>
            <a:xfrm>
              <a:off x="2630379" y="3302245"/>
              <a:ext cx="53975" cy="53975"/>
            </a:xfrm>
            <a:custGeom>
              <a:avLst/>
              <a:gdLst/>
              <a:ahLst/>
              <a:cxnLst/>
              <a:rect l="l" t="t" r="r" b="b"/>
              <a:pathLst>
                <a:path w="53975" h="53975" extrusionOk="0">
                  <a:moveTo>
                    <a:pt x="26949" y="0"/>
                  </a:moveTo>
                  <a:lnTo>
                    <a:pt x="16459" y="2117"/>
                  </a:lnTo>
                  <a:lnTo>
                    <a:pt x="7893" y="7893"/>
                  </a:lnTo>
                  <a:lnTo>
                    <a:pt x="2117" y="16459"/>
                  </a:lnTo>
                  <a:lnTo>
                    <a:pt x="0" y="26949"/>
                  </a:lnTo>
                  <a:lnTo>
                    <a:pt x="2117" y="37441"/>
                  </a:lnTo>
                  <a:lnTo>
                    <a:pt x="7893" y="46012"/>
                  </a:lnTo>
                  <a:lnTo>
                    <a:pt x="16459" y="51791"/>
                  </a:lnTo>
                  <a:lnTo>
                    <a:pt x="26949" y="53911"/>
                  </a:lnTo>
                  <a:lnTo>
                    <a:pt x="37434" y="51791"/>
                  </a:lnTo>
                  <a:lnTo>
                    <a:pt x="46000" y="46012"/>
                  </a:lnTo>
                  <a:lnTo>
                    <a:pt x="51779" y="37441"/>
                  </a:lnTo>
                  <a:lnTo>
                    <a:pt x="53898" y="26949"/>
                  </a:lnTo>
                  <a:lnTo>
                    <a:pt x="51779" y="16459"/>
                  </a:lnTo>
                  <a:lnTo>
                    <a:pt x="46000" y="7893"/>
                  </a:lnTo>
                  <a:lnTo>
                    <a:pt x="37434" y="2117"/>
                  </a:lnTo>
                  <a:lnTo>
                    <a:pt x="2694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34" name="Google Shape;1334;p35"/>
            <p:cNvSpPr/>
            <p:nvPr/>
          </p:nvSpPr>
          <p:spPr>
            <a:xfrm>
              <a:off x="4204606" y="4690935"/>
              <a:ext cx="44450" cy="44450"/>
            </a:xfrm>
            <a:custGeom>
              <a:avLst/>
              <a:gdLst/>
              <a:ahLst/>
              <a:cxnLst/>
              <a:rect l="l" t="t" r="r" b="b"/>
              <a:pathLst>
                <a:path w="44450" h="44450" extrusionOk="0">
                  <a:moveTo>
                    <a:pt x="0" y="0"/>
                  </a:moveTo>
                  <a:lnTo>
                    <a:pt x="44043" y="4438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35" name="Google Shape;1335;p35"/>
            <p:cNvSpPr/>
            <p:nvPr/>
          </p:nvSpPr>
          <p:spPr>
            <a:xfrm>
              <a:off x="4222283" y="4708999"/>
              <a:ext cx="74295" cy="74295"/>
            </a:xfrm>
            <a:custGeom>
              <a:avLst/>
              <a:gdLst/>
              <a:ahLst/>
              <a:cxnLst/>
              <a:rect l="l" t="t" r="r" b="b"/>
              <a:pathLst>
                <a:path w="74295" h="74295" extrusionOk="0">
                  <a:moveTo>
                    <a:pt x="31445" y="0"/>
                  </a:moveTo>
                  <a:lnTo>
                    <a:pt x="0" y="31203"/>
                  </a:lnTo>
                  <a:lnTo>
                    <a:pt x="73939" y="74282"/>
                  </a:lnTo>
                  <a:lnTo>
                    <a:pt x="3144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336" name="Google Shape;1336;p35"/>
            <p:cNvPicPr preferRelativeResize="0"/>
            <p:nvPr/>
          </p:nvPicPr>
          <p:blipFill rotWithShape="1">
            <a:blip r:embed="rId16">
              <a:alphaModFix/>
            </a:blip>
            <a:srcRect/>
            <a:stretch/>
          </p:blipFill>
          <p:spPr>
            <a:xfrm>
              <a:off x="3133397" y="2949319"/>
              <a:ext cx="164426" cy="164439"/>
            </a:xfrm>
            <a:prstGeom prst="rect">
              <a:avLst/>
            </a:prstGeom>
            <a:noFill/>
            <a:ln>
              <a:noFill/>
            </a:ln>
          </p:spPr>
        </p:pic>
        <p:sp>
          <p:nvSpPr>
            <p:cNvPr id="1337" name="Google Shape;1337;p35"/>
            <p:cNvSpPr/>
            <p:nvPr/>
          </p:nvSpPr>
          <p:spPr>
            <a:xfrm>
              <a:off x="4272819" y="4760630"/>
              <a:ext cx="164464" cy="164464"/>
            </a:xfrm>
            <a:custGeom>
              <a:avLst/>
              <a:gdLst/>
              <a:ahLst/>
              <a:cxnLst/>
              <a:rect l="l" t="t" r="r" b="b"/>
              <a:pathLst>
                <a:path w="164464" h="164464" extrusionOk="0">
                  <a:moveTo>
                    <a:pt x="82219" y="0"/>
                  </a:moveTo>
                  <a:lnTo>
                    <a:pt x="50213" y="6460"/>
                  </a:lnTo>
                  <a:lnTo>
                    <a:pt x="24079" y="24077"/>
                  </a:lnTo>
                  <a:lnTo>
                    <a:pt x="6460" y="50208"/>
                  </a:lnTo>
                  <a:lnTo>
                    <a:pt x="0" y="82207"/>
                  </a:lnTo>
                  <a:lnTo>
                    <a:pt x="6460" y="114213"/>
                  </a:lnTo>
                  <a:lnTo>
                    <a:pt x="24079" y="140347"/>
                  </a:lnTo>
                  <a:lnTo>
                    <a:pt x="50213" y="157966"/>
                  </a:lnTo>
                  <a:lnTo>
                    <a:pt x="82219" y="164426"/>
                  </a:lnTo>
                  <a:lnTo>
                    <a:pt x="114220" y="157966"/>
                  </a:lnTo>
                  <a:lnTo>
                    <a:pt x="140355" y="140347"/>
                  </a:lnTo>
                  <a:lnTo>
                    <a:pt x="157977" y="114213"/>
                  </a:lnTo>
                  <a:lnTo>
                    <a:pt x="164439" y="82207"/>
                  </a:lnTo>
                  <a:lnTo>
                    <a:pt x="157977" y="50208"/>
                  </a:lnTo>
                  <a:lnTo>
                    <a:pt x="140355" y="24077"/>
                  </a:lnTo>
                  <a:lnTo>
                    <a:pt x="114220" y="6460"/>
                  </a:lnTo>
                  <a:lnTo>
                    <a:pt x="8221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338" name="Google Shape;1338;p35"/>
          <p:cNvSpPr txBox="1"/>
          <p:nvPr/>
        </p:nvSpPr>
        <p:spPr>
          <a:xfrm>
            <a:off x="8203628" y="3696900"/>
            <a:ext cx="171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1339" name="Google Shape;1339;p35"/>
          <p:cNvPicPr preferRelativeResize="0"/>
          <p:nvPr/>
        </p:nvPicPr>
        <p:blipFill rotWithShape="1">
          <a:blip r:embed="rId17">
            <a:alphaModFix/>
          </a:blip>
          <a:srcRect/>
          <a:stretch/>
        </p:blipFill>
        <p:spPr>
          <a:xfrm>
            <a:off x="6304818" y="2164555"/>
            <a:ext cx="172046" cy="172059"/>
          </a:xfrm>
          <a:prstGeom prst="rect">
            <a:avLst/>
          </a:prstGeom>
          <a:noFill/>
          <a:ln>
            <a:noFill/>
          </a:ln>
        </p:spPr>
      </p:pic>
      <p:sp>
        <p:nvSpPr>
          <p:cNvPr id="1340" name="Google Shape;1340;p35"/>
          <p:cNvSpPr txBox="1"/>
          <p:nvPr/>
        </p:nvSpPr>
        <p:spPr>
          <a:xfrm>
            <a:off x="6327807" y="1884259"/>
            <a:ext cx="877500" cy="436200"/>
          </a:xfrm>
          <a:prstGeom prst="rect">
            <a:avLst/>
          </a:prstGeom>
          <a:noFill/>
          <a:ln>
            <a:noFill/>
          </a:ln>
        </p:spPr>
        <p:txBody>
          <a:bodyPr spcFirstLastPara="1" wrap="square" lIns="0" tIns="11425" rIns="0" bIns="0" anchor="t" anchorCtr="0">
            <a:spAutoFit/>
          </a:bodyPr>
          <a:lstStyle/>
          <a:p>
            <a:pPr marL="0" marR="5080" lvl="0" indent="0" algn="r"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a:p>
            <a:pPr marL="0" lvl="0" indent="0" algn="l" rtl="0">
              <a:lnSpc>
                <a:spcPct val="100000"/>
              </a:lnSpc>
              <a:spcBef>
                <a:spcPts val="245"/>
              </a:spcBef>
              <a:spcAft>
                <a:spcPts val="0"/>
              </a:spcAft>
              <a:buNone/>
            </a:pPr>
            <a:endParaRPr sz="850">
              <a:latin typeface="Arial"/>
              <a:ea typeface="Arial"/>
              <a:cs typeface="Arial"/>
              <a:sym typeface="Arial"/>
            </a:endParaRPr>
          </a:p>
          <a:p>
            <a:pPr marL="12700" lvl="0" indent="0" algn="l" rtl="0">
              <a:lnSpc>
                <a:spcPct val="100000"/>
              </a:lnSpc>
              <a:spcBef>
                <a:spcPts val="5"/>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sp>
        <p:nvSpPr>
          <p:cNvPr id="1341" name="Google Shape;1341;p35"/>
          <p:cNvSpPr/>
          <p:nvPr/>
        </p:nvSpPr>
        <p:spPr>
          <a:xfrm>
            <a:off x="7987117" y="3485880"/>
            <a:ext cx="164464" cy="164464"/>
          </a:xfrm>
          <a:custGeom>
            <a:avLst/>
            <a:gdLst/>
            <a:ahLst/>
            <a:cxnLst/>
            <a:rect l="l" t="t" r="r" b="b"/>
            <a:pathLst>
              <a:path w="164464" h="164464" extrusionOk="0">
                <a:moveTo>
                  <a:pt x="82219" y="164426"/>
                </a:moveTo>
                <a:lnTo>
                  <a:pt x="114220" y="157966"/>
                </a:lnTo>
                <a:lnTo>
                  <a:pt x="140355" y="140347"/>
                </a:lnTo>
                <a:lnTo>
                  <a:pt x="157977" y="114213"/>
                </a:lnTo>
                <a:lnTo>
                  <a:pt x="164439" y="82207"/>
                </a:lnTo>
                <a:lnTo>
                  <a:pt x="157977" y="50208"/>
                </a:lnTo>
                <a:lnTo>
                  <a:pt x="140355" y="24077"/>
                </a:lnTo>
                <a:lnTo>
                  <a:pt x="114220" y="6460"/>
                </a:lnTo>
                <a:lnTo>
                  <a:pt x="82219" y="0"/>
                </a:lnTo>
                <a:lnTo>
                  <a:pt x="50213" y="6460"/>
                </a:lnTo>
                <a:lnTo>
                  <a:pt x="24079" y="24077"/>
                </a:lnTo>
                <a:lnTo>
                  <a:pt x="6460" y="50208"/>
                </a:lnTo>
                <a:lnTo>
                  <a:pt x="0" y="82207"/>
                </a:lnTo>
                <a:lnTo>
                  <a:pt x="6460" y="114213"/>
                </a:lnTo>
                <a:lnTo>
                  <a:pt x="24079" y="140347"/>
                </a:lnTo>
                <a:lnTo>
                  <a:pt x="50213" y="157966"/>
                </a:lnTo>
                <a:lnTo>
                  <a:pt x="82219" y="16442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42" name="Google Shape;1342;p35"/>
          <p:cNvSpPr txBox="1"/>
          <p:nvPr/>
        </p:nvSpPr>
        <p:spPr>
          <a:xfrm>
            <a:off x="7999728" y="3488450"/>
            <a:ext cx="171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343" name="Google Shape;1343;p35"/>
          <p:cNvPicPr preferRelativeResize="0"/>
          <p:nvPr/>
        </p:nvPicPr>
        <p:blipFill rotWithShape="1">
          <a:blip r:embed="rId18">
            <a:alphaModFix/>
          </a:blip>
          <a:srcRect/>
          <a:stretch/>
        </p:blipFill>
        <p:spPr>
          <a:xfrm>
            <a:off x="7941147" y="3274038"/>
            <a:ext cx="153212" cy="153212"/>
          </a:xfrm>
          <a:prstGeom prst="rect">
            <a:avLst/>
          </a:prstGeom>
          <a:noFill/>
          <a:ln>
            <a:noFill/>
          </a:ln>
        </p:spPr>
      </p:pic>
      <p:sp>
        <p:nvSpPr>
          <p:cNvPr id="1344" name="Google Shape;1344;p35"/>
          <p:cNvSpPr txBox="1"/>
          <p:nvPr/>
        </p:nvSpPr>
        <p:spPr>
          <a:xfrm>
            <a:off x="7950551" y="3271725"/>
            <a:ext cx="1719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345" name="Google Shape;1345;p35"/>
          <p:cNvPicPr preferRelativeResize="0"/>
          <p:nvPr/>
        </p:nvPicPr>
        <p:blipFill rotWithShape="1">
          <a:blip r:embed="rId19">
            <a:alphaModFix/>
          </a:blip>
          <a:srcRect/>
          <a:stretch/>
        </p:blipFill>
        <p:spPr>
          <a:xfrm>
            <a:off x="7845702" y="1760575"/>
            <a:ext cx="153212" cy="153212"/>
          </a:xfrm>
          <a:prstGeom prst="rect">
            <a:avLst/>
          </a:prstGeom>
          <a:noFill/>
          <a:ln>
            <a:noFill/>
          </a:ln>
        </p:spPr>
      </p:pic>
      <p:sp>
        <p:nvSpPr>
          <p:cNvPr id="1346" name="Google Shape;1346;p35"/>
          <p:cNvSpPr txBox="1"/>
          <p:nvPr/>
        </p:nvSpPr>
        <p:spPr>
          <a:xfrm>
            <a:off x="7855300" y="1757950"/>
            <a:ext cx="1644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347" name="Google Shape;1347;p35"/>
          <p:cNvPicPr preferRelativeResize="0"/>
          <p:nvPr/>
        </p:nvPicPr>
        <p:blipFill rotWithShape="1">
          <a:blip r:embed="rId20">
            <a:alphaModFix/>
          </a:blip>
          <a:srcRect/>
          <a:stretch/>
        </p:blipFill>
        <p:spPr>
          <a:xfrm>
            <a:off x="5661003" y="1760575"/>
            <a:ext cx="153200" cy="153212"/>
          </a:xfrm>
          <a:prstGeom prst="rect">
            <a:avLst/>
          </a:prstGeom>
          <a:noFill/>
          <a:ln>
            <a:noFill/>
          </a:ln>
        </p:spPr>
      </p:pic>
      <p:sp>
        <p:nvSpPr>
          <p:cNvPr id="1348" name="Google Shape;1348;p35"/>
          <p:cNvSpPr txBox="1"/>
          <p:nvPr/>
        </p:nvSpPr>
        <p:spPr>
          <a:xfrm>
            <a:off x="5674419" y="1757950"/>
            <a:ext cx="2418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R2</a:t>
            </a:r>
            <a:endParaRPr sz="750">
              <a:latin typeface="Arial"/>
              <a:ea typeface="Arial"/>
              <a:cs typeface="Arial"/>
              <a:sym typeface="Arial"/>
            </a:endParaRPr>
          </a:p>
        </p:txBody>
      </p:sp>
      <p:pic>
        <p:nvPicPr>
          <p:cNvPr id="1349" name="Google Shape;1349;p35"/>
          <p:cNvPicPr preferRelativeResize="0"/>
          <p:nvPr/>
        </p:nvPicPr>
        <p:blipFill rotWithShape="1">
          <a:blip r:embed="rId21">
            <a:alphaModFix/>
          </a:blip>
          <a:srcRect/>
          <a:stretch/>
        </p:blipFill>
        <p:spPr>
          <a:xfrm>
            <a:off x="6286137" y="3451387"/>
            <a:ext cx="153200" cy="153212"/>
          </a:xfrm>
          <a:prstGeom prst="rect">
            <a:avLst/>
          </a:prstGeom>
          <a:noFill/>
          <a:ln>
            <a:noFill/>
          </a:ln>
        </p:spPr>
      </p:pic>
      <p:sp>
        <p:nvSpPr>
          <p:cNvPr id="1350" name="Google Shape;1350;p35"/>
          <p:cNvSpPr txBox="1"/>
          <p:nvPr/>
        </p:nvSpPr>
        <p:spPr>
          <a:xfrm>
            <a:off x="6299574" y="3448750"/>
            <a:ext cx="2418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R3</a:t>
            </a:r>
            <a:endParaRPr sz="750">
              <a:latin typeface="Arial"/>
              <a:ea typeface="Arial"/>
              <a:cs typeface="Arial"/>
              <a:sym typeface="Arial"/>
            </a:endParaRPr>
          </a:p>
        </p:txBody>
      </p:sp>
      <p:sp>
        <p:nvSpPr>
          <p:cNvPr id="1351" name="Google Shape;1351;p35"/>
          <p:cNvSpPr txBox="1"/>
          <p:nvPr/>
        </p:nvSpPr>
        <p:spPr>
          <a:xfrm>
            <a:off x="4611450" y="3977475"/>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R2 and R3 (7.11.1 CCA pp. 93)</a:t>
            </a:r>
            <a:endParaRPr sz="1300">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55"/>
        <p:cNvGrpSpPr/>
        <p:nvPr/>
      </p:nvGrpSpPr>
      <p:grpSpPr>
        <a:xfrm>
          <a:off x="0" y="0"/>
          <a:ext cx="0" cy="0"/>
          <a:chOff x="0" y="0"/>
          <a:chExt cx="0" cy="0"/>
        </a:xfrm>
      </p:grpSpPr>
      <p:sp>
        <p:nvSpPr>
          <p:cNvPr id="1356" name="Google Shape;1356;p36"/>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Rotations on Fly Balls and Base Hits</a:t>
            </a:r>
            <a:endParaRPr/>
          </a:p>
        </p:txBody>
      </p:sp>
      <p:sp>
        <p:nvSpPr>
          <p:cNvPr id="1357" name="Google Shape;1357;p36"/>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No Runners</a:t>
            </a:r>
            <a:endParaRPr/>
          </a:p>
        </p:txBody>
      </p:sp>
      <p:grpSp>
        <p:nvGrpSpPr>
          <p:cNvPr id="1358" name="Google Shape;1358;p36"/>
          <p:cNvGrpSpPr/>
          <p:nvPr/>
        </p:nvGrpSpPr>
        <p:grpSpPr>
          <a:xfrm>
            <a:off x="4873306" y="744996"/>
            <a:ext cx="3883025" cy="3653511"/>
            <a:chOff x="713231" y="1399946"/>
            <a:chExt cx="3883025" cy="3653511"/>
          </a:xfrm>
        </p:grpSpPr>
        <p:sp>
          <p:nvSpPr>
            <p:cNvPr id="1359" name="Google Shape;1359;p36"/>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60" name="Google Shape;1360;p36"/>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61" name="Google Shape;1361;p36"/>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362" name="Google Shape;1362;p36"/>
          <p:cNvGrpSpPr/>
          <p:nvPr/>
        </p:nvGrpSpPr>
        <p:grpSpPr>
          <a:xfrm>
            <a:off x="4876481" y="747257"/>
            <a:ext cx="3879850" cy="3651250"/>
            <a:chOff x="716406" y="1402207"/>
            <a:chExt cx="3879850" cy="3651250"/>
          </a:xfrm>
        </p:grpSpPr>
        <p:sp>
          <p:nvSpPr>
            <p:cNvPr id="1363" name="Google Shape;1363;p36"/>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64" name="Google Shape;1364;p36"/>
            <p:cNvSpPr/>
            <p:nvPr/>
          </p:nvSpPr>
          <p:spPr>
            <a:xfrm>
              <a:off x="716406" y="1402207"/>
              <a:ext cx="3782695" cy="3487420"/>
            </a:xfrm>
            <a:custGeom>
              <a:avLst/>
              <a:gdLst/>
              <a:ahLst/>
              <a:cxnLst/>
              <a:rect l="l" t="t" r="r" b="b"/>
              <a:pathLst>
                <a:path w="3782695" h="3487420" extrusionOk="0">
                  <a:moveTo>
                    <a:pt x="3773040" y="3258361"/>
                  </a:moveTo>
                  <a:lnTo>
                    <a:pt x="3192314" y="3258361"/>
                  </a:lnTo>
                  <a:lnTo>
                    <a:pt x="3208053" y="3305716"/>
                  </a:lnTo>
                  <a:lnTo>
                    <a:pt x="3231222" y="3349338"/>
                  </a:lnTo>
                  <a:lnTo>
                    <a:pt x="3261015" y="3388300"/>
                  </a:lnTo>
                  <a:lnTo>
                    <a:pt x="3296682" y="3421856"/>
                  </a:lnTo>
                  <a:lnTo>
                    <a:pt x="3337477" y="3449256"/>
                  </a:lnTo>
                  <a:lnTo>
                    <a:pt x="3382652" y="3469754"/>
                  </a:lnTo>
                  <a:lnTo>
                    <a:pt x="3431458" y="3482601"/>
                  </a:lnTo>
                  <a:lnTo>
                    <a:pt x="3483149" y="3487050"/>
                  </a:lnTo>
                  <a:lnTo>
                    <a:pt x="3531683" y="3483133"/>
                  </a:lnTo>
                  <a:lnTo>
                    <a:pt x="3577725" y="3471795"/>
                  </a:lnTo>
                  <a:lnTo>
                    <a:pt x="3620657" y="3453650"/>
                  </a:lnTo>
                  <a:lnTo>
                    <a:pt x="3659865" y="3429316"/>
                  </a:lnTo>
                  <a:lnTo>
                    <a:pt x="3694731" y="3399409"/>
                  </a:lnTo>
                  <a:lnTo>
                    <a:pt x="3724639" y="3364544"/>
                  </a:lnTo>
                  <a:lnTo>
                    <a:pt x="3748973" y="3325338"/>
                  </a:lnTo>
                  <a:lnTo>
                    <a:pt x="3767118" y="3282408"/>
                  </a:lnTo>
                  <a:lnTo>
                    <a:pt x="3773040" y="3258361"/>
                  </a:lnTo>
                  <a:close/>
                </a:path>
                <a:path w="3782695" h="3487420" extrusionOk="0">
                  <a:moveTo>
                    <a:pt x="609708" y="3116362"/>
                  </a:moveTo>
                  <a:lnTo>
                    <a:pt x="0" y="3116362"/>
                  </a:lnTo>
                  <a:lnTo>
                    <a:pt x="0" y="3258361"/>
                  </a:lnTo>
                  <a:lnTo>
                    <a:pt x="3192314" y="3258361"/>
                  </a:lnTo>
                  <a:lnTo>
                    <a:pt x="3192255" y="3258183"/>
                  </a:lnTo>
                  <a:lnTo>
                    <a:pt x="3773084" y="3258183"/>
                  </a:lnTo>
                  <a:lnTo>
                    <a:pt x="3778457" y="3236369"/>
                  </a:lnTo>
                  <a:lnTo>
                    <a:pt x="3782373" y="3187838"/>
                  </a:lnTo>
                  <a:lnTo>
                    <a:pt x="3777910" y="3136058"/>
                  </a:lnTo>
                  <a:lnTo>
                    <a:pt x="3773852" y="3120668"/>
                  </a:lnTo>
                  <a:lnTo>
                    <a:pt x="611450" y="3120668"/>
                  </a:lnTo>
                  <a:lnTo>
                    <a:pt x="609708" y="3116362"/>
                  </a:lnTo>
                  <a:close/>
                </a:path>
                <a:path w="3782695" h="3487420" extrusionOk="0">
                  <a:moveTo>
                    <a:pt x="2564405" y="153490"/>
                  </a:moveTo>
                  <a:lnTo>
                    <a:pt x="2511837" y="154074"/>
                  </a:lnTo>
                  <a:lnTo>
                    <a:pt x="2513852" y="154074"/>
                  </a:lnTo>
                  <a:lnTo>
                    <a:pt x="2468499" y="155617"/>
                  </a:lnTo>
                  <a:lnTo>
                    <a:pt x="2420949" y="158258"/>
                  </a:lnTo>
                  <a:lnTo>
                    <a:pt x="2373683" y="161937"/>
                  </a:lnTo>
                  <a:lnTo>
                    <a:pt x="2326712" y="166641"/>
                  </a:lnTo>
                  <a:lnTo>
                    <a:pt x="2280047" y="172360"/>
                  </a:lnTo>
                  <a:lnTo>
                    <a:pt x="2233700" y="179082"/>
                  </a:lnTo>
                  <a:lnTo>
                    <a:pt x="2187681" y="186796"/>
                  </a:lnTo>
                  <a:lnTo>
                    <a:pt x="2142002" y="195491"/>
                  </a:lnTo>
                  <a:lnTo>
                    <a:pt x="2096675" y="205156"/>
                  </a:lnTo>
                  <a:lnTo>
                    <a:pt x="2051710" y="215779"/>
                  </a:lnTo>
                  <a:lnTo>
                    <a:pt x="2007119" y="227349"/>
                  </a:lnTo>
                  <a:lnTo>
                    <a:pt x="1962912" y="239855"/>
                  </a:lnTo>
                  <a:lnTo>
                    <a:pt x="1919102" y="253286"/>
                  </a:lnTo>
                  <a:lnTo>
                    <a:pt x="1875700" y="267630"/>
                  </a:lnTo>
                  <a:lnTo>
                    <a:pt x="1832716" y="282876"/>
                  </a:lnTo>
                  <a:lnTo>
                    <a:pt x="1790162" y="299013"/>
                  </a:lnTo>
                  <a:lnTo>
                    <a:pt x="1748049" y="316030"/>
                  </a:lnTo>
                  <a:lnTo>
                    <a:pt x="1706388" y="333915"/>
                  </a:lnTo>
                  <a:lnTo>
                    <a:pt x="1665191" y="352658"/>
                  </a:lnTo>
                  <a:lnTo>
                    <a:pt x="1624469" y="372246"/>
                  </a:lnTo>
                  <a:lnTo>
                    <a:pt x="1584234" y="392669"/>
                  </a:lnTo>
                  <a:lnTo>
                    <a:pt x="1544495" y="413916"/>
                  </a:lnTo>
                  <a:lnTo>
                    <a:pt x="1505266" y="435974"/>
                  </a:lnTo>
                  <a:lnTo>
                    <a:pt x="1466556" y="458834"/>
                  </a:lnTo>
                  <a:lnTo>
                    <a:pt x="1428377" y="482483"/>
                  </a:lnTo>
                  <a:lnTo>
                    <a:pt x="1390741" y="506911"/>
                  </a:lnTo>
                  <a:lnTo>
                    <a:pt x="1353658" y="532106"/>
                  </a:lnTo>
                  <a:lnTo>
                    <a:pt x="1317140" y="558057"/>
                  </a:lnTo>
                  <a:lnTo>
                    <a:pt x="1281198" y="584753"/>
                  </a:lnTo>
                  <a:lnTo>
                    <a:pt x="1245844" y="612182"/>
                  </a:lnTo>
                  <a:lnTo>
                    <a:pt x="1211088" y="640334"/>
                  </a:lnTo>
                  <a:lnTo>
                    <a:pt x="1176942" y="669196"/>
                  </a:lnTo>
                  <a:lnTo>
                    <a:pt x="1143417" y="698759"/>
                  </a:lnTo>
                  <a:lnTo>
                    <a:pt x="1110524" y="729009"/>
                  </a:lnTo>
                  <a:lnTo>
                    <a:pt x="1078275" y="759938"/>
                  </a:lnTo>
                  <a:lnTo>
                    <a:pt x="1046681" y="791532"/>
                  </a:lnTo>
                  <a:lnTo>
                    <a:pt x="1015752" y="823781"/>
                  </a:lnTo>
                  <a:lnTo>
                    <a:pt x="985501" y="856673"/>
                  </a:lnTo>
                  <a:lnTo>
                    <a:pt x="955939" y="890198"/>
                  </a:lnTo>
                  <a:lnTo>
                    <a:pt x="927076" y="924344"/>
                  </a:lnTo>
                  <a:lnTo>
                    <a:pt x="898924" y="959100"/>
                  </a:lnTo>
                  <a:lnTo>
                    <a:pt x="871495" y="994455"/>
                  </a:lnTo>
                  <a:lnTo>
                    <a:pt x="844799" y="1030396"/>
                  </a:lnTo>
                  <a:lnTo>
                    <a:pt x="818848" y="1066914"/>
                  </a:lnTo>
                  <a:lnTo>
                    <a:pt x="793652" y="1103997"/>
                  </a:lnTo>
                  <a:lnTo>
                    <a:pt x="769224" y="1141633"/>
                  </a:lnTo>
                  <a:lnTo>
                    <a:pt x="745575" y="1179812"/>
                  </a:lnTo>
                  <a:lnTo>
                    <a:pt x="722715" y="1218522"/>
                  </a:lnTo>
                  <a:lnTo>
                    <a:pt x="700656" y="1257752"/>
                  </a:lnTo>
                  <a:lnTo>
                    <a:pt x="679410" y="1297490"/>
                  </a:lnTo>
                  <a:lnTo>
                    <a:pt x="658987" y="1337726"/>
                  </a:lnTo>
                  <a:lnTo>
                    <a:pt x="639398" y="1378448"/>
                  </a:lnTo>
                  <a:lnTo>
                    <a:pt x="620656" y="1419645"/>
                  </a:lnTo>
                  <a:lnTo>
                    <a:pt x="602770" y="1461305"/>
                  </a:lnTo>
                  <a:lnTo>
                    <a:pt x="585753" y="1503418"/>
                  </a:lnTo>
                  <a:lnTo>
                    <a:pt x="569616" y="1545972"/>
                  </a:lnTo>
                  <a:lnTo>
                    <a:pt x="554370" y="1588956"/>
                  </a:lnTo>
                  <a:lnTo>
                    <a:pt x="540025" y="1632359"/>
                  </a:lnTo>
                  <a:lnTo>
                    <a:pt x="526594" y="1676170"/>
                  </a:lnTo>
                  <a:lnTo>
                    <a:pt x="514088" y="1720376"/>
                  </a:lnTo>
                  <a:lnTo>
                    <a:pt x="502518" y="1764968"/>
                  </a:lnTo>
                  <a:lnTo>
                    <a:pt x="491895" y="1809933"/>
                  </a:lnTo>
                  <a:lnTo>
                    <a:pt x="482230" y="1855260"/>
                  </a:lnTo>
                  <a:lnTo>
                    <a:pt x="473535" y="1900939"/>
                  </a:lnTo>
                  <a:lnTo>
                    <a:pt x="465820" y="1946958"/>
                  </a:lnTo>
                  <a:lnTo>
                    <a:pt x="459098" y="1993306"/>
                  </a:lnTo>
                  <a:lnTo>
                    <a:pt x="453379" y="2039971"/>
                  </a:lnTo>
                  <a:lnTo>
                    <a:pt x="448675" y="2086943"/>
                  </a:lnTo>
                  <a:lnTo>
                    <a:pt x="444997" y="2134209"/>
                  </a:lnTo>
                  <a:lnTo>
                    <a:pt x="442355" y="2181760"/>
                  </a:lnTo>
                  <a:lnTo>
                    <a:pt x="440762" y="2229583"/>
                  </a:lnTo>
                  <a:lnTo>
                    <a:pt x="440229" y="2277667"/>
                  </a:lnTo>
                  <a:lnTo>
                    <a:pt x="440887" y="2331071"/>
                  </a:lnTo>
                  <a:lnTo>
                    <a:pt x="442846" y="2384005"/>
                  </a:lnTo>
                  <a:lnTo>
                    <a:pt x="446081" y="2436468"/>
                  </a:lnTo>
                  <a:lnTo>
                    <a:pt x="450568" y="2488459"/>
                  </a:lnTo>
                  <a:lnTo>
                    <a:pt x="456280" y="2539976"/>
                  </a:lnTo>
                  <a:lnTo>
                    <a:pt x="463194" y="2591018"/>
                  </a:lnTo>
                  <a:lnTo>
                    <a:pt x="471285" y="2641582"/>
                  </a:lnTo>
                  <a:lnTo>
                    <a:pt x="480527" y="2691668"/>
                  </a:lnTo>
                  <a:lnTo>
                    <a:pt x="490896" y="2741274"/>
                  </a:lnTo>
                  <a:lnTo>
                    <a:pt x="502368" y="2790399"/>
                  </a:lnTo>
                  <a:lnTo>
                    <a:pt x="514917" y="2839041"/>
                  </a:lnTo>
                  <a:lnTo>
                    <a:pt x="528519" y="2887198"/>
                  </a:lnTo>
                  <a:lnTo>
                    <a:pt x="543149" y="2934870"/>
                  </a:lnTo>
                  <a:lnTo>
                    <a:pt x="558781" y="2982054"/>
                  </a:lnTo>
                  <a:lnTo>
                    <a:pt x="575392" y="3028749"/>
                  </a:lnTo>
                  <a:lnTo>
                    <a:pt x="592957" y="3074954"/>
                  </a:lnTo>
                  <a:lnTo>
                    <a:pt x="611450" y="3120668"/>
                  </a:lnTo>
                  <a:lnTo>
                    <a:pt x="610637" y="3116362"/>
                  </a:lnTo>
                  <a:lnTo>
                    <a:pt x="3772717" y="3116362"/>
                  </a:lnTo>
                  <a:lnTo>
                    <a:pt x="3744457" y="3041939"/>
                  </a:lnTo>
                  <a:lnTo>
                    <a:pt x="3716970" y="3001102"/>
                  </a:lnTo>
                  <a:lnTo>
                    <a:pt x="3683311" y="2965415"/>
                  </a:lnTo>
                  <a:lnTo>
                    <a:pt x="3644233" y="2935630"/>
                  </a:lnTo>
                  <a:lnTo>
                    <a:pt x="3600485" y="2912496"/>
                  </a:lnTo>
                  <a:lnTo>
                    <a:pt x="3553975" y="2897148"/>
                  </a:lnTo>
                  <a:lnTo>
                    <a:pt x="3551779" y="2897148"/>
                  </a:lnTo>
                  <a:lnTo>
                    <a:pt x="3551904" y="2277667"/>
                  </a:lnTo>
                  <a:lnTo>
                    <a:pt x="3552024" y="1676170"/>
                  </a:lnTo>
                  <a:lnTo>
                    <a:pt x="3552146" y="1066914"/>
                  </a:lnTo>
                  <a:lnTo>
                    <a:pt x="3552273" y="435974"/>
                  </a:lnTo>
                  <a:lnTo>
                    <a:pt x="3552294" y="329614"/>
                  </a:lnTo>
                  <a:lnTo>
                    <a:pt x="3410720" y="329614"/>
                  </a:lnTo>
                  <a:lnTo>
                    <a:pt x="3410720" y="326127"/>
                  </a:lnTo>
                  <a:lnTo>
                    <a:pt x="3367307" y="308051"/>
                  </a:lnTo>
                  <a:lnTo>
                    <a:pt x="3319086" y="289028"/>
                  </a:lnTo>
                  <a:lnTo>
                    <a:pt x="3271293" y="271291"/>
                  </a:lnTo>
                  <a:lnTo>
                    <a:pt x="3223780" y="254833"/>
                  </a:lnTo>
                  <a:lnTo>
                    <a:pt x="3176401" y="239645"/>
                  </a:lnTo>
                  <a:lnTo>
                    <a:pt x="3129007" y="225719"/>
                  </a:lnTo>
                  <a:lnTo>
                    <a:pt x="3081450" y="213047"/>
                  </a:lnTo>
                  <a:lnTo>
                    <a:pt x="3033583" y="201620"/>
                  </a:lnTo>
                  <a:lnTo>
                    <a:pt x="2985257" y="191432"/>
                  </a:lnTo>
                  <a:lnTo>
                    <a:pt x="2936324" y="182472"/>
                  </a:lnTo>
                  <a:lnTo>
                    <a:pt x="2886638" y="174734"/>
                  </a:lnTo>
                  <a:lnTo>
                    <a:pt x="2836050" y="168209"/>
                  </a:lnTo>
                  <a:lnTo>
                    <a:pt x="2784412" y="162888"/>
                  </a:lnTo>
                  <a:lnTo>
                    <a:pt x="2731576" y="158764"/>
                  </a:lnTo>
                  <a:lnTo>
                    <a:pt x="2677395" y="155829"/>
                  </a:lnTo>
                  <a:lnTo>
                    <a:pt x="2621721" y="154074"/>
                  </a:lnTo>
                  <a:lnTo>
                    <a:pt x="2564405" y="153490"/>
                  </a:lnTo>
                  <a:close/>
                </a:path>
                <a:path w="3782695" h="3487420" extrusionOk="0">
                  <a:moveTo>
                    <a:pt x="3772717" y="3116362"/>
                  </a:moveTo>
                  <a:lnTo>
                    <a:pt x="610637" y="3116362"/>
                  </a:lnTo>
                  <a:lnTo>
                    <a:pt x="611450" y="3120668"/>
                  </a:lnTo>
                  <a:lnTo>
                    <a:pt x="3773852" y="3120668"/>
                  </a:lnTo>
                  <a:lnTo>
                    <a:pt x="3772717" y="3116362"/>
                  </a:lnTo>
                  <a:close/>
                </a:path>
                <a:path w="3782695" h="3487420" extrusionOk="0">
                  <a:moveTo>
                    <a:pt x="3552821" y="2896767"/>
                  </a:moveTo>
                  <a:lnTo>
                    <a:pt x="3551779" y="2897148"/>
                  </a:lnTo>
                  <a:lnTo>
                    <a:pt x="3553975" y="2897148"/>
                  </a:lnTo>
                  <a:lnTo>
                    <a:pt x="3552821" y="2896767"/>
                  </a:lnTo>
                  <a:close/>
                </a:path>
                <a:path w="3782695" h="3487420" extrusionOk="0">
                  <a:moveTo>
                    <a:pt x="3410720" y="326127"/>
                  </a:moveTo>
                  <a:lnTo>
                    <a:pt x="3410720" y="329614"/>
                  </a:lnTo>
                  <a:lnTo>
                    <a:pt x="3416105" y="328369"/>
                  </a:lnTo>
                  <a:lnTo>
                    <a:pt x="3410720" y="326127"/>
                  </a:lnTo>
                  <a:close/>
                </a:path>
                <a:path w="3782695" h="3487420" extrusionOk="0">
                  <a:moveTo>
                    <a:pt x="3552360" y="0"/>
                  </a:moveTo>
                  <a:lnTo>
                    <a:pt x="3410720" y="0"/>
                  </a:lnTo>
                  <a:lnTo>
                    <a:pt x="3410720" y="326127"/>
                  </a:lnTo>
                  <a:lnTo>
                    <a:pt x="3416105" y="328369"/>
                  </a:lnTo>
                  <a:lnTo>
                    <a:pt x="3410720" y="329614"/>
                  </a:lnTo>
                  <a:lnTo>
                    <a:pt x="3552294" y="329614"/>
                  </a:lnTo>
                  <a:lnTo>
                    <a:pt x="3552360"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65" name="Google Shape;1365;p36"/>
            <p:cNvSpPr/>
            <p:nvPr/>
          </p:nvSpPr>
          <p:spPr>
            <a:xfrm>
              <a:off x="2194293" y="4529912"/>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66" name="Google Shape;1366;p36"/>
            <p:cNvSpPr/>
            <p:nvPr/>
          </p:nvSpPr>
          <p:spPr>
            <a:xfrm>
              <a:off x="2265806" y="2654919"/>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67" name="Google Shape;1367;p36"/>
            <p:cNvSpPr/>
            <p:nvPr/>
          </p:nvSpPr>
          <p:spPr>
            <a:xfrm>
              <a:off x="3070945" y="3470008"/>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68" name="Google Shape;1368;p36"/>
            <p:cNvSpPr/>
            <p:nvPr/>
          </p:nvSpPr>
          <p:spPr>
            <a:xfrm>
              <a:off x="3209411" y="3607559"/>
              <a:ext cx="93345" cy="93345"/>
            </a:xfrm>
            <a:custGeom>
              <a:avLst/>
              <a:gdLst/>
              <a:ahLst/>
              <a:cxnLst/>
              <a:rect l="l" t="t" r="r" b="b"/>
              <a:pathLst>
                <a:path w="93345"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69" name="Google Shape;1369;p36"/>
            <p:cNvSpPr/>
            <p:nvPr/>
          </p:nvSpPr>
          <p:spPr>
            <a:xfrm>
              <a:off x="4199559" y="2559075"/>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70" name="Google Shape;1370;p36"/>
            <p:cNvSpPr/>
            <p:nvPr/>
          </p:nvSpPr>
          <p:spPr>
            <a:xfrm>
              <a:off x="2166658" y="2558033"/>
              <a:ext cx="2032000" cy="88900"/>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71" name="Google Shape;1371;p36"/>
            <p:cNvSpPr/>
            <p:nvPr/>
          </p:nvSpPr>
          <p:spPr>
            <a:xfrm>
              <a:off x="716406" y="1402207"/>
              <a:ext cx="3483610" cy="3187065"/>
            </a:xfrm>
            <a:custGeom>
              <a:avLst/>
              <a:gdLst/>
              <a:ahLst/>
              <a:cxnLst/>
              <a:rect l="l" t="t" r="r" b="b"/>
              <a:pathLst>
                <a:path w="3483610" h="3187065" extrusionOk="0">
                  <a:moveTo>
                    <a:pt x="3481247" y="3186882"/>
                  </a:moveTo>
                  <a:lnTo>
                    <a:pt x="0" y="3186882"/>
                  </a:lnTo>
                </a:path>
                <a:path w="3483610" h="3187065" extrusionOk="0">
                  <a:moveTo>
                    <a:pt x="3483152" y="3165914"/>
                  </a:moveTo>
                  <a:lnTo>
                    <a:pt x="3483152"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72" name="Google Shape;1372;p36"/>
            <p:cNvSpPr/>
            <p:nvPr/>
          </p:nvSpPr>
          <p:spPr>
            <a:xfrm>
              <a:off x="4116487" y="4508685"/>
              <a:ext cx="252729" cy="251460"/>
            </a:xfrm>
            <a:custGeom>
              <a:avLst/>
              <a:gdLst/>
              <a:ahLst/>
              <a:cxnLst/>
              <a:rect l="l" t="t" r="r" b="b"/>
              <a:pathLst>
                <a:path w="252729" h="251460" extrusionOk="0">
                  <a:moveTo>
                    <a:pt x="72783" y="0"/>
                  </a:moveTo>
                  <a:lnTo>
                    <a:pt x="0" y="72783"/>
                  </a:lnTo>
                  <a:lnTo>
                    <a:pt x="179628" y="251459"/>
                  </a:lnTo>
                  <a:lnTo>
                    <a:pt x="252412"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73" name="Google Shape;1373;p36"/>
            <p:cNvSpPr/>
            <p:nvPr/>
          </p:nvSpPr>
          <p:spPr>
            <a:xfrm>
              <a:off x="4116487" y="4508685"/>
              <a:ext cx="252729" cy="251460"/>
            </a:xfrm>
            <a:custGeom>
              <a:avLst/>
              <a:gdLst/>
              <a:ahLst/>
              <a:cxnLst/>
              <a:rect l="l" t="t" r="r" b="b"/>
              <a:pathLst>
                <a:path w="252729" h="251460" extrusionOk="0">
                  <a:moveTo>
                    <a:pt x="252412" y="178676"/>
                  </a:moveTo>
                  <a:lnTo>
                    <a:pt x="72783" y="0"/>
                  </a:lnTo>
                  <a:lnTo>
                    <a:pt x="0" y="72783"/>
                  </a:lnTo>
                  <a:lnTo>
                    <a:pt x="179628" y="251459"/>
                  </a:lnTo>
                  <a:lnTo>
                    <a:pt x="252412"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374" name="Google Shape;1374;p36"/>
            <p:cNvPicPr preferRelativeResize="0"/>
            <p:nvPr/>
          </p:nvPicPr>
          <p:blipFill rotWithShape="1">
            <a:blip r:embed="rId3">
              <a:alphaModFix/>
            </a:blip>
            <a:srcRect/>
            <a:stretch/>
          </p:blipFill>
          <p:spPr>
            <a:xfrm>
              <a:off x="4039286" y="4428627"/>
              <a:ext cx="296254" cy="297206"/>
            </a:xfrm>
            <a:prstGeom prst="rect">
              <a:avLst/>
            </a:prstGeom>
            <a:noFill/>
            <a:ln>
              <a:noFill/>
            </a:ln>
          </p:spPr>
        </p:pic>
        <p:sp>
          <p:nvSpPr>
            <p:cNvPr id="1375" name="Google Shape;1375;p36"/>
            <p:cNvSpPr/>
            <p:nvPr/>
          </p:nvSpPr>
          <p:spPr>
            <a:xfrm>
              <a:off x="3337522" y="4313605"/>
              <a:ext cx="935354" cy="520064"/>
            </a:xfrm>
            <a:custGeom>
              <a:avLst/>
              <a:gdLst/>
              <a:ahLst/>
              <a:cxnLst/>
              <a:rect l="l" t="t" r="r" b="b"/>
              <a:pathLst>
                <a:path w="935354" h="520064" extrusionOk="0">
                  <a:moveTo>
                    <a:pt x="101282" y="66852"/>
                  </a:moveTo>
                  <a:lnTo>
                    <a:pt x="0" y="0"/>
                  </a:lnTo>
                  <a:lnTo>
                    <a:pt x="49911" y="109207"/>
                  </a:lnTo>
                  <a:lnTo>
                    <a:pt x="101282" y="66852"/>
                  </a:lnTo>
                  <a:close/>
                </a:path>
                <a:path w="935354" h="520064" extrusionOk="0">
                  <a:moveTo>
                    <a:pt x="934732" y="467995"/>
                  </a:moveTo>
                  <a:lnTo>
                    <a:pt x="815467" y="453961"/>
                  </a:lnTo>
                  <a:lnTo>
                    <a:pt x="825004" y="519849"/>
                  </a:lnTo>
                  <a:lnTo>
                    <a:pt x="934732" y="46799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76" name="Google Shape;1376;p36"/>
            <p:cNvSpPr/>
            <p:nvPr/>
          </p:nvSpPr>
          <p:spPr>
            <a:xfrm>
              <a:off x="1288381" y="1809530"/>
              <a:ext cx="2840354" cy="2729229"/>
            </a:xfrm>
            <a:custGeom>
              <a:avLst/>
              <a:gdLst/>
              <a:ahLst/>
              <a:cxnLst/>
              <a:rect l="l" t="t" r="r" b="b"/>
              <a:pathLst>
                <a:path w="2840354" h="2729229" extrusionOk="0">
                  <a:moveTo>
                    <a:pt x="2839783" y="272877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377" name="Google Shape;1377;p36"/>
            <p:cNvPicPr preferRelativeResize="0"/>
            <p:nvPr/>
          </p:nvPicPr>
          <p:blipFill rotWithShape="1">
            <a:blip r:embed="rId4">
              <a:alphaModFix/>
            </a:blip>
            <a:srcRect/>
            <a:stretch/>
          </p:blipFill>
          <p:spPr>
            <a:xfrm>
              <a:off x="1252706" y="1774924"/>
              <a:ext cx="145432" cy="144100"/>
            </a:xfrm>
            <a:prstGeom prst="rect">
              <a:avLst/>
            </a:prstGeom>
            <a:noFill/>
            <a:ln>
              <a:noFill/>
            </a:ln>
          </p:spPr>
        </p:pic>
        <p:sp>
          <p:nvSpPr>
            <p:cNvPr id="1378" name="Google Shape;1378;p36"/>
            <p:cNvSpPr/>
            <p:nvPr/>
          </p:nvSpPr>
          <p:spPr>
            <a:xfrm>
              <a:off x="3278195" y="1927010"/>
              <a:ext cx="972185" cy="2876550"/>
            </a:xfrm>
            <a:custGeom>
              <a:avLst/>
              <a:gdLst/>
              <a:ahLst/>
              <a:cxnLst/>
              <a:rect l="l" t="t" r="r" b="b"/>
              <a:pathLst>
                <a:path w="972185" h="2876550" extrusionOk="0">
                  <a:moveTo>
                    <a:pt x="972121" y="0"/>
                  </a:moveTo>
                  <a:lnTo>
                    <a:pt x="476529" y="859663"/>
                  </a:lnTo>
                </a:path>
                <a:path w="972185" h="2876550" extrusionOk="0">
                  <a:moveTo>
                    <a:pt x="961847" y="2811360"/>
                  </a:moveTo>
                  <a:lnTo>
                    <a:pt x="888843" y="2817985"/>
                  </a:lnTo>
                  <a:lnTo>
                    <a:pt x="819384" y="2819280"/>
                  </a:lnTo>
                  <a:lnTo>
                    <a:pt x="753417" y="2815698"/>
                  </a:lnTo>
                  <a:lnTo>
                    <a:pt x="690890" y="2807690"/>
                  </a:lnTo>
                  <a:lnTo>
                    <a:pt x="631749" y="2795709"/>
                  </a:lnTo>
                  <a:lnTo>
                    <a:pt x="575942" y="2780205"/>
                  </a:lnTo>
                  <a:lnTo>
                    <a:pt x="523415" y="2761630"/>
                  </a:lnTo>
                  <a:lnTo>
                    <a:pt x="474116" y="2740438"/>
                  </a:lnTo>
                  <a:lnTo>
                    <a:pt x="427993" y="2717078"/>
                  </a:lnTo>
                  <a:lnTo>
                    <a:pt x="384991" y="2692004"/>
                  </a:lnTo>
                  <a:lnTo>
                    <a:pt x="345059" y="2665666"/>
                  </a:lnTo>
                  <a:lnTo>
                    <a:pt x="308144" y="2638517"/>
                  </a:lnTo>
                  <a:lnTo>
                    <a:pt x="274193" y="2611008"/>
                  </a:lnTo>
                  <a:lnTo>
                    <a:pt x="243152" y="2583591"/>
                  </a:lnTo>
                  <a:lnTo>
                    <a:pt x="214969" y="2556718"/>
                  </a:lnTo>
                  <a:lnTo>
                    <a:pt x="166967" y="2506411"/>
                  </a:lnTo>
                  <a:lnTo>
                    <a:pt x="129762" y="2463701"/>
                  </a:lnTo>
                  <a:lnTo>
                    <a:pt x="115077" y="2446324"/>
                  </a:lnTo>
                  <a:lnTo>
                    <a:pt x="102933" y="2432202"/>
                  </a:lnTo>
                </a:path>
                <a:path w="972185" h="2876550" extrusionOk="0">
                  <a:moveTo>
                    <a:pt x="942073" y="2863240"/>
                  </a:moveTo>
                  <a:lnTo>
                    <a:pt x="870165" y="2872495"/>
                  </a:lnTo>
                  <a:lnTo>
                    <a:pt x="801443" y="2876431"/>
                  </a:lnTo>
                  <a:lnTo>
                    <a:pt x="735861" y="2875443"/>
                  </a:lnTo>
                  <a:lnTo>
                    <a:pt x="673371" y="2869931"/>
                  </a:lnTo>
                  <a:lnTo>
                    <a:pt x="613925" y="2860289"/>
                  </a:lnTo>
                  <a:lnTo>
                    <a:pt x="557476" y="2846916"/>
                  </a:lnTo>
                  <a:lnTo>
                    <a:pt x="503978" y="2830209"/>
                  </a:lnTo>
                  <a:lnTo>
                    <a:pt x="453382" y="2810564"/>
                  </a:lnTo>
                  <a:lnTo>
                    <a:pt x="405641" y="2788378"/>
                  </a:lnTo>
                  <a:lnTo>
                    <a:pt x="360709" y="2764050"/>
                  </a:lnTo>
                  <a:lnTo>
                    <a:pt x="318537" y="2737975"/>
                  </a:lnTo>
                  <a:lnTo>
                    <a:pt x="279079" y="2710551"/>
                  </a:lnTo>
                  <a:lnTo>
                    <a:pt x="242287" y="2682175"/>
                  </a:lnTo>
                  <a:lnTo>
                    <a:pt x="208113" y="2653244"/>
                  </a:lnTo>
                  <a:lnTo>
                    <a:pt x="176511" y="2624155"/>
                  </a:lnTo>
                  <a:lnTo>
                    <a:pt x="147433" y="2595305"/>
                  </a:lnTo>
                  <a:lnTo>
                    <a:pt x="120832" y="2567091"/>
                  </a:lnTo>
                  <a:lnTo>
                    <a:pt x="74870" y="2514160"/>
                  </a:lnTo>
                  <a:lnTo>
                    <a:pt x="38249" y="2468538"/>
                  </a:lnTo>
                  <a:lnTo>
                    <a:pt x="23322" y="2449461"/>
                  </a:lnTo>
                  <a:lnTo>
                    <a:pt x="10588" y="2433402"/>
                  </a:lnTo>
                  <a:lnTo>
                    <a:pt x="0" y="242075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79" name="Google Shape;1379;p36"/>
            <p:cNvSpPr/>
            <p:nvPr/>
          </p:nvSpPr>
          <p:spPr>
            <a:xfrm>
              <a:off x="1983486" y="4096524"/>
              <a:ext cx="584835" cy="235585"/>
            </a:xfrm>
            <a:custGeom>
              <a:avLst/>
              <a:gdLst/>
              <a:ahLst/>
              <a:cxnLst/>
              <a:rect l="l" t="t" r="r" b="b"/>
              <a:pathLst>
                <a:path w="584835" h="235585" extrusionOk="0">
                  <a:moveTo>
                    <a:pt x="66522" y="235318"/>
                  </a:moveTo>
                  <a:lnTo>
                    <a:pt x="63944" y="115265"/>
                  </a:lnTo>
                  <a:lnTo>
                    <a:pt x="0" y="133794"/>
                  </a:lnTo>
                  <a:lnTo>
                    <a:pt x="66522" y="235318"/>
                  </a:lnTo>
                  <a:close/>
                </a:path>
                <a:path w="584835" h="235585" extrusionOk="0">
                  <a:moveTo>
                    <a:pt x="584581" y="7264"/>
                  </a:moveTo>
                  <a:lnTo>
                    <a:pt x="518401" y="0"/>
                  </a:lnTo>
                  <a:lnTo>
                    <a:pt x="541147" y="119227"/>
                  </a:lnTo>
                  <a:lnTo>
                    <a:pt x="584581" y="726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80" name="Google Shape;1380;p36"/>
            <p:cNvSpPr/>
            <p:nvPr/>
          </p:nvSpPr>
          <p:spPr>
            <a:xfrm>
              <a:off x="1915388" y="2270109"/>
              <a:ext cx="2286635" cy="2311400"/>
            </a:xfrm>
            <a:custGeom>
              <a:avLst/>
              <a:gdLst/>
              <a:ahLst/>
              <a:cxnLst/>
              <a:rect l="l" t="t" r="r" b="b"/>
              <a:pathLst>
                <a:path w="2286635" h="2311400" extrusionOk="0">
                  <a:moveTo>
                    <a:pt x="106038" y="1974735"/>
                  </a:moveTo>
                  <a:lnTo>
                    <a:pt x="85967" y="1890120"/>
                  </a:lnTo>
                  <a:lnTo>
                    <a:pt x="68151" y="1807967"/>
                  </a:lnTo>
                  <a:lnTo>
                    <a:pt x="52531" y="1728239"/>
                  </a:lnTo>
                  <a:lnTo>
                    <a:pt x="39054" y="1650900"/>
                  </a:lnTo>
                  <a:lnTo>
                    <a:pt x="27663" y="1575913"/>
                  </a:lnTo>
                  <a:lnTo>
                    <a:pt x="18302" y="1503242"/>
                  </a:lnTo>
                  <a:lnTo>
                    <a:pt x="10916" y="1432850"/>
                  </a:lnTo>
                  <a:lnTo>
                    <a:pt x="5448" y="1364701"/>
                  </a:lnTo>
                  <a:lnTo>
                    <a:pt x="1843" y="1298758"/>
                  </a:lnTo>
                  <a:lnTo>
                    <a:pt x="46" y="1234986"/>
                  </a:lnTo>
                  <a:lnTo>
                    <a:pt x="0" y="1173347"/>
                  </a:lnTo>
                  <a:lnTo>
                    <a:pt x="1649" y="1113804"/>
                  </a:lnTo>
                  <a:lnTo>
                    <a:pt x="4938" y="1056322"/>
                  </a:lnTo>
                  <a:lnTo>
                    <a:pt x="9811" y="1000864"/>
                  </a:lnTo>
                  <a:lnTo>
                    <a:pt x="16212" y="947394"/>
                  </a:lnTo>
                  <a:lnTo>
                    <a:pt x="24085" y="895874"/>
                  </a:lnTo>
                  <a:lnTo>
                    <a:pt x="33375" y="846269"/>
                  </a:lnTo>
                  <a:lnTo>
                    <a:pt x="44025" y="798542"/>
                  </a:lnTo>
                  <a:lnTo>
                    <a:pt x="55981" y="752656"/>
                  </a:lnTo>
                  <a:lnTo>
                    <a:pt x="69186" y="708576"/>
                  </a:lnTo>
                  <a:lnTo>
                    <a:pt x="83584" y="666264"/>
                  </a:lnTo>
                  <a:lnTo>
                    <a:pt x="99120" y="625684"/>
                  </a:lnTo>
                  <a:lnTo>
                    <a:pt x="115737" y="586800"/>
                  </a:lnTo>
                  <a:lnTo>
                    <a:pt x="133381" y="549574"/>
                  </a:lnTo>
                  <a:lnTo>
                    <a:pt x="151994" y="513972"/>
                  </a:lnTo>
                  <a:lnTo>
                    <a:pt x="171522" y="479955"/>
                  </a:lnTo>
                  <a:lnTo>
                    <a:pt x="191909" y="447488"/>
                  </a:lnTo>
                  <a:lnTo>
                    <a:pt x="235035" y="387058"/>
                  </a:lnTo>
                  <a:lnTo>
                    <a:pt x="280926" y="332388"/>
                  </a:lnTo>
                  <a:lnTo>
                    <a:pt x="329135" y="283186"/>
                  </a:lnTo>
                  <a:lnTo>
                    <a:pt x="379216" y="239162"/>
                  </a:lnTo>
                  <a:lnTo>
                    <a:pt x="430723" y="200023"/>
                  </a:lnTo>
                  <a:lnTo>
                    <a:pt x="483210" y="165477"/>
                  </a:lnTo>
                  <a:lnTo>
                    <a:pt x="536229" y="135233"/>
                  </a:lnTo>
                  <a:lnTo>
                    <a:pt x="589336" y="108998"/>
                  </a:lnTo>
                  <a:lnTo>
                    <a:pt x="642082" y="86480"/>
                  </a:lnTo>
                  <a:lnTo>
                    <a:pt x="694023" y="67389"/>
                  </a:lnTo>
                  <a:lnTo>
                    <a:pt x="744711" y="51431"/>
                  </a:lnTo>
                  <a:lnTo>
                    <a:pt x="793700" y="38315"/>
                  </a:lnTo>
                  <a:lnTo>
                    <a:pt x="840544" y="27749"/>
                  </a:lnTo>
                  <a:lnTo>
                    <a:pt x="884797" y="19441"/>
                  </a:lnTo>
                  <a:lnTo>
                    <a:pt x="926012" y="13100"/>
                  </a:lnTo>
                  <a:lnTo>
                    <a:pt x="981161" y="6636"/>
                  </a:lnTo>
                  <a:lnTo>
                    <a:pt x="1026965" y="2955"/>
                  </a:lnTo>
                  <a:lnTo>
                    <a:pt x="1070895" y="672"/>
                  </a:lnTo>
                  <a:lnTo>
                    <a:pt x="1078445" y="327"/>
                  </a:lnTo>
                  <a:lnTo>
                    <a:pt x="1553419" y="15252"/>
                  </a:lnTo>
                  <a:lnTo>
                    <a:pt x="1605209" y="21630"/>
                  </a:lnTo>
                  <a:lnTo>
                    <a:pt x="1655192" y="27816"/>
                  </a:lnTo>
                  <a:lnTo>
                    <a:pt x="1703357" y="34000"/>
                  </a:lnTo>
                  <a:lnTo>
                    <a:pt x="1749692" y="40367"/>
                  </a:lnTo>
                  <a:lnTo>
                    <a:pt x="1794188" y="47105"/>
                  </a:lnTo>
                  <a:lnTo>
                    <a:pt x="1836833" y="54403"/>
                  </a:lnTo>
                  <a:lnTo>
                    <a:pt x="1877618" y="62447"/>
                  </a:lnTo>
                  <a:lnTo>
                    <a:pt x="1916531" y="71424"/>
                  </a:lnTo>
                  <a:lnTo>
                    <a:pt x="1953561" y="81523"/>
                  </a:lnTo>
                  <a:lnTo>
                    <a:pt x="2021933" y="105835"/>
                  </a:lnTo>
                  <a:lnTo>
                    <a:pt x="2082649" y="136881"/>
                  </a:lnTo>
                  <a:lnTo>
                    <a:pt x="2135623" y="176161"/>
                  </a:lnTo>
                  <a:lnTo>
                    <a:pt x="2180770" y="225176"/>
                  </a:lnTo>
                  <a:lnTo>
                    <a:pt x="2218005" y="285423"/>
                  </a:lnTo>
                  <a:lnTo>
                    <a:pt x="2233629" y="320228"/>
                  </a:lnTo>
                  <a:lnTo>
                    <a:pt x="2247243" y="358404"/>
                  </a:lnTo>
                  <a:lnTo>
                    <a:pt x="2258836" y="400138"/>
                  </a:lnTo>
                  <a:lnTo>
                    <a:pt x="2268399" y="445618"/>
                  </a:lnTo>
                  <a:lnTo>
                    <a:pt x="2275919" y="495030"/>
                  </a:lnTo>
                  <a:lnTo>
                    <a:pt x="2281387" y="548564"/>
                  </a:lnTo>
                  <a:lnTo>
                    <a:pt x="2284792" y="606405"/>
                  </a:lnTo>
                  <a:lnTo>
                    <a:pt x="2286124" y="668742"/>
                  </a:lnTo>
                  <a:lnTo>
                    <a:pt x="2285370" y="735761"/>
                  </a:lnTo>
                  <a:lnTo>
                    <a:pt x="2255384" y="1630817"/>
                  </a:lnTo>
                  <a:lnTo>
                    <a:pt x="2228282" y="2100333"/>
                  </a:lnTo>
                  <a:lnTo>
                    <a:pt x="2208655" y="2281463"/>
                  </a:lnTo>
                  <a:lnTo>
                    <a:pt x="2201093" y="2311361"/>
                  </a:lnTo>
                </a:path>
                <a:path w="2286635" h="2311400" extrusionOk="0">
                  <a:moveTo>
                    <a:pt x="1841239" y="516547"/>
                  </a:moveTo>
                  <a:lnTo>
                    <a:pt x="1155689" y="361627"/>
                  </a:lnTo>
                  <a:lnTo>
                    <a:pt x="799013" y="456715"/>
                  </a:lnTo>
                  <a:lnTo>
                    <a:pt x="655869" y="933868"/>
                  </a:lnTo>
                  <a:lnTo>
                    <a:pt x="610914" y="192514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381" name="Google Shape;1381;p36"/>
            <p:cNvSpPr/>
            <p:nvPr/>
          </p:nvSpPr>
          <p:spPr>
            <a:xfrm>
              <a:off x="3727768" y="2759719"/>
              <a:ext cx="53975" cy="53975"/>
            </a:xfrm>
            <a:custGeom>
              <a:avLst/>
              <a:gdLst/>
              <a:ahLst/>
              <a:cxnLst/>
              <a:rect l="l" t="t" r="r" b="b"/>
              <a:pathLst>
                <a:path w="53975" h="53975" extrusionOk="0">
                  <a:moveTo>
                    <a:pt x="27647" y="0"/>
                  </a:moveTo>
                  <a:lnTo>
                    <a:pt x="17103" y="1851"/>
                  </a:lnTo>
                  <a:lnTo>
                    <a:pt x="8389" y="7410"/>
                  </a:lnTo>
                  <a:lnTo>
                    <a:pt x="2392" y="15826"/>
                  </a:lnTo>
                  <a:lnTo>
                    <a:pt x="0" y="26250"/>
                  </a:lnTo>
                  <a:lnTo>
                    <a:pt x="1851" y="36796"/>
                  </a:lnTo>
                  <a:lnTo>
                    <a:pt x="7413" y="45513"/>
                  </a:lnTo>
                  <a:lnTo>
                    <a:pt x="15837" y="51511"/>
                  </a:lnTo>
                  <a:lnTo>
                    <a:pt x="26276" y="53898"/>
                  </a:lnTo>
                  <a:lnTo>
                    <a:pt x="36812" y="52054"/>
                  </a:lnTo>
                  <a:lnTo>
                    <a:pt x="45523" y="46496"/>
                  </a:lnTo>
                  <a:lnTo>
                    <a:pt x="51518" y="38073"/>
                  </a:lnTo>
                  <a:lnTo>
                    <a:pt x="53911" y="27635"/>
                  </a:lnTo>
                  <a:lnTo>
                    <a:pt x="52061" y="17096"/>
                  </a:lnTo>
                  <a:lnTo>
                    <a:pt x="46504" y="8383"/>
                  </a:lnTo>
                  <a:lnTo>
                    <a:pt x="38084" y="2387"/>
                  </a:lnTo>
                  <a:lnTo>
                    <a:pt x="2764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382" name="Google Shape;1382;p36"/>
          <p:cNvSpPr txBox="1"/>
          <p:nvPr/>
        </p:nvSpPr>
        <p:spPr>
          <a:xfrm>
            <a:off x="5588700" y="1044998"/>
            <a:ext cx="5823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CLEAN HIT</a:t>
            </a:r>
            <a:endParaRPr sz="850">
              <a:latin typeface="Arial"/>
              <a:ea typeface="Arial"/>
              <a:cs typeface="Arial"/>
              <a:sym typeface="Arial"/>
            </a:endParaRPr>
          </a:p>
        </p:txBody>
      </p:sp>
      <p:pic>
        <p:nvPicPr>
          <p:cNvPr id="1383" name="Google Shape;1383;p36"/>
          <p:cNvPicPr preferRelativeResize="0"/>
          <p:nvPr/>
        </p:nvPicPr>
        <p:blipFill rotWithShape="1">
          <a:blip r:embed="rId5">
            <a:alphaModFix/>
          </a:blip>
          <a:srcRect/>
          <a:stretch/>
        </p:blipFill>
        <p:spPr>
          <a:xfrm>
            <a:off x="6604167" y="3574208"/>
            <a:ext cx="164426" cy="164439"/>
          </a:xfrm>
          <a:prstGeom prst="rect">
            <a:avLst/>
          </a:prstGeom>
          <a:noFill/>
          <a:ln>
            <a:noFill/>
          </a:ln>
        </p:spPr>
      </p:pic>
      <p:sp>
        <p:nvSpPr>
          <p:cNvPr id="1384" name="Google Shape;1384;p36"/>
          <p:cNvSpPr txBox="1"/>
          <p:nvPr/>
        </p:nvSpPr>
        <p:spPr>
          <a:xfrm>
            <a:off x="6636055" y="3575450"/>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pic>
        <p:nvPicPr>
          <p:cNvPr id="1385" name="Google Shape;1385;p36"/>
          <p:cNvPicPr preferRelativeResize="0"/>
          <p:nvPr/>
        </p:nvPicPr>
        <p:blipFill rotWithShape="1">
          <a:blip r:embed="rId5">
            <a:alphaModFix/>
          </a:blip>
          <a:srcRect/>
          <a:stretch/>
        </p:blipFill>
        <p:spPr>
          <a:xfrm>
            <a:off x="8380346" y="3969633"/>
            <a:ext cx="164439" cy="164426"/>
          </a:xfrm>
          <a:prstGeom prst="rect">
            <a:avLst/>
          </a:prstGeom>
          <a:noFill/>
          <a:ln>
            <a:noFill/>
          </a:ln>
        </p:spPr>
      </p:pic>
      <p:sp>
        <p:nvSpPr>
          <p:cNvPr id="1386" name="Google Shape;1386;p36"/>
          <p:cNvSpPr txBox="1"/>
          <p:nvPr/>
        </p:nvSpPr>
        <p:spPr>
          <a:xfrm>
            <a:off x="8392949" y="3972200"/>
            <a:ext cx="171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1387" name="Google Shape;1387;p36"/>
          <p:cNvPicPr preferRelativeResize="0"/>
          <p:nvPr/>
        </p:nvPicPr>
        <p:blipFill rotWithShape="1">
          <a:blip r:embed="rId6">
            <a:alphaModFix/>
          </a:blip>
          <a:srcRect/>
          <a:stretch/>
        </p:blipFill>
        <p:spPr>
          <a:xfrm>
            <a:off x="8366036" y="1116161"/>
            <a:ext cx="172046" cy="172059"/>
          </a:xfrm>
          <a:prstGeom prst="rect">
            <a:avLst/>
          </a:prstGeom>
          <a:noFill/>
          <a:ln>
            <a:noFill/>
          </a:ln>
        </p:spPr>
      </p:pic>
      <p:sp>
        <p:nvSpPr>
          <p:cNvPr id="1388" name="Google Shape;1388;p36"/>
          <p:cNvSpPr txBox="1"/>
          <p:nvPr/>
        </p:nvSpPr>
        <p:spPr>
          <a:xfrm>
            <a:off x="8389023" y="1121200"/>
            <a:ext cx="1917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pic>
        <p:nvPicPr>
          <p:cNvPr id="1389" name="Google Shape;1389;p36"/>
          <p:cNvPicPr preferRelativeResize="0"/>
          <p:nvPr/>
        </p:nvPicPr>
        <p:blipFill rotWithShape="1">
          <a:blip r:embed="rId7">
            <a:alphaModFix/>
          </a:blip>
          <a:srcRect/>
          <a:stretch/>
        </p:blipFill>
        <p:spPr>
          <a:xfrm>
            <a:off x="7341233" y="3524588"/>
            <a:ext cx="172059" cy="172046"/>
          </a:xfrm>
          <a:prstGeom prst="rect">
            <a:avLst/>
          </a:prstGeom>
          <a:noFill/>
          <a:ln>
            <a:noFill/>
          </a:ln>
        </p:spPr>
      </p:pic>
      <p:sp>
        <p:nvSpPr>
          <p:cNvPr id="1390" name="Google Shape;1390;p36"/>
          <p:cNvSpPr txBox="1"/>
          <p:nvPr/>
        </p:nvSpPr>
        <p:spPr>
          <a:xfrm>
            <a:off x="7341215" y="3524588"/>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391" name="Google Shape;1391;p36"/>
          <p:cNvPicPr preferRelativeResize="0"/>
          <p:nvPr/>
        </p:nvPicPr>
        <p:blipFill rotWithShape="1">
          <a:blip r:embed="rId8">
            <a:alphaModFix/>
          </a:blip>
          <a:srcRect/>
          <a:stretch/>
        </p:blipFill>
        <p:spPr>
          <a:xfrm>
            <a:off x="8180092" y="3918317"/>
            <a:ext cx="153212" cy="153212"/>
          </a:xfrm>
          <a:prstGeom prst="rect">
            <a:avLst/>
          </a:prstGeom>
          <a:noFill/>
          <a:ln>
            <a:noFill/>
          </a:ln>
        </p:spPr>
      </p:pic>
      <p:sp>
        <p:nvSpPr>
          <p:cNvPr id="1392" name="Google Shape;1392;p36"/>
          <p:cNvSpPr txBox="1"/>
          <p:nvPr/>
        </p:nvSpPr>
        <p:spPr>
          <a:xfrm>
            <a:off x="8189471" y="3916000"/>
            <a:ext cx="191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393" name="Google Shape;1393;p36"/>
          <p:cNvPicPr preferRelativeResize="0"/>
          <p:nvPr/>
        </p:nvPicPr>
        <p:blipFill rotWithShape="1">
          <a:blip r:embed="rId9">
            <a:alphaModFix/>
          </a:blip>
          <a:srcRect/>
          <a:stretch/>
        </p:blipFill>
        <p:spPr>
          <a:xfrm>
            <a:off x="6055947" y="3292812"/>
            <a:ext cx="153212" cy="153212"/>
          </a:xfrm>
          <a:prstGeom prst="rect">
            <a:avLst/>
          </a:prstGeom>
          <a:noFill/>
          <a:ln>
            <a:noFill/>
          </a:ln>
        </p:spPr>
      </p:pic>
      <p:sp>
        <p:nvSpPr>
          <p:cNvPr id="1394" name="Google Shape;1394;p36"/>
          <p:cNvSpPr txBox="1"/>
          <p:nvPr/>
        </p:nvSpPr>
        <p:spPr>
          <a:xfrm>
            <a:off x="6050349" y="3303412"/>
            <a:ext cx="1644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399" name="Google Shape;1399;p37"/>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Base Hit with no Runners</a:t>
            </a:r>
            <a:endParaRPr/>
          </a:p>
        </p:txBody>
      </p:sp>
      <p:grpSp>
        <p:nvGrpSpPr>
          <p:cNvPr id="1400" name="Google Shape;1400;p37"/>
          <p:cNvGrpSpPr/>
          <p:nvPr/>
        </p:nvGrpSpPr>
        <p:grpSpPr>
          <a:xfrm>
            <a:off x="4411256" y="340732"/>
            <a:ext cx="3879850" cy="3651250"/>
            <a:chOff x="716406" y="1402207"/>
            <a:chExt cx="3879850" cy="3651250"/>
          </a:xfrm>
        </p:grpSpPr>
        <p:sp>
          <p:nvSpPr>
            <p:cNvPr id="1401" name="Google Shape;1401;p37"/>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2" name="Google Shape;1402;p37"/>
            <p:cNvSpPr/>
            <p:nvPr/>
          </p:nvSpPr>
          <p:spPr>
            <a:xfrm>
              <a:off x="716406" y="1402207"/>
              <a:ext cx="3782695" cy="3487420"/>
            </a:xfrm>
            <a:custGeom>
              <a:avLst/>
              <a:gdLst/>
              <a:ahLst/>
              <a:cxnLst/>
              <a:rect l="l" t="t" r="r" b="b"/>
              <a:pathLst>
                <a:path w="3782695" h="3487420" extrusionOk="0">
                  <a:moveTo>
                    <a:pt x="3773040" y="3258361"/>
                  </a:moveTo>
                  <a:lnTo>
                    <a:pt x="3192314" y="3258361"/>
                  </a:lnTo>
                  <a:lnTo>
                    <a:pt x="3208053" y="3305716"/>
                  </a:lnTo>
                  <a:lnTo>
                    <a:pt x="3231222" y="3349338"/>
                  </a:lnTo>
                  <a:lnTo>
                    <a:pt x="3261015" y="3388300"/>
                  </a:lnTo>
                  <a:lnTo>
                    <a:pt x="3296682" y="3421856"/>
                  </a:lnTo>
                  <a:lnTo>
                    <a:pt x="3337477" y="3449256"/>
                  </a:lnTo>
                  <a:lnTo>
                    <a:pt x="3382652" y="3469754"/>
                  </a:lnTo>
                  <a:lnTo>
                    <a:pt x="3431458" y="3482601"/>
                  </a:lnTo>
                  <a:lnTo>
                    <a:pt x="3483149" y="3487050"/>
                  </a:lnTo>
                  <a:lnTo>
                    <a:pt x="3531683" y="3483133"/>
                  </a:lnTo>
                  <a:lnTo>
                    <a:pt x="3577725" y="3471795"/>
                  </a:lnTo>
                  <a:lnTo>
                    <a:pt x="3620657" y="3453650"/>
                  </a:lnTo>
                  <a:lnTo>
                    <a:pt x="3659865" y="3429316"/>
                  </a:lnTo>
                  <a:lnTo>
                    <a:pt x="3694731" y="3399409"/>
                  </a:lnTo>
                  <a:lnTo>
                    <a:pt x="3724639" y="3364544"/>
                  </a:lnTo>
                  <a:lnTo>
                    <a:pt x="3748973" y="3325338"/>
                  </a:lnTo>
                  <a:lnTo>
                    <a:pt x="3767118" y="3282408"/>
                  </a:lnTo>
                  <a:lnTo>
                    <a:pt x="3773040" y="3258361"/>
                  </a:lnTo>
                  <a:close/>
                </a:path>
                <a:path w="3782695" h="3487420" extrusionOk="0">
                  <a:moveTo>
                    <a:pt x="609708" y="3116362"/>
                  </a:moveTo>
                  <a:lnTo>
                    <a:pt x="0" y="3116362"/>
                  </a:lnTo>
                  <a:lnTo>
                    <a:pt x="0" y="3258361"/>
                  </a:lnTo>
                  <a:lnTo>
                    <a:pt x="3192314" y="3258361"/>
                  </a:lnTo>
                  <a:lnTo>
                    <a:pt x="3192255" y="3258183"/>
                  </a:lnTo>
                  <a:lnTo>
                    <a:pt x="3773084" y="3258183"/>
                  </a:lnTo>
                  <a:lnTo>
                    <a:pt x="3778457" y="3236369"/>
                  </a:lnTo>
                  <a:lnTo>
                    <a:pt x="3782373" y="3187838"/>
                  </a:lnTo>
                  <a:lnTo>
                    <a:pt x="3777910" y="3136058"/>
                  </a:lnTo>
                  <a:lnTo>
                    <a:pt x="3773852" y="3120668"/>
                  </a:lnTo>
                  <a:lnTo>
                    <a:pt x="611450" y="3120668"/>
                  </a:lnTo>
                  <a:lnTo>
                    <a:pt x="609708" y="3116362"/>
                  </a:lnTo>
                  <a:close/>
                </a:path>
                <a:path w="3782695" h="3487420" extrusionOk="0">
                  <a:moveTo>
                    <a:pt x="2564405" y="153490"/>
                  </a:moveTo>
                  <a:lnTo>
                    <a:pt x="2511837" y="154074"/>
                  </a:lnTo>
                  <a:lnTo>
                    <a:pt x="2513852" y="154074"/>
                  </a:lnTo>
                  <a:lnTo>
                    <a:pt x="2468499" y="155617"/>
                  </a:lnTo>
                  <a:lnTo>
                    <a:pt x="2420949" y="158258"/>
                  </a:lnTo>
                  <a:lnTo>
                    <a:pt x="2373683" y="161937"/>
                  </a:lnTo>
                  <a:lnTo>
                    <a:pt x="2326712" y="166641"/>
                  </a:lnTo>
                  <a:lnTo>
                    <a:pt x="2280047" y="172360"/>
                  </a:lnTo>
                  <a:lnTo>
                    <a:pt x="2233700" y="179082"/>
                  </a:lnTo>
                  <a:lnTo>
                    <a:pt x="2187681" y="186796"/>
                  </a:lnTo>
                  <a:lnTo>
                    <a:pt x="2142002" y="195491"/>
                  </a:lnTo>
                  <a:lnTo>
                    <a:pt x="2096675" y="205156"/>
                  </a:lnTo>
                  <a:lnTo>
                    <a:pt x="2051710" y="215779"/>
                  </a:lnTo>
                  <a:lnTo>
                    <a:pt x="2007119" y="227349"/>
                  </a:lnTo>
                  <a:lnTo>
                    <a:pt x="1962912" y="239855"/>
                  </a:lnTo>
                  <a:lnTo>
                    <a:pt x="1919102" y="253286"/>
                  </a:lnTo>
                  <a:lnTo>
                    <a:pt x="1875700" y="267630"/>
                  </a:lnTo>
                  <a:lnTo>
                    <a:pt x="1832716" y="282876"/>
                  </a:lnTo>
                  <a:lnTo>
                    <a:pt x="1790162" y="299013"/>
                  </a:lnTo>
                  <a:lnTo>
                    <a:pt x="1748049" y="316030"/>
                  </a:lnTo>
                  <a:lnTo>
                    <a:pt x="1706388" y="333915"/>
                  </a:lnTo>
                  <a:lnTo>
                    <a:pt x="1665191" y="352658"/>
                  </a:lnTo>
                  <a:lnTo>
                    <a:pt x="1624469" y="372246"/>
                  </a:lnTo>
                  <a:lnTo>
                    <a:pt x="1584234" y="392669"/>
                  </a:lnTo>
                  <a:lnTo>
                    <a:pt x="1544495" y="413916"/>
                  </a:lnTo>
                  <a:lnTo>
                    <a:pt x="1505266" y="435974"/>
                  </a:lnTo>
                  <a:lnTo>
                    <a:pt x="1466556" y="458834"/>
                  </a:lnTo>
                  <a:lnTo>
                    <a:pt x="1428377" y="482483"/>
                  </a:lnTo>
                  <a:lnTo>
                    <a:pt x="1390741" y="506911"/>
                  </a:lnTo>
                  <a:lnTo>
                    <a:pt x="1353658" y="532106"/>
                  </a:lnTo>
                  <a:lnTo>
                    <a:pt x="1317140" y="558057"/>
                  </a:lnTo>
                  <a:lnTo>
                    <a:pt x="1281198" y="584753"/>
                  </a:lnTo>
                  <a:lnTo>
                    <a:pt x="1245844" y="612182"/>
                  </a:lnTo>
                  <a:lnTo>
                    <a:pt x="1211088" y="640334"/>
                  </a:lnTo>
                  <a:lnTo>
                    <a:pt x="1176942" y="669196"/>
                  </a:lnTo>
                  <a:lnTo>
                    <a:pt x="1143417" y="698759"/>
                  </a:lnTo>
                  <a:lnTo>
                    <a:pt x="1110524" y="729009"/>
                  </a:lnTo>
                  <a:lnTo>
                    <a:pt x="1078275" y="759938"/>
                  </a:lnTo>
                  <a:lnTo>
                    <a:pt x="1046681" y="791532"/>
                  </a:lnTo>
                  <a:lnTo>
                    <a:pt x="1015752" y="823781"/>
                  </a:lnTo>
                  <a:lnTo>
                    <a:pt x="985501" y="856673"/>
                  </a:lnTo>
                  <a:lnTo>
                    <a:pt x="955939" y="890198"/>
                  </a:lnTo>
                  <a:lnTo>
                    <a:pt x="927076" y="924344"/>
                  </a:lnTo>
                  <a:lnTo>
                    <a:pt x="898924" y="959100"/>
                  </a:lnTo>
                  <a:lnTo>
                    <a:pt x="871495" y="994455"/>
                  </a:lnTo>
                  <a:lnTo>
                    <a:pt x="844799" y="1030396"/>
                  </a:lnTo>
                  <a:lnTo>
                    <a:pt x="818848" y="1066914"/>
                  </a:lnTo>
                  <a:lnTo>
                    <a:pt x="793652" y="1103997"/>
                  </a:lnTo>
                  <a:lnTo>
                    <a:pt x="769224" y="1141633"/>
                  </a:lnTo>
                  <a:lnTo>
                    <a:pt x="745575" y="1179812"/>
                  </a:lnTo>
                  <a:lnTo>
                    <a:pt x="722715" y="1218522"/>
                  </a:lnTo>
                  <a:lnTo>
                    <a:pt x="700656" y="1257752"/>
                  </a:lnTo>
                  <a:lnTo>
                    <a:pt x="679410" y="1297490"/>
                  </a:lnTo>
                  <a:lnTo>
                    <a:pt x="658987" y="1337726"/>
                  </a:lnTo>
                  <a:lnTo>
                    <a:pt x="639398" y="1378448"/>
                  </a:lnTo>
                  <a:lnTo>
                    <a:pt x="620656" y="1419645"/>
                  </a:lnTo>
                  <a:lnTo>
                    <a:pt x="602770" y="1461305"/>
                  </a:lnTo>
                  <a:lnTo>
                    <a:pt x="585753" y="1503418"/>
                  </a:lnTo>
                  <a:lnTo>
                    <a:pt x="569616" y="1545972"/>
                  </a:lnTo>
                  <a:lnTo>
                    <a:pt x="554370" y="1588956"/>
                  </a:lnTo>
                  <a:lnTo>
                    <a:pt x="540025" y="1632359"/>
                  </a:lnTo>
                  <a:lnTo>
                    <a:pt x="526594" y="1676170"/>
                  </a:lnTo>
                  <a:lnTo>
                    <a:pt x="514088" y="1720376"/>
                  </a:lnTo>
                  <a:lnTo>
                    <a:pt x="502518" y="1764968"/>
                  </a:lnTo>
                  <a:lnTo>
                    <a:pt x="491895" y="1809933"/>
                  </a:lnTo>
                  <a:lnTo>
                    <a:pt x="482230" y="1855260"/>
                  </a:lnTo>
                  <a:lnTo>
                    <a:pt x="473535" y="1900939"/>
                  </a:lnTo>
                  <a:lnTo>
                    <a:pt x="465820" y="1946958"/>
                  </a:lnTo>
                  <a:lnTo>
                    <a:pt x="459098" y="1993306"/>
                  </a:lnTo>
                  <a:lnTo>
                    <a:pt x="453379" y="2039971"/>
                  </a:lnTo>
                  <a:lnTo>
                    <a:pt x="448675" y="2086943"/>
                  </a:lnTo>
                  <a:lnTo>
                    <a:pt x="444997" y="2134209"/>
                  </a:lnTo>
                  <a:lnTo>
                    <a:pt x="442355" y="2181760"/>
                  </a:lnTo>
                  <a:lnTo>
                    <a:pt x="440762" y="2229583"/>
                  </a:lnTo>
                  <a:lnTo>
                    <a:pt x="440229" y="2277667"/>
                  </a:lnTo>
                  <a:lnTo>
                    <a:pt x="440887" y="2331071"/>
                  </a:lnTo>
                  <a:lnTo>
                    <a:pt x="442846" y="2384005"/>
                  </a:lnTo>
                  <a:lnTo>
                    <a:pt x="446081" y="2436468"/>
                  </a:lnTo>
                  <a:lnTo>
                    <a:pt x="450568" y="2488459"/>
                  </a:lnTo>
                  <a:lnTo>
                    <a:pt x="456280" y="2539976"/>
                  </a:lnTo>
                  <a:lnTo>
                    <a:pt x="463194" y="2591018"/>
                  </a:lnTo>
                  <a:lnTo>
                    <a:pt x="471285" y="2641582"/>
                  </a:lnTo>
                  <a:lnTo>
                    <a:pt x="480527" y="2691668"/>
                  </a:lnTo>
                  <a:lnTo>
                    <a:pt x="490896" y="2741274"/>
                  </a:lnTo>
                  <a:lnTo>
                    <a:pt x="502368" y="2790399"/>
                  </a:lnTo>
                  <a:lnTo>
                    <a:pt x="514917" y="2839041"/>
                  </a:lnTo>
                  <a:lnTo>
                    <a:pt x="528519" y="2887198"/>
                  </a:lnTo>
                  <a:lnTo>
                    <a:pt x="543149" y="2934870"/>
                  </a:lnTo>
                  <a:lnTo>
                    <a:pt x="558781" y="2982054"/>
                  </a:lnTo>
                  <a:lnTo>
                    <a:pt x="575392" y="3028749"/>
                  </a:lnTo>
                  <a:lnTo>
                    <a:pt x="592957" y="3074954"/>
                  </a:lnTo>
                  <a:lnTo>
                    <a:pt x="611450" y="3120668"/>
                  </a:lnTo>
                  <a:lnTo>
                    <a:pt x="610637" y="3116362"/>
                  </a:lnTo>
                  <a:lnTo>
                    <a:pt x="3772717" y="3116362"/>
                  </a:lnTo>
                  <a:lnTo>
                    <a:pt x="3744457" y="3041939"/>
                  </a:lnTo>
                  <a:lnTo>
                    <a:pt x="3716970" y="3001102"/>
                  </a:lnTo>
                  <a:lnTo>
                    <a:pt x="3683311" y="2965415"/>
                  </a:lnTo>
                  <a:lnTo>
                    <a:pt x="3644233" y="2935630"/>
                  </a:lnTo>
                  <a:lnTo>
                    <a:pt x="3600485" y="2912496"/>
                  </a:lnTo>
                  <a:lnTo>
                    <a:pt x="3553975" y="2897148"/>
                  </a:lnTo>
                  <a:lnTo>
                    <a:pt x="3551779" y="2897148"/>
                  </a:lnTo>
                  <a:lnTo>
                    <a:pt x="3551904" y="2277667"/>
                  </a:lnTo>
                  <a:lnTo>
                    <a:pt x="3552024" y="1676170"/>
                  </a:lnTo>
                  <a:lnTo>
                    <a:pt x="3552146" y="1066914"/>
                  </a:lnTo>
                  <a:lnTo>
                    <a:pt x="3552273" y="435974"/>
                  </a:lnTo>
                  <a:lnTo>
                    <a:pt x="3552294" y="329614"/>
                  </a:lnTo>
                  <a:lnTo>
                    <a:pt x="3410720" y="329614"/>
                  </a:lnTo>
                  <a:lnTo>
                    <a:pt x="3410720" y="326127"/>
                  </a:lnTo>
                  <a:lnTo>
                    <a:pt x="3367307" y="308051"/>
                  </a:lnTo>
                  <a:lnTo>
                    <a:pt x="3319086" y="289028"/>
                  </a:lnTo>
                  <a:lnTo>
                    <a:pt x="3271293" y="271291"/>
                  </a:lnTo>
                  <a:lnTo>
                    <a:pt x="3223780" y="254833"/>
                  </a:lnTo>
                  <a:lnTo>
                    <a:pt x="3176401" y="239645"/>
                  </a:lnTo>
                  <a:lnTo>
                    <a:pt x="3129007" y="225719"/>
                  </a:lnTo>
                  <a:lnTo>
                    <a:pt x="3081450" y="213047"/>
                  </a:lnTo>
                  <a:lnTo>
                    <a:pt x="3033583" y="201620"/>
                  </a:lnTo>
                  <a:lnTo>
                    <a:pt x="2985257" y="191432"/>
                  </a:lnTo>
                  <a:lnTo>
                    <a:pt x="2936324" y="182472"/>
                  </a:lnTo>
                  <a:lnTo>
                    <a:pt x="2886638" y="174734"/>
                  </a:lnTo>
                  <a:lnTo>
                    <a:pt x="2836050" y="168209"/>
                  </a:lnTo>
                  <a:lnTo>
                    <a:pt x="2784412" y="162888"/>
                  </a:lnTo>
                  <a:lnTo>
                    <a:pt x="2731576" y="158764"/>
                  </a:lnTo>
                  <a:lnTo>
                    <a:pt x="2677395" y="155829"/>
                  </a:lnTo>
                  <a:lnTo>
                    <a:pt x="2621721" y="154074"/>
                  </a:lnTo>
                  <a:lnTo>
                    <a:pt x="2564405" y="153490"/>
                  </a:lnTo>
                  <a:close/>
                </a:path>
                <a:path w="3782695" h="3487420" extrusionOk="0">
                  <a:moveTo>
                    <a:pt x="3772717" y="3116362"/>
                  </a:moveTo>
                  <a:lnTo>
                    <a:pt x="610637" y="3116362"/>
                  </a:lnTo>
                  <a:lnTo>
                    <a:pt x="611450" y="3120668"/>
                  </a:lnTo>
                  <a:lnTo>
                    <a:pt x="3773852" y="3120668"/>
                  </a:lnTo>
                  <a:lnTo>
                    <a:pt x="3772717" y="3116362"/>
                  </a:lnTo>
                  <a:close/>
                </a:path>
                <a:path w="3782695" h="3487420" extrusionOk="0">
                  <a:moveTo>
                    <a:pt x="3552821" y="2896767"/>
                  </a:moveTo>
                  <a:lnTo>
                    <a:pt x="3551779" y="2897148"/>
                  </a:lnTo>
                  <a:lnTo>
                    <a:pt x="3553975" y="2897148"/>
                  </a:lnTo>
                  <a:lnTo>
                    <a:pt x="3552821" y="2896767"/>
                  </a:lnTo>
                  <a:close/>
                </a:path>
                <a:path w="3782695" h="3487420" extrusionOk="0">
                  <a:moveTo>
                    <a:pt x="3410720" y="326127"/>
                  </a:moveTo>
                  <a:lnTo>
                    <a:pt x="3410720" y="329614"/>
                  </a:lnTo>
                  <a:lnTo>
                    <a:pt x="3416105" y="328369"/>
                  </a:lnTo>
                  <a:lnTo>
                    <a:pt x="3410720" y="326127"/>
                  </a:lnTo>
                  <a:close/>
                </a:path>
                <a:path w="3782695" h="3487420" extrusionOk="0">
                  <a:moveTo>
                    <a:pt x="3552360" y="0"/>
                  </a:moveTo>
                  <a:lnTo>
                    <a:pt x="3410720" y="0"/>
                  </a:lnTo>
                  <a:lnTo>
                    <a:pt x="3410720" y="326127"/>
                  </a:lnTo>
                  <a:lnTo>
                    <a:pt x="3416105" y="328369"/>
                  </a:lnTo>
                  <a:lnTo>
                    <a:pt x="3410720" y="329614"/>
                  </a:lnTo>
                  <a:lnTo>
                    <a:pt x="3552294" y="329614"/>
                  </a:lnTo>
                  <a:lnTo>
                    <a:pt x="3552360"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3" name="Google Shape;1403;p37"/>
            <p:cNvSpPr/>
            <p:nvPr/>
          </p:nvSpPr>
          <p:spPr>
            <a:xfrm>
              <a:off x="2194293" y="4529912"/>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4" name="Google Shape;1404;p37"/>
            <p:cNvSpPr/>
            <p:nvPr/>
          </p:nvSpPr>
          <p:spPr>
            <a:xfrm>
              <a:off x="2265806" y="2654919"/>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5" name="Google Shape;1405;p37"/>
            <p:cNvSpPr/>
            <p:nvPr/>
          </p:nvSpPr>
          <p:spPr>
            <a:xfrm>
              <a:off x="3070945" y="3470008"/>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6" name="Google Shape;1406;p37"/>
            <p:cNvSpPr/>
            <p:nvPr/>
          </p:nvSpPr>
          <p:spPr>
            <a:xfrm>
              <a:off x="3209411" y="3607559"/>
              <a:ext cx="93345" cy="93345"/>
            </a:xfrm>
            <a:custGeom>
              <a:avLst/>
              <a:gdLst/>
              <a:ahLst/>
              <a:cxnLst/>
              <a:rect l="l" t="t" r="r" b="b"/>
              <a:pathLst>
                <a:path w="93345"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7" name="Google Shape;1407;p37"/>
            <p:cNvSpPr/>
            <p:nvPr/>
          </p:nvSpPr>
          <p:spPr>
            <a:xfrm>
              <a:off x="4199559" y="2559075"/>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8" name="Google Shape;1408;p37"/>
            <p:cNvSpPr/>
            <p:nvPr/>
          </p:nvSpPr>
          <p:spPr>
            <a:xfrm>
              <a:off x="2166658" y="2558033"/>
              <a:ext cx="2032000" cy="88900"/>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09" name="Google Shape;1409;p37"/>
            <p:cNvSpPr/>
            <p:nvPr/>
          </p:nvSpPr>
          <p:spPr>
            <a:xfrm>
              <a:off x="716406" y="1402207"/>
              <a:ext cx="3483610" cy="3187065"/>
            </a:xfrm>
            <a:custGeom>
              <a:avLst/>
              <a:gdLst/>
              <a:ahLst/>
              <a:cxnLst/>
              <a:rect l="l" t="t" r="r" b="b"/>
              <a:pathLst>
                <a:path w="3483610" h="3187065" extrusionOk="0">
                  <a:moveTo>
                    <a:pt x="3481247" y="3186882"/>
                  </a:moveTo>
                  <a:lnTo>
                    <a:pt x="0" y="3186882"/>
                  </a:lnTo>
                </a:path>
                <a:path w="3483610" h="3187065" extrusionOk="0">
                  <a:moveTo>
                    <a:pt x="3483152" y="3165914"/>
                  </a:moveTo>
                  <a:lnTo>
                    <a:pt x="3483152"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10" name="Google Shape;1410;p37"/>
            <p:cNvSpPr/>
            <p:nvPr/>
          </p:nvSpPr>
          <p:spPr>
            <a:xfrm>
              <a:off x="4116487" y="4508685"/>
              <a:ext cx="252729" cy="251460"/>
            </a:xfrm>
            <a:custGeom>
              <a:avLst/>
              <a:gdLst/>
              <a:ahLst/>
              <a:cxnLst/>
              <a:rect l="l" t="t" r="r" b="b"/>
              <a:pathLst>
                <a:path w="252729" h="251460" extrusionOk="0">
                  <a:moveTo>
                    <a:pt x="72783" y="0"/>
                  </a:moveTo>
                  <a:lnTo>
                    <a:pt x="0" y="72783"/>
                  </a:lnTo>
                  <a:lnTo>
                    <a:pt x="179628" y="251459"/>
                  </a:lnTo>
                  <a:lnTo>
                    <a:pt x="252412"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11" name="Google Shape;1411;p37"/>
            <p:cNvSpPr/>
            <p:nvPr/>
          </p:nvSpPr>
          <p:spPr>
            <a:xfrm>
              <a:off x="4116487" y="4508685"/>
              <a:ext cx="252729" cy="251460"/>
            </a:xfrm>
            <a:custGeom>
              <a:avLst/>
              <a:gdLst/>
              <a:ahLst/>
              <a:cxnLst/>
              <a:rect l="l" t="t" r="r" b="b"/>
              <a:pathLst>
                <a:path w="252729" h="251460" extrusionOk="0">
                  <a:moveTo>
                    <a:pt x="252412" y="178676"/>
                  </a:moveTo>
                  <a:lnTo>
                    <a:pt x="72783" y="0"/>
                  </a:lnTo>
                  <a:lnTo>
                    <a:pt x="0" y="72783"/>
                  </a:lnTo>
                  <a:lnTo>
                    <a:pt x="179628" y="251459"/>
                  </a:lnTo>
                  <a:lnTo>
                    <a:pt x="252412"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12" name="Google Shape;1412;p37"/>
            <p:cNvPicPr preferRelativeResize="0"/>
            <p:nvPr/>
          </p:nvPicPr>
          <p:blipFill rotWithShape="1">
            <a:blip r:embed="rId3">
              <a:alphaModFix/>
            </a:blip>
            <a:srcRect/>
            <a:stretch/>
          </p:blipFill>
          <p:spPr>
            <a:xfrm>
              <a:off x="4039286" y="4428627"/>
              <a:ext cx="296254" cy="297206"/>
            </a:xfrm>
            <a:prstGeom prst="rect">
              <a:avLst/>
            </a:prstGeom>
            <a:noFill/>
            <a:ln>
              <a:noFill/>
            </a:ln>
          </p:spPr>
        </p:pic>
        <p:sp>
          <p:nvSpPr>
            <p:cNvPr id="1413" name="Google Shape;1413;p37"/>
            <p:cNvSpPr/>
            <p:nvPr/>
          </p:nvSpPr>
          <p:spPr>
            <a:xfrm>
              <a:off x="3337522" y="4313605"/>
              <a:ext cx="935354" cy="520064"/>
            </a:xfrm>
            <a:custGeom>
              <a:avLst/>
              <a:gdLst/>
              <a:ahLst/>
              <a:cxnLst/>
              <a:rect l="l" t="t" r="r" b="b"/>
              <a:pathLst>
                <a:path w="935354" h="520064" extrusionOk="0">
                  <a:moveTo>
                    <a:pt x="101282" y="66852"/>
                  </a:moveTo>
                  <a:lnTo>
                    <a:pt x="0" y="0"/>
                  </a:lnTo>
                  <a:lnTo>
                    <a:pt x="49911" y="109207"/>
                  </a:lnTo>
                  <a:lnTo>
                    <a:pt x="101282" y="66852"/>
                  </a:lnTo>
                  <a:close/>
                </a:path>
                <a:path w="935354" h="520064" extrusionOk="0">
                  <a:moveTo>
                    <a:pt x="934732" y="467995"/>
                  </a:moveTo>
                  <a:lnTo>
                    <a:pt x="815467" y="453961"/>
                  </a:lnTo>
                  <a:lnTo>
                    <a:pt x="825004" y="519849"/>
                  </a:lnTo>
                  <a:lnTo>
                    <a:pt x="934732" y="46799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14" name="Google Shape;1414;p37"/>
            <p:cNvSpPr/>
            <p:nvPr/>
          </p:nvSpPr>
          <p:spPr>
            <a:xfrm>
              <a:off x="1288381" y="1809530"/>
              <a:ext cx="2840354" cy="2729229"/>
            </a:xfrm>
            <a:custGeom>
              <a:avLst/>
              <a:gdLst/>
              <a:ahLst/>
              <a:cxnLst/>
              <a:rect l="l" t="t" r="r" b="b"/>
              <a:pathLst>
                <a:path w="2840354" h="2729229" extrusionOk="0">
                  <a:moveTo>
                    <a:pt x="2839783" y="272877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15" name="Google Shape;1415;p37"/>
            <p:cNvPicPr preferRelativeResize="0"/>
            <p:nvPr/>
          </p:nvPicPr>
          <p:blipFill rotWithShape="1">
            <a:blip r:embed="rId4">
              <a:alphaModFix/>
            </a:blip>
            <a:srcRect/>
            <a:stretch/>
          </p:blipFill>
          <p:spPr>
            <a:xfrm>
              <a:off x="1252706" y="1774924"/>
              <a:ext cx="145432" cy="144100"/>
            </a:xfrm>
            <a:prstGeom prst="rect">
              <a:avLst/>
            </a:prstGeom>
            <a:noFill/>
            <a:ln>
              <a:noFill/>
            </a:ln>
          </p:spPr>
        </p:pic>
        <p:sp>
          <p:nvSpPr>
            <p:cNvPr id="1416" name="Google Shape;1416;p37"/>
            <p:cNvSpPr/>
            <p:nvPr/>
          </p:nvSpPr>
          <p:spPr>
            <a:xfrm>
              <a:off x="3278195" y="1927010"/>
              <a:ext cx="972185" cy="2876550"/>
            </a:xfrm>
            <a:custGeom>
              <a:avLst/>
              <a:gdLst/>
              <a:ahLst/>
              <a:cxnLst/>
              <a:rect l="l" t="t" r="r" b="b"/>
              <a:pathLst>
                <a:path w="972185" h="2876550" extrusionOk="0">
                  <a:moveTo>
                    <a:pt x="972121" y="0"/>
                  </a:moveTo>
                  <a:lnTo>
                    <a:pt x="476529" y="859663"/>
                  </a:lnTo>
                </a:path>
                <a:path w="972185" h="2876550" extrusionOk="0">
                  <a:moveTo>
                    <a:pt x="961847" y="2811360"/>
                  </a:moveTo>
                  <a:lnTo>
                    <a:pt x="888843" y="2817985"/>
                  </a:lnTo>
                  <a:lnTo>
                    <a:pt x="819384" y="2819280"/>
                  </a:lnTo>
                  <a:lnTo>
                    <a:pt x="753417" y="2815698"/>
                  </a:lnTo>
                  <a:lnTo>
                    <a:pt x="690890" y="2807690"/>
                  </a:lnTo>
                  <a:lnTo>
                    <a:pt x="631749" y="2795709"/>
                  </a:lnTo>
                  <a:lnTo>
                    <a:pt x="575942" y="2780205"/>
                  </a:lnTo>
                  <a:lnTo>
                    <a:pt x="523415" y="2761630"/>
                  </a:lnTo>
                  <a:lnTo>
                    <a:pt x="474116" y="2740438"/>
                  </a:lnTo>
                  <a:lnTo>
                    <a:pt x="427993" y="2717078"/>
                  </a:lnTo>
                  <a:lnTo>
                    <a:pt x="384991" y="2692004"/>
                  </a:lnTo>
                  <a:lnTo>
                    <a:pt x="345059" y="2665666"/>
                  </a:lnTo>
                  <a:lnTo>
                    <a:pt x="308144" y="2638517"/>
                  </a:lnTo>
                  <a:lnTo>
                    <a:pt x="274193" y="2611008"/>
                  </a:lnTo>
                  <a:lnTo>
                    <a:pt x="243152" y="2583591"/>
                  </a:lnTo>
                  <a:lnTo>
                    <a:pt x="214969" y="2556718"/>
                  </a:lnTo>
                  <a:lnTo>
                    <a:pt x="166967" y="2506411"/>
                  </a:lnTo>
                  <a:lnTo>
                    <a:pt x="129762" y="2463701"/>
                  </a:lnTo>
                  <a:lnTo>
                    <a:pt x="115077" y="2446324"/>
                  </a:lnTo>
                  <a:lnTo>
                    <a:pt x="102933" y="2432202"/>
                  </a:lnTo>
                </a:path>
                <a:path w="972185" h="2876550" extrusionOk="0">
                  <a:moveTo>
                    <a:pt x="942073" y="2863240"/>
                  </a:moveTo>
                  <a:lnTo>
                    <a:pt x="870165" y="2872495"/>
                  </a:lnTo>
                  <a:lnTo>
                    <a:pt x="801443" y="2876431"/>
                  </a:lnTo>
                  <a:lnTo>
                    <a:pt x="735861" y="2875443"/>
                  </a:lnTo>
                  <a:lnTo>
                    <a:pt x="673371" y="2869931"/>
                  </a:lnTo>
                  <a:lnTo>
                    <a:pt x="613925" y="2860289"/>
                  </a:lnTo>
                  <a:lnTo>
                    <a:pt x="557476" y="2846916"/>
                  </a:lnTo>
                  <a:lnTo>
                    <a:pt x="503978" y="2830209"/>
                  </a:lnTo>
                  <a:lnTo>
                    <a:pt x="453382" y="2810564"/>
                  </a:lnTo>
                  <a:lnTo>
                    <a:pt x="405641" y="2788378"/>
                  </a:lnTo>
                  <a:lnTo>
                    <a:pt x="360709" y="2764050"/>
                  </a:lnTo>
                  <a:lnTo>
                    <a:pt x="318537" y="2737975"/>
                  </a:lnTo>
                  <a:lnTo>
                    <a:pt x="279079" y="2710551"/>
                  </a:lnTo>
                  <a:lnTo>
                    <a:pt x="242287" y="2682175"/>
                  </a:lnTo>
                  <a:lnTo>
                    <a:pt x="208113" y="2653244"/>
                  </a:lnTo>
                  <a:lnTo>
                    <a:pt x="176511" y="2624155"/>
                  </a:lnTo>
                  <a:lnTo>
                    <a:pt x="147433" y="2595305"/>
                  </a:lnTo>
                  <a:lnTo>
                    <a:pt x="120832" y="2567091"/>
                  </a:lnTo>
                  <a:lnTo>
                    <a:pt x="74870" y="2514160"/>
                  </a:lnTo>
                  <a:lnTo>
                    <a:pt x="38249" y="2468538"/>
                  </a:lnTo>
                  <a:lnTo>
                    <a:pt x="23322" y="2449461"/>
                  </a:lnTo>
                  <a:lnTo>
                    <a:pt x="10588" y="2433402"/>
                  </a:lnTo>
                  <a:lnTo>
                    <a:pt x="0" y="242075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17" name="Google Shape;1417;p37"/>
            <p:cNvSpPr/>
            <p:nvPr/>
          </p:nvSpPr>
          <p:spPr>
            <a:xfrm>
              <a:off x="1983486" y="4096524"/>
              <a:ext cx="584835" cy="235585"/>
            </a:xfrm>
            <a:custGeom>
              <a:avLst/>
              <a:gdLst/>
              <a:ahLst/>
              <a:cxnLst/>
              <a:rect l="l" t="t" r="r" b="b"/>
              <a:pathLst>
                <a:path w="584835" h="235585" extrusionOk="0">
                  <a:moveTo>
                    <a:pt x="66522" y="235318"/>
                  </a:moveTo>
                  <a:lnTo>
                    <a:pt x="63944" y="115265"/>
                  </a:lnTo>
                  <a:lnTo>
                    <a:pt x="0" y="133794"/>
                  </a:lnTo>
                  <a:lnTo>
                    <a:pt x="66522" y="235318"/>
                  </a:lnTo>
                  <a:close/>
                </a:path>
                <a:path w="584835" h="235585" extrusionOk="0">
                  <a:moveTo>
                    <a:pt x="584581" y="7264"/>
                  </a:moveTo>
                  <a:lnTo>
                    <a:pt x="518401" y="0"/>
                  </a:lnTo>
                  <a:lnTo>
                    <a:pt x="541147" y="119227"/>
                  </a:lnTo>
                  <a:lnTo>
                    <a:pt x="584581" y="726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18" name="Google Shape;1418;p37"/>
            <p:cNvSpPr/>
            <p:nvPr/>
          </p:nvSpPr>
          <p:spPr>
            <a:xfrm>
              <a:off x="1915388" y="2270109"/>
              <a:ext cx="2286635" cy="2311400"/>
            </a:xfrm>
            <a:custGeom>
              <a:avLst/>
              <a:gdLst/>
              <a:ahLst/>
              <a:cxnLst/>
              <a:rect l="l" t="t" r="r" b="b"/>
              <a:pathLst>
                <a:path w="2286635" h="2311400" extrusionOk="0">
                  <a:moveTo>
                    <a:pt x="106038" y="1974735"/>
                  </a:moveTo>
                  <a:lnTo>
                    <a:pt x="85967" y="1890120"/>
                  </a:lnTo>
                  <a:lnTo>
                    <a:pt x="68151" y="1807967"/>
                  </a:lnTo>
                  <a:lnTo>
                    <a:pt x="52531" y="1728239"/>
                  </a:lnTo>
                  <a:lnTo>
                    <a:pt x="39054" y="1650900"/>
                  </a:lnTo>
                  <a:lnTo>
                    <a:pt x="27663" y="1575913"/>
                  </a:lnTo>
                  <a:lnTo>
                    <a:pt x="18302" y="1503242"/>
                  </a:lnTo>
                  <a:lnTo>
                    <a:pt x="10916" y="1432850"/>
                  </a:lnTo>
                  <a:lnTo>
                    <a:pt x="5448" y="1364701"/>
                  </a:lnTo>
                  <a:lnTo>
                    <a:pt x="1843" y="1298758"/>
                  </a:lnTo>
                  <a:lnTo>
                    <a:pt x="46" y="1234986"/>
                  </a:lnTo>
                  <a:lnTo>
                    <a:pt x="0" y="1173347"/>
                  </a:lnTo>
                  <a:lnTo>
                    <a:pt x="1649" y="1113804"/>
                  </a:lnTo>
                  <a:lnTo>
                    <a:pt x="4938" y="1056322"/>
                  </a:lnTo>
                  <a:lnTo>
                    <a:pt x="9811" y="1000864"/>
                  </a:lnTo>
                  <a:lnTo>
                    <a:pt x="16212" y="947394"/>
                  </a:lnTo>
                  <a:lnTo>
                    <a:pt x="24085" y="895874"/>
                  </a:lnTo>
                  <a:lnTo>
                    <a:pt x="33375" y="846269"/>
                  </a:lnTo>
                  <a:lnTo>
                    <a:pt x="44025" y="798542"/>
                  </a:lnTo>
                  <a:lnTo>
                    <a:pt x="55981" y="752656"/>
                  </a:lnTo>
                  <a:lnTo>
                    <a:pt x="69186" y="708576"/>
                  </a:lnTo>
                  <a:lnTo>
                    <a:pt x="83584" y="666264"/>
                  </a:lnTo>
                  <a:lnTo>
                    <a:pt x="99120" y="625684"/>
                  </a:lnTo>
                  <a:lnTo>
                    <a:pt x="115737" y="586800"/>
                  </a:lnTo>
                  <a:lnTo>
                    <a:pt x="133381" y="549574"/>
                  </a:lnTo>
                  <a:lnTo>
                    <a:pt x="151994" y="513972"/>
                  </a:lnTo>
                  <a:lnTo>
                    <a:pt x="171522" y="479955"/>
                  </a:lnTo>
                  <a:lnTo>
                    <a:pt x="191909" y="447488"/>
                  </a:lnTo>
                  <a:lnTo>
                    <a:pt x="235035" y="387058"/>
                  </a:lnTo>
                  <a:lnTo>
                    <a:pt x="280926" y="332388"/>
                  </a:lnTo>
                  <a:lnTo>
                    <a:pt x="329135" y="283186"/>
                  </a:lnTo>
                  <a:lnTo>
                    <a:pt x="379216" y="239162"/>
                  </a:lnTo>
                  <a:lnTo>
                    <a:pt x="430723" y="200023"/>
                  </a:lnTo>
                  <a:lnTo>
                    <a:pt x="483210" y="165477"/>
                  </a:lnTo>
                  <a:lnTo>
                    <a:pt x="536229" y="135233"/>
                  </a:lnTo>
                  <a:lnTo>
                    <a:pt x="589336" y="108998"/>
                  </a:lnTo>
                  <a:lnTo>
                    <a:pt x="642082" y="86480"/>
                  </a:lnTo>
                  <a:lnTo>
                    <a:pt x="694023" y="67389"/>
                  </a:lnTo>
                  <a:lnTo>
                    <a:pt x="744711" y="51431"/>
                  </a:lnTo>
                  <a:lnTo>
                    <a:pt x="793700" y="38315"/>
                  </a:lnTo>
                  <a:lnTo>
                    <a:pt x="840544" y="27749"/>
                  </a:lnTo>
                  <a:lnTo>
                    <a:pt x="884797" y="19441"/>
                  </a:lnTo>
                  <a:lnTo>
                    <a:pt x="926012" y="13100"/>
                  </a:lnTo>
                  <a:lnTo>
                    <a:pt x="981161" y="6636"/>
                  </a:lnTo>
                  <a:lnTo>
                    <a:pt x="1026965" y="2955"/>
                  </a:lnTo>
                  <a:lnTo>
                    <a:pt x="1070895" y="672"/>
                  </a:lnTo>
                  <a:lnTo>
                    <a:pt x="1078445" y="327"/>
                  </a:lnTo>
                  <a:lnTo>
                    <a:pt x="1553419" y="15252"/>
                  </a:lnTo>
                  <a:lnTo>
                    <a:pt x="1605209" y="21630"/>
                  </a:lnTo>
                  <a:lnTo>
                    <a:pt x="1655192" y="27816"/>
                  </a:lnTo>
                  <a:lnTo>
                    <a:pt x="1703357" y="34000"/>
                  </a:lnTo>
                  <a:lnTo>
                    <a:pt x="1749692" y="40367"/>
                  </a:lnTo>
                  <a:lnTo>
                    <a:pt x="1794188" y="47105"/>
                  </a:lnTo>
                  <a:lnTo>
                    <a:pt x="1836833" y="54403"/>
                  </a:lnTo>
                  <a:lnTo>
                    <a:pt x="1877618" y="62447"/>
                  </a:lnTo>
                  <a:lnTo>
                    <a:pt x="1916531" y="71424"/>
                  </a:lnTo>
                  <a:lnTo>
                    <a:pt x="1953561" y="81523"/>
                  </a:lnTo>
                  <a:lnTo>
                    <a:pt x="2021933" y="105835"/>
                  </a:lnTo>
                  <a:lnTo>
                    <a:pt x="2082649" y="136881"/>
                  </a:lnTo>
                  <a:lnTo>
                    <a:pt x="2135623" y="176161"/>
                  </a:lnTo>
                  <a:lnTo>
                    <a:pt x="2180770" y="225176"/>
                  </a:lnTo>
                  <a:lnTo>
                    <a:pt x="2218005" y="285423"/>
                  </a:lnTo>
                  <a:lnTo>
                    <a:pt x="2233629" y="320228"/>
                  </a:lnTo>
                  <a:lnTo>
                    <a:pt x="2247243" y="358404"/>
                  </a:lnTo>
                  <a:lnTo>
                    <a:pt x="2258836" y="400138"/>
                  </a:lnTo>
                  <a:lnTo>
                    <a:pt x="2268399" y="445618"/>
                  </a:lnTo>
                  <a:lnTo>
                    <a:pt x="2275919" y="495030"/>
                  </a:lnTo>
                  <a:lnTo>
                    <a:pt x="2281387" y="548564"/>
                  </a:lnTo>
                  <a:lnTo>
                    <a:pt x="2284792" y="606405"/>
                  </a:lnTo>
                  <a:lnTo>
                    <a:pt x="2286124" y="668742"/>
                  </a:lnTo>
                  <a:lnTo>
                    <a:pt x="2285370" y="735761"/>
                  </a:lnTo>
                  <a:lnTo>
                    <a:pt x="2255384" y="1630817"/>
                  </a:lnTo>
                  <a:lnTo>
                    <a:pt x="2228282" y="2100333"/>
                  </a:lnTo>
                  <a:lnTo>
                    <a:pt x="2208655" y="2281463"/>
                  </a:lnTo>
                  <a:lnTo>
                    <a:pt x="2201093" y="2311361"/>
                  </a:lnTo>
                </a:path>
                <a:path w="2286635" h="2311400" extrusionOk="0">
                  <a:moveTo>
                    <a:pt x="1841239" y="516547"/>
                  </a:moveTo>
                  <a:lnTo>
                    <a:pt x="1155689" y="361627"/>
                  </a:lnTo>
                  <a:lnTo>
                    <a:pt x="799013" y="456715"/>
                  </a:lnTo>
                  <a:lnTo>
                    <a:pt x="655869" y="933868"/>
                  </a:lnTo>
                  <a:lnTo>
                    <a:pt x="610914" y="192514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19" name="Google Shape;1419;p37"/>
            <p:cNvSpPr/>
            <p:nvPr/>
          </p:nvSpPr>
          <p:spPr>
            <a:xfrm>
              <a:off x="3727768" y="2759719"/>
              <a:ext cx="53975" cy="53975"/>
            </a:xfrm>
            <a:custGeom>
              <a:avLst/>
              <a:gdLst/>
              <a:ahLst/>
              <a:cxnLst/>
              <a:rect l="l" t="t" r="r" b="b"/>
              <a:pathLst>
                <a:path w="53975" h="53975" extrusionOk="0">
                  <a:moveTo>
                    <a:pt x="27647" y="0"/>
                  </a:moveTo>
                  <a:lnTo>
                    <a:pt x="17103" y="1851"/>
                  </a:lnTo>
                  <a:lnTo>
                    <a:pt x="8389" y="7410"/>
                  </a:lnTo>
                  <a:lnTo>
                    <a:pt x="2392" y="15826"/>
                  </a:lnTo>
                  <a:lnTo>
                    <a:pt x="0" y="26250"/>
                  </a:lnTo>
                  <a:lnTo>
                    <a:pt x="1851" y="36796"/>
                  </a:lnTo>
                  <a:lnTo>
                    <a:pt x="7413" y="45513"/>
                  </a:lnTo>
                  <a:lnTo>
                    <a:pt x="15837" y="51511"/>
                  </a:lnTo>
                  <a:lnTo>
                    <a:pt x="26276" y="53898"/>
                  </a:lnTo>
                  <a:lnTo>
                    <a:pt x="36812" y="52054"/>
                  </a:lnTo>
                  <a:lnTo>
                    <a:pt x="45523" y="46496"/>
                  </a:lnTo>
                  <a:lnTo>
                    <a:pt x="51518" y="38073"/>
                  </a:lnTo>
                  <a:lnTo>
                    <a:pt x="53911" y="27635"/>
                  </a:lnTo>
                  <a:lnTo>
                    <a:pt x="52061" y="17096"/>
                  </a:lnTo>
                  <a:lnTo>
                    <a:pt x="46504" y="8383"/>
                  </a:lnTo>
                  <a:lnTo>
                    <a:pt x="38084" y="2387"/>
                  </a:lnTo>
                  <a:lnTo>
                    <a:pt x="2764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420" name="Google Shape;1420;p37"/>
          <p:cNvGrpSpPr/>
          <p:nvPr/>
        </p:nvGrpSpPr>
        <p:grpSpPr>
          <a:xfrm>
            <a:off x="4408081" y="338471"/>
            <a:ext cx="3883025" cy="3653511"/>
            <a:chOff x="713231" y="1399946"/>
            <a:chExt cx="3883025" cy="3653511"/>
          </a:xfrm>
        </p:grpSpPr>
        <p:sp>
          <p:nvSpPr>
            <p:cNvPr id="1421" name="Google Shape;1421;p37"/>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22" name="Google Shape;1422;p37"/>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23" name="Google Shape;1423;p37"/>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424" name="Google Shape;1424;p37"/>
          <p:cNvSpPr txBox="1"/>
          <p:nvPr/>
        </p:nvSpPr>
        <p:spPr>
          <a:xfrm>
            <a:off x="5123475" y="638473"/>
            <a:ext cx="5823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CLEAN HIT</a:t>
            </a:r>
            <a:endParaRPr sz="850">
              <a:latin typeface="Arial"/>
              <a:ea typeface="Arial"/>
              <a:cs typeface="Arial"/>
              <a:sym typeface="Arial"/>
            </a:endParaRPr>
          </a:p>
        </p:txBody>
      </p:sp>
      <p:pic>
        <p:nvPicPr>
          <p:cNvPr id="1425" name="Google Shape;1425;p37"/>
          <p:cNvPicPr preferRelativeResize="0"/>
          <p:nvPr/>
        </p:nvPicPr>
        <p:blipFill rotWithShape="1">
          <a:blip r:embed="rId5">
            <a:alphaModFix/>
          </a:blip>
          <a:srcRect/>
          <a:stretch/>
        </p:blipFill>
        <p:spPr>
          <a:xfrm>
            <a:off x="6138942" y="3167683"/>
            <a:ext cx="164426" cy="164439"/>
          </a:xfrm>
          <a:prstGeom prst="rect">
            <a:avLst/>
          </a:prstGeom>
          <a:noFill/>
          <a:ln>
            <a:noFill/>
          </a:ln>
        </p:spPr>
      </p:pic>
      <p:sp>
        <p:nvSpPr>
          <p:cNvPr id="1426" name="Google Shape;1426;p37"/>
          <p:cNvSpPr txBox="1"/>
          <p:nvPr/>
        </p:nvSpPr>
        <p:spPr>
          <a:xfrm>
            <a:off x="6170830" y="3168925"/>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pic>
        <p:nvPicPr>
          <p:cNvPr id="1427" name="Google Shape;1427;p37"/>
          <p:cNvPicPr preferRelativeResize="0"/>
          <p:nvPr/>
        </p:nvPicPr>
        <p:blipFill rotWithShape="1">
          <a:blip r:embed="rId5">
            <a:alphaModFix/>
          </a:blip>
          <a:srcRect/>
          <a:stretch/>
        </p:blipFill>
        <p:spPr>
          <a:xfrm>
            <a:off x="7915121" y="3563108"/>
            <a:ext cx="164439" cy="164426"/>
          </a:xfrm>
          <a:prstGeom prst="rect">
            <a:avLst/>
          </a:prstGeom>
          <a:noFill/>
          <a:ln>
            <a:noFill/>
          </a:ln>
        </p:spPr>
      </p:pic>
      <p:sp>
        <p:nvSpPr>
          <p:cNvPr id="1428" name="Google Shape;1428;p37"/>
          <p:cNvSpPr txBox="1"/>
          <p:nvPr/>
        </p:nvSpPr>
        <p:spPr>
          <a:xfrm>
            <a:off x="7927724" y="3565675"/>
            <a:ext cx="171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1429" name="Google Shape;1429;p37"/>
          <p:cNvPicPr preferRelativeResize="0"/>
          <p:nvPr/>
        </p:nvPicPr>
        <p:blipFill rotWithShape="1">
          <a:blip r:embed="rId6">
            <a:alphaModFix/>
          </a:blip>
          <a:srcRect/>
          <a:stretch/>
        </p:blipFill>
        <p:spPr>
          <a:xfrm>
            <a:off x="7900811" y="709636"/>
            <a:ext cx="172046" cy="172059"/>
          </a:xfrm>
          <a:prstGeom prst="rect">
            <a:avLst/>
          </a:prstGeom>
          <a:noFill/>
          <a:ln>
            <a:noFill/>
          </a:ln>
        </p:spPr>
      </p:pic>
      <p:sp>
        <p:nvSpPr>
          <p:cNvPr id="1430" name="Google Shape;1430;p37"/>
          <p:cNvSpPr txBox="1"/>
          <p:nvPr/>
        </p:nvSpPr>
        <p:spPr>
          <a:xfrm>
            <a:off x="7923798" y="714675"/>
            <a:ext cx="1917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pic>
        <p:nvPicPr>
          <p:cNvPr id="1431" name="Google Shape;1431;p37"/>
          <p:cNvPicPr preferRelativeResize="0"/>
          <p:nvPr/>
        </p:nvPicPr>
        <p:blipFill rotWithShape="1">
          <a:blip r:embed="rId7">
            <a:alphaModFix/>
          </a:blip>
          <a:srcRect/>
          <a:stretch/>
        </p:blipFill>
        <p:spPr>
          <a:xfrm>
            <a:off x="6876008" y="3118063"/>
            <a:ext cx="172059" cy="172046"/>
          </a:xfrm>
          <a:prstGeom prst="rect">
            <a:avLst/>
          </a:prstGeom>
          <a:noFill/>
          <a:ln>
            <a:noFill/>
          </a:ln>
        </p:spPr>
      </p:pic>
      <p:sp>
        <p:nvSpPr>
          <p:cNvPr id="1432" name="Google Shape;1432;p37"/>
          <p:cNvSpPr txBox="1"/>
          <p:nvPr/>
        </p:nvSpPr>
        <p:spPr>
          <a:xfrm>
            <a:off x="6875990" y="3118063"/>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433" name="Google Shape;1433;p37"/>
          <p:cNvPicPr preferRelativeResize="0"/>
          <p:nvPr/>
        </p:nvPicPr>
        <p:blipFill rotWithShape="1">
          <a:blip r:embed="rId8">
            <a:alphaModFix/>
          </a:blip>
          <a:srcRect/>
          <a:stretch/>
        </p:blipFill>
        <p:spPr>
          <a:xfrm>
            <a:off x="7714867" y="3511792"/>
            <a:ext cx="153212" cy="153212"/>
          </a:xfrm>
          <a:prstGeom prst="rect">
            <a:avLst/>
          </a:prstGeom>
          <a:noFill/>
          <a:ln>
            <a:noFill/>
          </a:ln>
        </p:spPr>
      </p:pic>
      <p:sp>
        <p:nvSpPr>
          <p:cNvPr id="1434" name="Google Shape;1434;p37"/>
          <p:cNvSpPr txBox="1"/>
          <p:nvPr/>
        </p:nvSpPr>
        <p:spPr>
          <a:xfrm>
            <a:off x="7724246" y="3509475"/>
            <a:ext cx="191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435" name="Google Shape;1435;p37"/>
          <p:cNvPicPr preferRelativeResize="0"/>
          <p:nvPr/>
        </p:nvPicPr>
        <p:blipFill rotWithShape="1">
          <a:blip r:embed="rId9">
            <a:alphaModFix/>
          </a:blip>
          <a:srcRect/>
          <a:stretch/>
        </p:blipFill>
        <p:spPr>
          <a:xfrm>
            <a:off x="5590722" y="2886287"/>
            <a:ext cx="153212" cy="153212"/>
          </a:xfrm>
          <a:prstGeom prst="rect">
            <a:avLst/>
          </a:prstGeom>
          <a:noFill/>
          <a:ln>
            <a:noFill/>
          </a:ln>
        </p:spPr>
      </p:pic>
      <p:sp>
        <p:nvSpPr>
          <p:cNvPr id="1436" name="Google Shape;1436;p37"/>
          <p:cNvSpPr txBox="1"/>
          <p:nvPr/>
        </p:nvSpPr>
        <p:spPr>
          <a:xfrm>
            <a:off x="5585124" y="2896887"/>
            <a:ext cx="1644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grpSp>
        <p:nvGrpSpPr>
          <p:cNvPr id="1437" name="Google Shape;1437;p37"/>
          <p:cNvGrpSpPr/>
          <p:nvPr/>
        </p:nvGrpSpPr>
        <p:grpSpPr>
          <a:xfrm>
            <a:off x="253656" y="340732"/>
            <a:ext cx="3879850" cy="3651250"/>
            <a:chOff x="487806" y="1402207"/>
            <a:chExt cx="3879850" cy="3651250"/>
          </a:xfrm>
        </p:grpSpPr>
        <p:sp>
          <p:nvSpPr>
            <p:cNvPr id="1438" name="Google Shape;1438;p37"/>
            <p:cNvSpPr/>
            <p:nvPr/>
          </p:nvSpPr>
          <p:spPr>
            <a:xfrm>
              <a:off x="4878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39" name="Google Shape;1439;p37"/>
            <p:cNvSpPr/>
            <p:nvPr/>
          </p:nvSpPr>
          <p:spPr>
            <a:xfrm>
              <a:off x="487806" y="1402207"/>
              <a:ext cx="3736975" cy="3527425"/>
            </a:xfrm>
            <a:custGeom>
              <a:avLst/>
              <a:gdLst/>
              <a:ahLst/>
              <a:cxnLst/>
              <a:rect l="l" t="t" r="r" b="b"/>
              <a:pathLst>
                <a:path w="3736975" h="3527425" extrusionOk="0">
                  <a:moveTo>
                    <a:pt x="3727576" y="3298301"/>
                  </a:moveTo>
                  <a:lnTo>
                    <a:pt x="3146849" y="3298301"/>
                  </a:lnTo>
                  <a:lnTo>
                    <a:pt x="3162592" y="3345656"/>
                  </a:lnTo>
                  <a:lnTo>
                    <a:pt x="3185763" y="3389278"/>
                  </a:lnTo>
                  <a:lnTo>
                    <a:pt x="3215556" y="3428241"/>
                  </a:lnTo>
                  <a:lnTo>
                    <a:pt x="3251222" y="3461796"/>
                  </a:lnTo>
                  <a:lnTo>
                    <a:pt x="3292016" y="3489197"/>
                  </a:lnTo>
                  <a:lnTo>
                    <a:pt x="3337189" y="3509694"/>
                  </a:lnTo>
                  <a:lnTo>
                    <a:pt x="3385994" y="3522541"/>
                  </a:lnTo>
                  <a:lnTo>
                    <a:pt x="3437684" y="3526990"/>
                  </a:lnTo>
                  <a:lnTo>
                    <a:pt x="3486218" y="3523074"/>
                  </a:lnTo>
                  <a:lnTo>
                    <a:pt x="3532260" y="3511735"/>
                  </a:lnTo>
                  <a:lnTo>
                    <a:pt x="3575193" y="3493591"/>
                  </a:lnTo>
                  <a:lnTo>
                    <a:pt x="3614400" y="3469256"/>
                  </a:lnTo>
                  <a:lnTo>
                    <a:pt x="3649266" y="3439349"/>
                  </a:lnTo>
                  <a:lnTo>
                    <a:pt x="3679174" y="3404484"/>
                  </a:lnTo>
                  <a:lnTo>
                    <a:pt x="3703509" y="3365279"/>
                  </a:lnTo>
                  <a:lnTo>
                    <a:pt x="3721653" y="3322348"/>
                  </a:lnTo>
                  <a:lnTo>
                    <a:pt x="3727576" y="3298301"/>
                  </a:lnTo>
                  <a:close/>
                </a:path>
                <a:path w="3736975" h="3527425" extrusionOk="0">
                  <a:moveTo>
                    <a:pt x="564244" y="3156302"/>
                  </a:moveTo>
                  <a:lnTo>
                    <a:pt x="0" y="3156302"/>
                  </a:lnTo>
                  <a:lnTo>
                    <a:pt x="0" y="3298301"/>
                  </a:lnTo>
                  <a:lnTo>
                    <a:pt x="3146849" y="3298301"/>
                  </a:lnTo>
                  <a:lnTo>
                    <a:pt x="3146790" y="3298123"/>
                  </a:lnTo>
                  <a:lnTo>
                    <a:pt x="3727620" y="3298123"/>
                  </a:lnTo>
                  <a:lnTo>
                    <a:pt x="3732992" y="3276309"/>
                  </a:lnTo>
                  <a:lnTo>
                    <a:pt x="3736909" y="3227778"/>
                  </a:lnTo>
                  <a:lnTo>
                    <a:pt x="3732445" y="3175998"/>
                  </a:lnTo>
                  <a:lnTo>
                    <a:pt x="3728387" y="3160608"/>
                  </a:lnTo>
                  <a:lnTo>
                    <a:pt x="565985" y="3160608"/>
                  </a:lnTo>
                  <a:lnTo>
                    <a:pt x="564244" y="3156302"/>
                  </a:lnTo>
                  <a:close/>
                </a:path>
                <a:path w="3736975" h="3527425" extrusionOk="0">
                  <a:moveTo>
                    <a:pt x="2518940" y="193431"/>
                  </a:moveTo>
                  <a:lnTo>
                    <a:pt x="2466372" y="194014"/>
                  </a:lnTo>
                  <a:lnTo>
                    <a:pt x="2468388" y="194014"/>
                  </a:lnTo>
                  <a:lnTo>
                    <a:pt x="2423034" y="195557"/>
                  </a:lnTo>
                  <a:lnTo>
                    <a:pt x="2375484" y="198198"/>
                  </a:lnTo>
                  <a:lnTo>
                    <a:pt x="2328218" y="201877"/>
                  </a:lnTo>
                  <a:lnTo>
                    <a:pt x="2281247" y="206581"/>
                  </a:lnTo>
                  <a:lnTo>
                    <a:pt x="2234582" y="212300"/>
                  </a:lnTo>
                  <a:lnTo>
                    <a:pt x="2188235" y="219022"/>
                  </a:lnTo>
                  <a:lnTo>
                    <a:pt x="2142216" y="226736"/>
                  </a:lnTo>
                  <a:lnTo>
                    <a:pt x="2096538" y="235431"/>
                  </a:lnTo>
                  <a:lnTo>
                    <a:pt x="2051210" y="245096"/>
                  </a:lnTo>
                  <a:lnTo>
                    <a:pt x="2006245" y="255719"/>
                  </a:lnTo>
                  <a:lnTo>
                    <a:pt x="1961654" y="267289"/>
                  </a:lnTo>
                  <a:lnTo>
                    <a:pt x="1917448" y="279795"/>
                  </a:lnTo>
                  <a:lnTo>
                    <a:pt x="1873638" y="293226"/>
                  </a:lnTo>
                  <a:lnTo>
                    <a:pt x="1830235" y="307570"/>
                  </a:lnTo>
                  <a:lnTo>
                    <a:pt x="1787251" y="322816"/>
                  </a:lnTo>
                  <a:lnTo>
                    <a:pt x="1744697" y="338954"/>
                  </a:lnTo>
                  <a:lnTo>
                    <a:pt x="1702584" y="355970"/>
                  </a:lnTo>
                  <a:lnTo>
                    <a:pt x="1660924" y="373856"/>
                  </a:lnTo>
                  <a:lnTo>
                    <a:pt x="1619727" y="392598"/>
                  </a:lnTo>
                  <a:lnTo>
                    <a:pt x="1579005" y="412186"/>
                  </a:lnTo>
                  <a:lnTo>
                    <a:pt x="1538769" y="432609"/>
                  </a:lnTo>
                  <a:lnTo>
                    <a:pt x="1499031" y="453856"/>
                  </a:lnTo>
                  <a:lnTo>
                    <a:pt x="1459801" y="475914"/>
                  </a:lnTo>
                  <a:lnTo>
                    <a:pt x="1421091" y="498774"/>
                  </a:lnTo>
                  <a:lnTo>
                    <a:pt x="1382912" y="522423"/>
                  </a:lnTo>
                  <a:lnTo>
                    <a:pt x="1345276" y="546851"/>
                  </a:lnTo>
                  <a:lnTo>
                    <a:pt x="1308193" y="572046"/>
                  </a:lnTo>
                  <a:lnTo>
                    <a:pt x="1271675" y="597997"/>
                  </a:lnTo>
                  <a:lnTo>
                    <a:pt x="1235734" y="624693"/>
                  </a:lnTo>
                  <a:lnTo>
                    <a:pt x="1200379" y="652122"/>
                  </a:lnTo>
                  <a:lnTo>
                    <a:pt x="1165623" y="680274"/>
                  </a:lnTo>
                  <a:lnTo>
                    <a:pt x="1131477" y="709136"/>
                  </a:lnTo>
                  <a:lnTo>
                    <a:pt x="1097952" y="738699"/>
                  </a:lnTo>
                  <a:lnTo>
                    <a:pt x="1065059" y="768950"/>
                  </a:lnTo>
                  <a:lnTo>
                    <a:pt x="1032810" y="799878"/>
                  </a:lnTo>
                  <a:lnTo>
                    <a:pt x="1001216" y="831472"/>
                  </a:lnTo>
                  <a:lnTo>
                    <a:pt x="970288" y="863721"/>
                  </a:lnTo>
                  <a:lnTo>
                    <a:pt x="940037" y="896614"/>
                  </a:lnTo>
                  <a:lnTo>
                    <a:pt x="910474" y="930139"/>
                  </a:lnTo>
                  <a:lnTo>
                    <a:pt x="881611" y="964285"/>
                  </a:lnTo>
                  <a:lnTo>
                    <a:pt x="853460" y="999040"/>
                  </a:lnTo>
                  <a:lnTo>
                    <a:pt x="826030" y="1034395"/>
                  </a:lnTo>
                  <a:lnTo>
                    <a:pt x="799334" y="1070337"/>
                  </a:lnTo>
                  <a:lnTo>
                    <a:pt x="773383" y="1106854"/>
                  </a:lnTo>
                  <a:lnTo>
                    <a:pt x="748188" y="1143937"/>
                  </a:lnTo>
                  <a:lnTo>
                    <a:pt x="723760" y="1181573"/>
                  </a:lnTo>
                  <a:lnTo>
                    <a:pt x="700110" y="1219752"/>
                  </a:lnTo>
                  <a:lnTo>
                    <a:pt x="677251" y="1258462"/>
                  </a:lnTo>
                  <a:lnTo>
                    <a:pt x="655192" y="1297692"/>
                  </a:lnTo>
                  <a:lnTo>
                    <a:pt x="633945" y="1337430"/>
                  </a:lnTo>
                  <a:lnTo>
                    <a:pt x="613522" y="1377666"/>
                  </a:lnTo>
                  <a:lnTo>
                    <a:pt x="593933" y="1418388"/>
                  </a:lnTo>
                  <a:lnTo>
                    <a:pt x="575191" y="1459585"/>
                  </a:lnTo>
                  <a:lnTo>
                    <a:pt x="557305" y="1501245"/>
                  </a:lnTo>
                  <a:lnTo>
                    <a:pt x="540289" y="1543358"/>
                  </a:lnTo>
                  <a:lnTo>
                    <a:pt x="524151" y="1585912"/>
                  </a:lnTo>
                  <a:lnTo>
                    <a:pt x="508905" y="1628897"/>
                  </a:lnTo>
                  <a:lnTo>
                    <a:pt x="494561" y="1672299"/>
                  </a:lnTo>
                  <a:lnTo>
                    <a:pt x="481130" y="1716110"/>
                  </a:lnTo>
                  <a:lnTo>
                    <a:pt x="468624" y="1760316"/>
                  </a:lnTo>
                  <a:lnTo>
                    <a:pt x="457053" y="1804908"/>
                  </a:lnTo>
                  <a:lnTo>
                    <a:pt x="446430" y="1849873"/>
                  </a:lnTo>
                  <a:lnTo>
                    <a:pt x="436765" y="1895201"/>
                  </a:lnTo>
                  <a:lnTo>
                    <a:pt x="428070" y="1940880"/>
                  </a:lnTo>
                  <a:lnTo>
                    <a:pt x="420356" y="1986899"/>
                  </a:lnTo>
                  <a:lnTo>
                    <a:pt x="413634" y="2033246"/>
                  </a:lnTo>
                  <a:lnTo>
                    <a:pt x="407915" y="2079912"/>
                  </a:lnTo>
                  <a:lnTo>
                    <a:pt x="403210" y="2126883"/>
                  </a:lnTo>
                  <a:lnTo>
                    <a:pt x="399532" y="2174150"/>
                  </a:lnTo>
                  <a:lnTo>
                    <a:pt x="396890" y="2221700"/>
                  </a:lnTo>
                  <a:lnTo>
                    <a:pt x="395297" y="2269523"/>
                  </a:lnTo>
                  <a:lnTo>
                    <a:pt x="394764" y="2317607"/>
                  </a:lnTo>
                  <a:lnTo>
                    <a:pt x="395422" y="2371011"/>
                  </a:lnTo>
                  <a:lnTo>
                    <a:pt x="397382" y="2423945"/>
                  </a:lnTo>
                  <a:lnTo>
                    <a:pt x="400617" y="2476409"/>
                  </a:lnTo>
                  <a:lnTo>
                    <a:pt x="405103" y="2528399"/>
                  </a:lnTo>
                  <a:lnTo>
                    <a:pt x="410815" y="2579916"/>
                  </a:lnTo>
                  <a:lnTo>
                    <a:pt x="417729" y="2630958"/>
                  </a:lnTo>
                  <a:lnTo>
                    <a:pt x="425820" y="2681522"/>
                  </a:lnTo>
                  <a:lnTo>
                    <a:pt x="435062" y="2731608"/>
                  </a:lnTo>
                  <a:lnTo>
                    <a:pt x="445432" y="2781214"/>
                  </a:lnTo>
                  <a:lnTo>
                    <a:pt x="456903" y="2830339"/>
                  </a:lnTo>
                  <a:lnTo>
                    <a:pt x="469453" y="2878981"/>
                  </a:lnTo>
                  <a:lnTo>
                    <a:pt x="483054" y="2927138"/>
                  </a:lnTo>
                  <a:lnTo>
                    <a:pt x="497684" y="2974810"/>
                  </a:lnTo>
                  <a:lnTo>
                    <a:pt x="513317" y="3021994"/>
                  </a:lnTo>
                  <a:lnTo>
                    <a:pt x="529928" y="3068690"/>
                  </a:lnTo>
                  <a:lnTo>
                    <a:pt x="547492" y="3114895"/>
                  </a:lnTo>
                  <a:lnTo>
                    <a:pt x="565985" y="3160608"/>
                  </a:lnTo>
                  <a:lnTo>
                    <a:pt x="565172" y="3156302"/>
                  </a:lnTo>
                  <a:lnTo>
                    <a:pt x="3727252" y="3156302"/>
                  </a:lnTo>
                  <a:lnTo>
                    <a:pt x="3698992" y="3081879"/>
                  </a:lnTo>
                  <a:lnTo>
                    <a:pt x="3671505" y="3041042"/>
                  </a:lnTo>
                  <a:lnTo>
                    <a:pt x="3637847" y="3005355"/>
                  </a:lnTo>
                  <a:lnTo>
                    <a:pt x="3598768" y="2975570"/>
                  </a:lnTo>
                  <a:lnTo>
                    <a:pt x="3555021" y="2952436"/>
                  </a:lnTo>
                  <a:lnTo>
                    <a:pt x="3508511" y="2937088"/>
                  </a:lnTo>
                  <a:lnTo>
                    <a:pt x="3506315" y="2937088"/>
                  </a:lnTo>
                  <a:lnTo>
                    <a:pt x="3506439" y="2317607"/>
                  </a:lnTo>
                  <a:lnTo>
                    <a:pt x="3506559" y="1716110"/>
                  </a:lnTo>
                  <a:lnTo>
                    <a:pt x="3506682" y="1106854"/>
                  </a:lnTo>
                  <a:lnTo>
                    <a:pt x="3506808" y="475914"/>
                  </a:lnTo>
                  <a:lnTo>
                    <a:pt x="3506829" y="369554"/>
                  </a:lnTo>
                  <a:lnTo>
                    <a:pt x="3365256" y="369554"/>
                  </a:lnTo>
                  <a:lnTo>
                    <a:pt x="3365256" y="366062"/>
                  </a:lnTo>
                  <a:lnTo>
                    <a:pt x="3321853" y="347991"/>
                  </a:lnTo>
                  <a:lnTo>
                    <a:pt x="3273630" y="328968"/>
                  </a:lnTo>
                  <a:lnTo>
                    <a:pt x="3225835" y="311231"/>
                  </a:lnTo>
                  <a:lnTo>
                    <a:pt x="3178321" y="294773"/>
                  </a:lnTo>
                  <a:lnTo>
                    <a:pt x="3130941" y="279585"/>
                  </a:lnTo>
                  <a:lnTo>
                    <a:pt x="3083546" y="265659"/>
                  </a:lnTo>
                  <a:lnTo>
                    <a:pt x="3035988" y="252987"/>
                  </a:lnTo>
                  <a:lnTo>
                    <a:pt x="2988120" y="241561"/>
                  </a:lnTo>
                  <a:lnTo>
                    <a:pt x="2939793" y="231372"/>
                  </a:lnTo>
                  <a:lnTo>
                    <a:pt x="2890861" y="222412"/>
                  </a:lnTo>
                  <a:lnTo>
                    <a:pt x="2841174" y="214674"/>
                  </a:lnTo>
                  <a:lnTo>
                    <a:pt x="2790586" y="208149"/>
                  </a:lnTo>
                  <a:lnTo>
                    <a:pt x="2738947" y="202828"/>
                  </a:lnTo>
                  <a:lnTo>
                    <a:pt x="2686112" y="198705"/>
                  </a:lnTo>
                  <a:lnTo>
                    <a:pt x="2631930" y="195769"/>
                  </a:lnTo>
                  <a:lnTo>
                    <a:pt x="2576256" y="194014"/>
                  </a:lnTo>
                  <a:lnTo>
                    <a:pt x="2518940" y="193431"/>
                  </a:lnTo>
                  <a:close/>
                </a:path>
                <a:path w="3736975" h="3527425" extrusionOk="0">
                  <a:moveTo>
                    <a:pt x="3727252" y="3156302"/>
                  </a:moveTo>
                  <a:lnTo>
                    <a:pt x="565172" y="3156302"/>
                  </a:lnTo>
                  <a:lnTo>
                    <a:pt x="565985" y="3160608"/>
                  </a:lnTo>
                  <a:lnTo>
                    <a:pt x="3728387" y="3160608"/>
                  </a:lnTo>
                  <a:lnTo>
                    <a:pt x="3727252" y="3156302"/>
                  </a:lnTo>
                  <a:close/>
                </a:path>
                <a:path w="3736975" h="3527425" extrusionOk="0">
                  <a:moveTo>
                    <a:pt x="3507356" y="2936707"/>
                  </a:moveTo>
                  <a:lnTo>
                    <a:pt x="3506315" y="2937088"/>
                  </a:lnTo>
                  <a:lnTo>
                    <a:pt x="3508511" y="2937088"/>
                  </a:lnTo>
                  <a:lnTo>
                    <a:pt x="3507356" y="2936707"/>
                  </a:lnTo>
                  <a:close/>
                </a:path>
                <a:path w="3736975" h="3527425" extrusionOk="0">
                  <a:moveTo>
                    <a:pt x="3365256" y="366062"/>
                  </a:moveTo>
                  <a:lnTo>
                    <a:pt x="3365256" y="369554"/>
                  </a:lnTo>
                  <a:lnTo>
                    <a:pt x="3370653" y="368310"/>
                  </a:lnTo>
                  <a:lnTo>
                    <a:pt x="3365256" y="366062"/>
                  </a:lnTo>
                  <a:close/>
                </a:path>
                <a:path w="3736975" h="3527425" extrusionOk="0">
                  <a:moveTo>
                    <a:pt x="3506904" y="0"/>
                  </a:moveTo>
                  <a:lnTo>
                    <a:pt x="3365256" y="0"/>
                  </a:lnTo>
                  <a:lnTo>
                    <a:pt x="3365256" y="366062"/>
                  </a:lnTo>
                  <a:lnTo>
                    <a:pt x="3370653" y="368310"/>
                  </a:lnTo>
                  <a:lnTo>
                    <a:pt x="3365256" y="369554"/>
                  </a:lnTo>
                  <a:lnTo>
                    <a:pt x="3506829" y="369554"/>
                  </a:lnTo>
                  <a:lnTo>
                    <a:pt x="350690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0" name="Google Shape;1440;p37"/>
            <p:cNvSpPr/>
            <p:nvPr/>
          </p:nvSpPr>
          <p:spPr>
            <a:xfrm>
              <a:off x="1920240" y="4569853"/>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1" name="Google Shape;1441;p37"/>
            <p:cNvSpPr/>
            <p:nvPr/>
          </p:nvSpPr>
          <p:spPr>
            <a:xfrm>
              <a:off x="1991742" y="2694860"/>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2" name="Google Shape;1442;p37"/>
            <p:cNvSpPr/>
            <p:nvPr/>
          </p:nvSpPr>
          <p:spPr>
            <a:xfrm>
              <a:off x="2796880" y="3509948"/>
              <a:ext cx="417830" cy="417829"/>
            </a:xfrm>
            <a:custGeom>
              <a:avLst/>
              <a:gdLst/>
              <a:ahLst/>
              <a:cxnLst/>
              <a:rect l="l" t="t" r="r" b="b"/>
              <a:pathLst>
                <a:path w="417830"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3" name="Google Shape;1443;p37"/>
            <p:cNvSpPr/>
            <p:nvPr/>
          </p:nvSpPr>
          <p:spPr>
            <a:xfrm>
              <a:off x="2935345" y="3647499"/>
              <a:ext cx="93344" cy="93345"/>
            </a:xfrm>
            <a:custGeom>
              <a:avLst/>
              <a:gdLst/>
              <a:ahLst/>
              <a:cxnLst/>
              <a:rect l="l" t="t" r="r" b="b"/>
              <a:pathLst>
                <a:path w="93344"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4" name="Google Shape;1444;p37"/>
            <p:cNvSpPr/>
            <p:nvPr/>
          </p:nvSpPr>
          <p:spPr>
            <a:xfrm>
              <a:off x="3925493" y="2599004"/>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5" name="Google Shape;1445;p37"/>
            <p:cNvSpPr/>
            <p:nvPr/>
          </p:nvSpPr>
          <p:spPr>
            <a:xfrm>
              <a:off x="1892592" y="2597975"/>
              <a:ext cx="2032000" cy="88900"/>
            </a:xfrm>
            <a:custGeom>
              <a:avLst/>
              <a:gdLst/>
              <a:ahLst/>
              <a:cxnLst/>
              <a:rect l="l" t="t" r="r" b="b"/>
              <a:pathLst>
                <a:path w="2032000" h="88900" extrusionOk="0">
                  <a:moveTo>
                    <a:pt x="59918" y="0"/>
                  </a:moveTo>
                  <a:lnTo>
                    <a:pt x="0" y="0"/>
                  </a:lnTo>
                  <a:lnTo>
                    <a:pt x="0" y="59918"/>
                  </a:lnTo>
                  <a:lnTo>
                    <a:pt x="59918" y="59918"/>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6" name="Google Shape;1446;p37"/>
            <p:cNvSpPr/>
            <p:nvPr/>
          </p:nvSpPr>
          <p:spPr>
            <a:xfrm>
              <a:off x="487806" y="1402207"/>
              <a:ext cx="3437890" cy="3227070"/>
            </a:xfrm>
            <a:custGeom>
              <a:avLst/>
              <a:gdLst/>
              <a:ahLst/>
              <a:cxnLst/>
              <a:rect l="l" t="t" r="r" b="b"/>
              <a:pathLst>
                <a:path w="3437890" h="3227070" extrusionOk="0">
                  <a:moveTo>
                    <a:pt x="3435782" y="3226822"/>
                  </a:moveTo>
                  <a:lnTo>
                    <a:pt x="0" y="3226822"/>
                  </a:lnTo>
                </a:path>
                <a:path w="3437890" h="3227070" extrusionOk="0">
                  <a:moveTo>
                    <a:pt x="3437687" y="3205854"/>
                  </a:moveTo>
                  <a:lnTo>
                    <a:pt x="3437687"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7" name="Google Shape;1447;p37"/>
            <p:cNvSpPr/>
            <p:nvPr/>
          </p:nvSpPr>
          <p:spPr>
            <a:xfrm>
              <a:off x="3842417" y="4548625"/>
              <a:ext cx="252729" cy="251460"/>
            </a:xfrm>
            <a:custGeom>
              <a:avLst/>
              <a:gdLst/>
              <a:ahLst/>
              <a:cxnLst/>
              <a:rect l="l" t="t" r="r" b="b"/>
              <a:pathLst>
                <a:path w="252729" h="251460" extrusionOk="0">
                  <a:moveTo>
                    <a:pt x="72783" y="0"/>
                  </a:moveTo>
                  <a:lnTo>
                    <a:pt x="0" y="72783"/>
                  </a:lnTo>
                  <a:lnTo>
                    <a:pt x="179641" y="251459"/>
                  </a:lnTo>
                  <a:lnTo>
                    <a:pt x="252425"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48" name="Google Shape;1448;p37"/>
            <p:cNvSpPr/>
            <p:nvPr/>
          </p:nvSpPr>
          <p:spPr>
            <a:xfrm>
              <a:off x="3842417" y="4548625"/>
              <a:ext cx="252729" cy="251460"/>
            </a:xfrm>
            <a:custGeom>
              <a:avLst/>
              <a:gdLst/>
              <a:ahLst/>
              <a:cxnLst/>
              <a:rect l="l" t="t" r="r" b="b"/>
              <a:pathLst>
                <a:path w="252729" h="251460" extrusionOk="0">
                  <a:moveTo>
                    <a:pt x="252425" y="178676"/>
                  </a:moveTo>
                  <a:lnTo>
                    <a:pt x="72783" y="0"/>
                  </a:lnTo>
                  <a:lnTo>
                    <a:pt x="0" y="72783"/>
                  </a:lnTo>
                  <a:lnTo>
                    <a:pt x="179641" y="251459"/>
                  </a:lnTo>
                  <a:lnTo>
                    <a:pt x="252425"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49" name="Google Shape;1449;p37"/>
            <p:cNvPicPr preferRelativeResize="0"/>
            <p:nvPr/>
          </p:nvPicPr>
          <p:blipFill rotWithShape="1">
            <a:blip r:embed="rId10">
              <a:alphaModFix/>
            </a:blip>
            <a:srcRect/>
            <a:stretch/>
          </p:blipFill>
          <p:spPr>
            <a:xfrm>
              <a:off x="3765228" y="4468567"/>
              <a:ext cx="296255" cy="297206"/>
            </a:xfrm>
            <a:prstGeom prst="rect">
              <a:avLst/>
            </a:prstGeom>
            <a:noFill/>
            <a:ln>
              <a:noFill/>
            </a:ln>
          </p:spPr>
        </p:pic>
        <p:sp>
          <p:nvSpPr>
            <p:cNvPr id="1450" name="Google Shape;1450;p37"/>
            <p:cNvSpPr/>
            <p:nvPr/>
          </p:nvSpPr>
          <p:spPr>
            <a:xfrm>
              <a:off x="3280336" y="4035503"/>
              <a:ext cx="103504" cy="107950"/>
            </a:xfrm>
            <a:custGeom>
              <a:avLst/>
              <a:gdLst/>
              <a:ahLst/>
              <a:cxnLst/>
              <a:rect l="l" t="t" r="r" b="b"/>
              <a:pathLst>
                <a:path w="103504" h="107950" extrusionOk="0">
                  <a:moveTo>
                    <a:pt x="0" y="0"/>
                  </a:moveTo>
                  <a:lnTo>
                    <a:pt x="53213" y="107657"/>
                  </a:lnTo>
                  <a:lnTo>
                    <a:pt x="103276" y="6375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51" name="Google Shape;1451;p37"/>
            <p:cNvSpPr/>
            <p:nvPr/>
          </p:nvSpPr>
          <p:spPr>
            <a:xfrm>
              <a:off x="1018373" y="1846550"/>
              <a:ext cx="2840354" cy="2729229"/>
            </a:xfrm>
            <a:custGeom>
              <a:avLst/>
              <a:gdLst/>
              <a:ahLst/>
              <a:cxnLst/>
              <a:rect l="l" t="t" r="r" b="b"/>
              <a:pathLst>
                <a:path w="2840354" h="2729229" extrusionOk="0">
                  <a:moveTo>
                    <a:pt x="2839783" y="272877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52" name="Google Shape;1452;p37"/>
            <p:cNvPicPr preferRelativeResize="0"/>
            <p:nvPr/>
          </p:nvPicPr>
          <p:blipFill rotWithShape="1">
            <a:blip r:embed="rId11">
              <a:alphaModFix/>
            </a:blip>
            <a:srcRect/>
            <a:stretch/>
          </p:blipFill>
          <p:spPr>
            <a:xfrm>
              <a:off x="982698" y="1811937"/>
              <a:ext cx="145432" cy="144100"/>
            </a:xfrm>
            <a:prstGeom prst="rect">
              <a:avLst/>
            </a:prstGeom>
            <a:noFill/>
            <a:ln>
              <a:noFill/>
            </a:ln>
          </p:spPr>
        </p:pic>
        <p:sp>
          <p:nvSpPr>
            <p:cNvPr id="1453" name="Google Shape;1453;p37"/>
            <p:cNvSpPr/>
            <p:nvPr/>
          </p:nvSpPr>
          <p:spPr>
            <a:xfrm>
              <a:off x="3065374" y="1964022"/>
              <a:ext cx="922654" cy="2882265"/>
            </a:xfrm>
            <a:custGeom>
              <a:avLst/>
              <a:gdLst/>
              <a:ahLst/>
              <a:cxnLst/>
              <a:rect l="l" t="t" r="r" b="b"/>
              <a:pathLst>
                <a:path w="922654" h="2882265" extrusionOk="0">
                  <a:moveTo>
                    <a:pt x="914933" y="0"/>
                  </a:moveTo>
                  <a:lnTo>
                    <a:pt x="419341" y="859663"/>
                  </a:lnTo>
                </a:path>
                <a:path w="922654" h="2882265" extrusionOk="0">
                  <a:moveTo>
                    <a:pt x="419341" y="984173"/>
                  </a:moveTo>
                  <a:lnTo>
                    <a:pt x="0" y="861568"/>
                  </a:lnTo>
                  <a:lnTo>
                    <a:pt x="419341" y="859663"/>
                  </a:lnTo>
                </a:path>
                <a:path w="922654" h="2882265" extrusionOk="0">
                  <a:moveTo>
                    <a:pt x="922553" y="2843923"/>
                  </a:moveTo>
                  <a:lnTo>
                    <a:pt x="886912" y="2867060"/>
                  </a:lnTo>
                  <a:lnTo>
                    <a:pt x="847398" y="2879572"/>
                  </a:lnTo>
                  <a:lnTo>
                    <a:pt x="806481" y="2881877"/>
                  </a:lnTo>
                  <a:lnTo>
                    <a:pt x="766633" y="2874394"/>
                  </a:lnTo>
                  <a:lnTo>
                    <a:pt x="730326" y="2857542"/>
                  </a:lnTo>
                  <a:lnTo>
                    <a:pt x="700030" y="2831740"/>
                  </a:lnTo>
                  <a:lnTo>
                    <a:pt x="678218" y="2797406"/>
                  </a:lnTo>
                  <a:lnTo>
                    <a:pt x="667359" y="2754960"/>
                  </a:lnTo>
                  <a:lnTo>
                    <a:pt x="624249" y="2586478"/>
                  </a:lnTo>
                  <a:lnTo>
                    <a:pt x="551919" y="2445019"/>
                  </a:lnTo>
                  <a:lnTo>
                    <a:pt x="483918" y="2347637"/>
                  </a:lnTo>
                  <a:lnTo>
                    <a:pt x="453796" y="2311387"/>
                  </a:lnTo>
                  <a:lnTo>
                    <a:pt x="202044" y="206249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454" name="Google Shape;1454;p37"/>
          <p:cNvGrpSpPr/>
          <p:nvPr/>
        </p:nvGrpSpPr>
        <p:grpSpPr>
          <a:xfrm>
            <a:off x="250481" y="338471"/>
            <a:ext cx="3883025" cy="3653511"/>
            <a:chOff x="484631" y="1399946"/>
            <a:chExt cx="3883025" cy="3653511"/>
          </a:xfrm>
        </p:grpSpPr>
        <p:sp>
          <p:nvSpPr>
            <p:cNvPr id="1455" name="Google Shape;1455;p37"/>
            <p:cNvSpPr/>
            <p:nvPr/>
          </p:nvSpPr>
          <p:spPr>
            <a:xfrm>
              <a:off x="4878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56" name="Google Shape;1456;p37"/>
            <p:cNvSpPr/>
            <p:nvPr/>
          </p:nvSpPr>
          <p:spPr>
            <a:xfrm>
              <a:off x="4846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57" name="Google Shape;1457;p37"/>
            <p:cNvSpPr/>
            <p:nvPr/>
          </p:nvSpPr>
          <p:spPr>
            <a:xfrm>
              <a:off x="5118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458" name="Google Shape;1458;p37"/>
          <p:cNvSpPr txBox="1"/>
          <p:nvPr/>
        </p:nvSpPr>
        <p:spPr>
          <a:xfrm>
            <a:off x="905641" y="681959"/>
            <a:ext cx="5823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CLEAN HIT</a:t>
            </a:r>
            <a:endParaRPr sz="850">
              <a:latin typeface="Arial"/>
              <a:ea typeface="Arial"/>
              <a:cs typeface="Arial"/>
              <a:sym typeface="Arial"/>
            </a:endParaRPr>
          </a:p>
        </p:txBody>
      </p:sp>
      <p:grpSp>
        <p:nvGrpSpPr>
          <p:cNvPr id="1459" name="Google Shape;1459;p37"/>
          <p:cNvGrpSpPr/>
          <p:nvPr/>
        </p:nvGrpSpPr>
        <p:grpSpPr>
          <a:xfrm>
            <a:off x="2829147" y="1425920"/>
            <a:ext cx="870567" cy="2149475"/>
            <a:chOff x="3063297" y="2487395"/>
            <a:chExt cx="870567" cy="2149475"/>
          </a:xfrm>
        </p:grpSpPr>
        <p:sp>
          <p:nvSpPr>
            <p:cNvPr id="1460" name="Google Shape;1460;p37"/>
            <p:cNvSpPr/>
            <p:nvPr/>
          </p:nvSpPr>
          <p:spPr>
            <a:xfrm>
              <a:off x="3450447" y="2908343"/>
              <a:ext cx="121285" cy="68580"/>
            </a:xfrm>
            <a:custGeom>
              <a:avLst/>
              <a:gdLst/>
              <a:ahLst/>
              <a:cxnLst/>
              <a:rect l="l" t="t" r="r" b="b"/>
              <a:pathLst>
                <a:path w="121285" h="68580" extrusionOk="0">
                  <a:moveTo>
                    <a:pt x="22580" y="0"/>
                  </a:moveTo>
                  <a:lnTo>
                    <a:pt x="0" y="62636"/>
                  </a:lnTo>
                  <a:lnTo>
                    <a:pt x="121234" y="68465"/>
                  </a:lnTo>
                  <a:lnTo>
                    <a:pt x="2258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61" name="Google Shape;1461;p37"/>
            <p:cNvPicPr preferRelativeResize="0"/>
            <p:nvPr/>
          </p:nvPicPr>
          <p:blipFill rotWithShape="1">
            <a:blip r:embed="rId12">
              <a:alphaModFix/>
            </a:blip>
            <a:srcRect/>
            <a:stretch/>
          </p:blipFill>
          <p:spPr>
            <a:xfrm>
              <a:off x="3181908" y="2523285"/>
              <a:ext cx="72796" cy="72796"/>
            </a:xfrm>
            <a:prstGeom prst="rect">
              <a:avLst/>
            </a:prstGeom>
            <a:noFill/>
            <a:ln>
              <a:noFill/>
            </a:ln>
          </p:spPr>
        </p:pic>
        <p:pic>
          <p:nvPicPr>
            <p:cNvPr id="1462" name="Google Shape;1462;p37"/>
            <p:cNvPicPr preferRelativeResize="0"/>
            <p:nvPr/>
          </p:nvPicPr>
          <p:blipFill rotWithShape="1">
            <a:blip r:embed="rId13">
              <a:alphaModFix/>
            </a:blip>
            <a:srcRect/>
            <a:stretch/>
          </p:blipFill>
          <p:spPr>
            <a:xfrm>
              <a:off x="3063297" y="2794723"/>
              <a:ext cx="72771" cy="72796"/>
            </a:xfrm>
            <a:prstGeom prst="rect">
              <a:avLst/>
            </a:prstGeom>
            <a:noFill/>
            <a:ln>
              <a:noFill/>
            </a:ln>
          </p:spPr>
        </p:pic>
        <p:sp>
          <p:nvSpPr>
            <p:cNvPr id="1463" name="Google Shape;1463;p37"/>
            <p:cNvSpPr/>
            <p:nvPr/>
          </p:nvSpPr>
          <p:spPr>
            <a:xfrm>
              <a:off x="3211235" y="2487395"/>
              <a:ext cx="722629" cy="2149475"/>
            </a:xfrm>
            <a:custGeom>
              <a:avLst/>
              <a:gdLst/>
              <a:ahLst/>
              <a:cxnLst/>
              <a:rect l="l" t="t" r="r" b="b"/>
              <a:pathLst>
                <a:path w="722629" h="2149475" extrusionOk="0">
                  <a:moveTo>
                    <a:pt x="599427" y="169125"/>
                  </a:moveTo>
                  <a:lnTo>
                    <a:pt x="170548" y="160921"/>
                  </a:lnTo>
                  <a:lnTo>
                    <a:pt x="165785" y="161734"/>
                  </a:lnTo>
                  <a:lnTo>
                    <a:pt x="101257" y="155379"/>
                  </a:lnTo>
                  <a:lnTo>
                    <a:pt x="48560" y="138047"/>
                  </a:lnTo>
                  <a:lnTo>
                    <a:pt x="13029" y="112340"/>
                  </a:lnTo>
                  <a:lnTo>
                    <a:pt x="0" y="80860"/>
                  </a:lnTo>
                  <a:lnTo>
                    <a:pt x="13029" y="49382"/>
                  </a:lnTo>
                  <a:lnTo>
                    <a:pt x="48560" y="23680"/>
                  </a:lnTo>
                  <a:lnTo>
                    <a:pt x="101257" y="6353"/>
                  </a:lnTo>
                  <a:lnTo>
                    <a:pt x="165785" y="0"/>
                  </a:lnTo>
                  <a:lnTo>
                    <a:pt x="168643" y="812"/>
                  </a:lnTo>
                  <a:lnTo>
                    <a:pt x="226468" y="3745"/>
                  </a:lnTo>
                  <a:lnTo>
                    <a:pt x="280400" y="5897"/>
                  </a:lnTo>
                  <a:lnTo>
                    <a:pt x="330555" y="7615"/>
                  </a:lnTo>
                  <a:lnTo>
                    <a:pt x="377053" y="9243"/>
                  </a:lnTo>
                  <a:lnTo>
                    <a:pt x="420010" y="11127"/>
                  </a:lnTo>
                  <a:lnTo>
                    <a:pt x="459543" y="13614"/>
                  </a:lnTo>
                  <a:lnTo>
                    <a:pt x="528807" y="21776"/>
                  </a:lnTo>
                  <a:lnTo>
                    <a:pt x="585786" y="36497"/>
                  </a:lnTo>
                  <a:lnTo>
                    <a:pt x="631418" y="60540"/>
                  </a:lnTo>
                  <a:lnTo>
                    <a:pt x="666642" y="96674"/>
                  </a:lnTo>
                  <a:lnTo>
                    <a:pt x="692398" y="147662"/>
                  </a:lnTo>
                  <a:lnTo>
                    <a:pt x="709625" y="216271"/>
                  </a:lnTo>
                  <a:lnTo>
                    <a:pt x="715333" y="258048"/>
                  </a:lnTo>
                  <a:lnTo>
                    <a:pt x="719261" y="305268"/>
                  </a:lnTo>
                  <a:lnTo>
                    <a:pt x="721526" y="358275"/>
                  </a:lnTo>
                  <a:lnTo>
                    <a:pt x="722245" y="417417"/>
                  </a:lnTo>
                  <a:lnTo>
                    <a:pt x="721537" y="483038"/>
                  </a:lnTo>
                  <a:lnTo>
                    <a:pt x="719518" y="555485"/>
                  </a:lnTo>
                  <a:lnTo>
                    <a:pt x="715371" y="679372"/>
                  </a:lnTo>
                  <a:lnTo>
                    <a:pt x="711765" y="795787"/>
                  </a:lnTo>
                  <a:lnTo>
                    <a:pt x="708664" y="904994"/>
                  </a:lnTo>
                  <a:lnTo>
                    <a:pt x="706032" y="1007255"/>
                  </a:lnTo>
                  <a:lnTo>
                    <a:pt x="703830" y="1102834"/>
                  </a:lnTo>
                  <a:lnTo>
                    <a:pt x="702022" y="1191993"/>
                  </a:lnTo>
                  <a:lnTo>
                    <a:pt x="700571" y="1274995"/>
                  </a:lnTo>
                  <a:lnTo>
                    <a:pt x="699440" y="1352102"/>
                  </a:lnTo>
                  <a:lnTo>
                    <a:pt x="698591" y="1423579"/>
                  </a:lnTo>
                  <a:lnTo>
                    <a:pt x="697989" y="1489687"/>
                  </a:lnTo>
                  <a:lnTo>
                    <a:pt x="697595" y="1550690"/>
                  </a:lnTo>
                  <a:lnTo>
                    <a:pt x="697374" y="1606851"/>
                  </a:lnTo>
                  <a:lnTo>
                    <a:pt x="697287" y="1658431"/>
                  </a:lnTo>
                  <a:lnTo>
                    <a:pt x="697298" y="1705695"/>
                  </a:lnTo>
                  <a:lnTo>
                    <a:pt x="697369" y="1748905"/>
                  </a:lnTo>
                  <a:lnTo>
                    <a:pt x="697465" y="1788324"/>
                  </a:lnTo>
                  <a:lnTo>
                    <a:pt x="697547" y="1824215"/>
                  </a:lnTo>
                  <a:lnTo>
                    <a:pt x="697524" y="1886464"/>
                  </a:lnTo>
                  <a:lnTo>
                    <a:pt x="697004" y="1937754"/>
                  </a:lnTo>
                  <a:lnTo>
                    <a:pt x="695690" y="1980190"/>
                  </a:lnTo>
                  <a:lnTo>
                    <a:pt x="691586" y="2031841"/>
                  </a:lnTo>
                  <a:lnTo>
                    <a:pt x="684031" y="2075398"/>
                  </a:lnTo>
                  <a:lnTo>
                    <a:pt x="672028" y="2117959"/>
                  </a:lnTo>
                  <a:lnTo>
                    <a:pt x="666865" y="2133151"/>
                  </a:lnTo>
                  <a:lnTo>
                    <a:pt x="661060" y="214928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64" name="Google Shape;1464;p37"/>
            <p:cNvSpPr/>
            <p:nvPr/>
          </p:nvSpPr>
          <p:spPr>
            <a:xfrm>
              <a:off x="3457771" y="2796730"/>
              <a:ext cx="53975" cy="53975"/>
            </a:xfrm>
            <a:custGeom>
              <a:avLst/>
              <a:gdLst/>
              <a:ahLst/>
              <a:cxnLst/>
              <a:rect l="l" t="t" r="r" b="b"/>
              <a:pathLst>
                <a:path w="53975" h="53975" extrusionOk="0">
                  <a:moveTo>
                    <a:pt x="27635" y="0"/>
                  </a:moveTo>
                  <a:lnTo>
                    <a:pt x="17091" y="1851"/>
                  </a:lnTo>
                  <a:lnTo>
                    <a:pt x="8378" y="7410"/>
                  </a:lnTo>
                  <a:lnTo>
                    <a:pt x="2385" y="15826"/>
                  </a:lnTo>
                  <a:lnTo>
                    <a:pt x="0" y="26250"/>
                  </a:lnTo>
                  <a:lnTo>
                    <a:pt x="1844" y="36802"/>
                  </a:lnTo>
                  <a:lnTo>
                    <a:pt x="7402" y="45518"/>
                  </a:lnTo>
                  <a:lnTo>
                    <a:pt x="15825" y="51512"/>
                  </a:lnTo>
                  <a:lnTo>
                    <a:pt x="26263" y="53898"/>
                  </a:lnTo>
                  <a:lnTo>
                    <a:pt x="36800" y="52054"/>
                  </a:lnTo>
                  <a:lnTo>
                    <a:pt x="45510" y="46496"/>
                  </a:lnTo>
                  <a:lnTo>
                    <a:pt x="51506" y="38073"/>
                  </a:lnTo>
                  <a:lnTo>
                    <a:pt x="53898" y="27635"/>
                  </a:lnTo>
                  <a:lnTo>
                    <a:pt x="52048" y="17096"/>
                  </a:lnTo>
                  <a:lnTo>
                    <a:pt x="46491" y="8383"/>
                  </a:lnTo>
                  <a:lnTo>
                    <a:pt x="38071" y="2387"/>
                  </a:lnTo>
                  <a:lnTo>
                    <a:pt x="2763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65" name="Google Shape;1465;p37"/>
            <p:cNvPicPr preferRelativeResize="0"/>
            <p:nvPr/>
          </p:nvPicPr>
          <p:blipFill rotWithShape="1">
            <a:blip r:embed="rId14">
              <a:alphaModFix/>
            </a:blip>
            <a:srcRect/>
            <a:stretch/>
          </p:blipFill>
          <p:spPr>
            <a:xfrm>
              <a:off x="3571685" y="2914026"/>
              <a:ext cx="164426" cy="164439"/>
            </a:xfrm>
            <a:prstGeom prst="rect">
              <a:avLst/>
            </a:prstGeom>
            <a:noFill/>
            <a:ln>
              <a:noFill/>
            </a:ln>
          </p:spPr>
        </p:pic>
      </p:grpSp>
      <p:sp>
        <p:nvSpPr>
          <p:cNvPr id="1466" name="Google Shape;1466;p37"/>
          <p:cNvSpPr txBox="1"/>
          <p:nvPr/>
        </p:nvSpPr>
        <p:spPr>
          <a:xfrm>
            <a:off x="3369398" y="1853800"/>
            <a:ext cx="153300" cy="1269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750" b="1">
                <a:solidFill>
                  <a:srgbClr val="FFFFFF"/>
                </a:solidFill>
                <a:latin typeface="Arial"/>
                <a:ea typeface="Arial"/>
                <a:cs typeface="Arial"/>
                <a:sym typeface="Arial"/>
              </a:rPr>
              <a:t>U1</a:t>
            </a:r>
            <a:endParaRPr sz="750">
              <a:latin typeface="Arial"/>
              <a:ea typeface="Arial"/>
              <a:cs typeface="Arial"/>
              <a:sym typeface="Arial"/>
            </a:endParaRPr>
          </a:p>
        </p:txBody>
      </p:sp>
      <p:pic>
        <p:nvPicPr>
          <p:cNvPr id="1467" name="Google Shape;1467;p37"/>
          <p:cNvPicPr preferRelativeResize="0"/>
          <p:nvPr/>
        </p:nvPicPr>
        <p:blipFill rotWithShape="1">
          <a:blip r:embed="rId5">
            <a:alphaModFix/>
          </a:blip>
          <a:srcRect/>
          <a:stretch/>
        </p:blipFill>
        <p:spPr>
          <a:xfrm>
            <a:off x="2901949" y="2845272"/>
            <a:ext cx="164439" cy="164439"/>
          </a:xfrm>
          <a:prstGeom prst="rect">
            <a:avLst/>
          </a:prstGeom>
          <a:noFill/>
          <a:ln>
            <a:noFill/>
          </a:ln>
        </p:spPr>
      </p:pic>
      <p:sp>
        <p:nvSpPr>
          <p:cNvPr id="1468" name="Google Shape;1468;p37"/>
          <p:cNvSpPr txBox="1"/>
          <p:nvPr/>
        </p:nvSpPr>
        <p:spPr>
          <a:xfrm>
            <a:off x="2927249" y="2847850"/>
            <a:ext cx="196200" cy="1269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750" b="1">
                <a:solidFill>
                  <a:srgbClr val="FFFFFF"/>
                </a:solidFill>
                <a:latin typeface="Arial"/>
                <a:ea typeface="Arial"/>
                <a:cs typeface="Arial"/>
                <a:sym typeface="Arial"/>
              </a:rPr>
              <a:t>PU</a:t>
            </a:r>
            <a:endParaRPr sz="750">
              <a:latin typeface="Arial"/>
              <a:ea typeface="Arial"/>
              <a:cs typeface="Arial"/>
              <a:sym typeface="Arial"/>
            </a:endParaRPr>
          </a:p>
        </p:txBody>
      </p:sp>
      <p:pic>
        <p:nvPicPr>
          <p:cNvPr id="1469" name="Google Shape;1469;p37"/>
          <p:cNvPicPr preferRelativeResize="0"/>
          <p:nvPr/>
        </p:nvPicPr>
        <p:blipFill rotWithShape="1">
          <a:blip r:embed="rId6">
            <a:alphaModFix/>
          </a:blip>
          <a:srcRect/>
          <a:stretch/>
        </p:blipFill>
        <p:spPr>
          <a:xfrm>
            <a:off x="3708200" y="753113"/>
            <a:ext cx="172046" cy="172059"/>
          </a:xfrm>
          <a:prstGeom prst="rect">
            <a:avLst/>
          </a:prstGeom>
          <a:noFill/>
          <a:ln>
            <a:noFill/>
          </a:ln>
        </p:spPr>
      </p:pic>
      <p:sp>
        <p:nvSpPr>
          <p:cNvPr id="1470" name="Google Shape;1470;p37"/>
          <p:cNvSpPr txBox="1"/>
          <p:nvPr/>
        </p:nvSpPr>
        <p:spPr>
          <a:xfrm>
            <a:off x="3731172" y="758175"/>
            <a:ext cx="1722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grpSp>
        <p:nvGrpSpPr>
          <p:cNvPr id="1471" name="Google Shape;1471;p37"/>
          <p:cNvGrpSpPr/>
          <p:nvPr/>
        </p:nvGrpSpPr>
        <p:grpSpPr>
          <a:xfrm>
            <a:off x="3543260" y="3570739"/>
            <a:ext cx="354535" cy="199052"/>
            <a:chOff x="3777410" y="4632214"/>
            <a:chExt cx="354535" cy="199052"/>
          </a:xfrm>
        </p:grpSpPr>
        <p:pic>
          <p:nvPicPr>
            <p:cNvPr id="1472" name="Google Shape;1472;p37"/>
            <p:cNvPicPr preferRelativeResize="0"/>
            <p:nvPr/>
          </p:nvPicPr>
          <p:blipFill rotWithShape="1">
            <a:blip r:embed="rId15">
              <a:alphaModFix/>
            </a:blip>
            <a:srcRect/>
            <a:stretch/>
          </p:blipFill>
          <p:spPr>
            <a:xfrm>
              <a:off x="3959873" y="4659207"/>
              <a:ext cx="172072" cy="172059"/>
            </a:xfrm>
            <a:prstGeom prst="rect">
              <a:avLst/>
            </a:prstGeom>
            <a:noFill/>
            <a:ln>
              <a:noFill/>
            </a:ln>
          </p:spPr>
        </p:pic>
        <p:pic>
          <p:nvPicPr>
            <p:cNvPr id="1473" name="Google Shape;1473;p37"/>
            <p:cNvPicPr preferRelativeResize="0"/>
            <p:nvPr/>
          </p:nvPicPr>
          <p:blipFill rotWithShape="1">
            <a:blip r:embed="rId16">
              <a:alphaModFix/>
            </a:blip>
            <a:srcRect/>
            <a:stretch/>
          </p:blipFill>
          <p:spPr>
            <a:xfrm>
              <a:off x="3777410" y="4632214"/>
              <a:ext cx="153212" cy="153212"/>
            </a:xfrm>
            <a:prstGeom prst="rect">
              <a:avLst/>
            </a:prstGeom>
            <a:noFill/>
            <a:ln>
              <a:noFill/>
            </a:ln>
          </p:spPr>
        </p:pic>
      </p:grpSp>
      <p:sp>
        <p:nvSpPr>
          <p:cNvPr id="1474" name="Google Shape;1474;p37"/>
          <p:cNvSpPr txBox="1"/>
          <p:nvPr/>
        </p:nvSpPr>
        <p:spPr>
          <a:xfrm>
            <a:off x="3516003" y="3584338"/>
            <a:ext cx="241500" cy="126900"/>
          </a:xfrm>
          <a:prstGeom prst="rect">
            <a:avLst/>
          </a:prstGeom>
          <a:noFill/>
          <a:ln>
            <a:noFill/>
          </a:ln>
        </p:spPr>
        <p:txBody>
          <a:bodyPr spcFirstLastPara="1" wrap="square" lIns="0" tIns="11425" rIns="0" bIns="0" anchor="t" anchorCtr="0">
            <a:spAutoFit/>
          </a:bodyPr>
          <a:lstStyle/>
          <a:p>
            <a:pPr marL="38100" lvl="0" indent="0" algn="l" rtl="0">
              <a:lnSpc>
                <a:spcPct val="100000"/>
              </a:lnSpc>
              <a:spcBef>
                <a:spcPts val="0"/>
              </a:spcBef>
              <a:spcAft>
                <a:spcPts val="0"/>
              </a:spcAft>
              <a:buNone/>
            </a:pPr>
            <a:r>
              <a:rPr lang="en" sz="750" b="1">
                <a:latin typeface="Arial"/>
                <a:ea typeface="Arial"/>
                <a:cs typeface="Arial"/>
                <a:sym typeface="Arial"/>
              </a:rPr>
              <a:t>BR </a:t>
            </a:r>
            <a:endParaRPr sz="1275" baseline="-25000">
              <a:latin typeface="Arial"/>
              <a:ea typeface="Arial"/>
              <a:cs typeface="Arial"/>
              <a:sym typeface="Arial"/>
            </a:endParaRPr>
          </a:p>
        </p:txBody>
      </p:sp>
      <p:pic>
        <p:nvPicPr>
          <p:cNvPr id="1475" name="Google Shape;1475;p37"/>
          <p:cNvPicPr preferRelativeResize="0"/>
          <p:nvPr/>
        </p:nvPicPr>
        <p:blipFill rotWithShape="1">
          <a:blip r:embed="rId17">
            <a:alphaModFix/>
          </a:blip>
          <a:srcRect/>
          <a:stretch/>
        </p:blipFill>
        <p:spPr>
          <a:xfrm>
            <a:off x="3493708" y="1519814"/>
            <a:ext cx="153212" cy="153212"/>
          </a:xfrm>
          <a:prstGeom prst="rect">
            <a:avLst/>
          </a:prstGeom>
          <a:noFill/>
          <a:ln>
            <a:noFill/>
          </a:ln>
        </p:spPr>
      </p:pic>
      <p:sp>
        <p:nvSpPr>
          <p:cNvPr id="1476" name="Google Shape;1476;p37"/>
          <p:cNvSpPr txBox="1"/>
          <p:nvPr/>
        </p:nvSpPr>
        <p:spPr>
          <a:xfrm>
            <a:off x="3516001" y="1517175"/>
            <a:ext cx="1722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sp>
        <p:nvSpPr>
          <p:cNvPr id="1477" name="Google Shape;1477;p37"/>
          <p:cNvSpPr txBox="1"/>
          <p:nvPr/>
        </p:nvSpPr>
        <p:spPr>
          <a:xfrm>
            <a:off x="3731167" y="3606825"/>
            <a:ext cx="172200" cy="126900"/>
          </a:xfrm>
          <a:prstGeom prst="rect">
            <a:avLst/>
          </a:prstGeom>
          <a:noFill/>
          <a:ln>
            <a:noFill/>
          </a:ln>
        </p:spPr>
        <p:txBody>
          <a:bodyPr spcFirstLastPara="1" wrap="square" lIns="0" tIns="11425" rIns="0" bIns="0" anchor="t" anchorCtr="0">
            <a:spAutoFit/>
          </a:bodyPr>
          <a:lstStyle/>
          <a:p>
            <a:pPr marL="0" marR="5080" lvl="0" indent="0" algn="r" rtl="0">
              <a:lnSpc>
                <a:spcPct val="100000"/>
              </a:lnSpc>
              <a:spcBef>
                <a:spcPts val="0"/>
              </a:spcBef>
              <a:spcAft>
                <a:spcPts val="0"/>
              </a:spcAft>
              <a:buNone/>
            </a:pPr>
            <a:r>
              <a:rPr lang="en" sz="750" b="1">
                <a:solidFill>
                  <a:srgbClr val="000000"/>
                </a:solidFill>
                <a:latin typeface="Arial"/>
                <a:ea typeface="Arial"/>
                <a:cs typeface="Arial"/>
                <a:sym typeface="Arial"/>
              </a:rPr>
              <a:t>PU</a:t>
            </a:r>
            <a:endParaRPr sz="750">
              <a:solidFill>
                <a:srgbClr val="000000"/>
              </a:solidFill>
              <a:latin typeface="Arial"/>
              <a:ea typeface="Arial"/>
              <a:cs typeface="Arial"/>
              <a:sym typeface="Arial"/>
            </a:endParaRPr>
          </a:p>
        </p:txBody>
      </p:sp>
      <p:sp>
        <p:nvSpPr>
          <p:cNvPr id="1478" name="Google Shape;1478;p37"/>
          <p:cNvSpPr txBox="1"/>
          <p:nvPr/>
        </p:nvSpPr>
        <p:spPr>
          <a:xfrm>
            <a:off x="253200" y="4014975"/>
            <a:ext cx="3882300" cy="32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Base Hit, BR Holds at 1st (7.5.6 CCA pp. 48)</a:t>
            </a:r>
            <a:endParaRPr sz="1300">
              <a:latin typeface="Roboto"/>
              <a:ea typeface="Roboto"/>
              <a:cs typeface="Roboto"/>
              <a:sym typeface="Roboto"/>
            </a:endParaRPr>
          </a:p>
        </p:txBody>
      </p:sp>
      <p:sp>
        <p:nvSpPr>
          <p:cNvPr id="1479" name="Google Shape;1479;p37"/>
          <p:cNvSpPr txBox="1"/>
          <p:nvPr/>
        </p:nvSpPr>
        <p:spPr>
          <a:xfrm>
            <a:off x="4412850" y="4027025"/>
            <a:ext cx="3879900" cy="32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Clean Hit, Extra Bases (7.5.7 CCA pp. 49)</a:t>
            </a:r>
            <a:endParaRPr sz="1300">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83"/>
        <p:cNvGrpSpPr/>
        <p:nvPr/>
      </p:nvGrpSpPr>
      <p:grpSpPr>
        <a:xfrm>
          <a:off x="0" y="0"/>
          <a:ext cx="0" cy="0"/>
          <a:chOff x="0" y="0"/>
          <a:chExt cx="0" cy="0"/>
        </a:xfrm>
      </p:grpSpPr>
      <p:grpSp>
        <p:nvGrpSpPr>
          <p:cNvPr id="1484" name="Google Shape;1484;p38"/>
          <p:cNvGrpSpPr/>
          <p:nvPr/>
        </p:nvGrpSpPr>
        <p:grpSpPr>
          <a:xfrm>
            <a:off x="235065" y="383093"/>
            <a:ext cx="3815444" cy="3649125"/>
            <a:chOff x="414655" y="1402206"/>
            <a:chExt cx="3879850" cy="4108450"/>
          </a:xfrm>
        </p:grpSpPr>
        <p:sp>
          <p:nvSpPr>
            <p:cNvPr id="1485" name="Google Shape;1485;p38"/>
            <p:cNvSpPr/>
            <p:nvPr/>
          </p:nvSpPr>
          <p:spPr>
            <a:xfrm>
              <a:off x="414655" y="1402206"/>
              <a:ext cx="3879850" cy="4108450"/>
            </a:xfrm>
            <a:custGeom>
              <a:avLst/>
              <a:gdLst/>
              <a:ahLst/>
              <a:cxnLst/>
              <a:rect l="l" t="t" r="r" b="b"/>
              <a:pathLst>
                <a:path w="3879850" h="4108450" extrusionOk="0">
                  <a:moveTo>
                    <a:pt x="3879850" y="0"/>
                  </a:moveTo>
                  <a:lnTo>
                    <a:pt x="0" y="0"/>
                  </a:lnTo>
                  <a:lnTo>
                    <a:pt x="0" y="4108450"/>
                  </a:lnTo>
                  <a:lnTo>
                    <a:pt x="3879850" y="4108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86" name="Google Shape;1486;p38"/>
            <p:cNvSpPr/>
            <p:nvPr/>
          </p:nvSpPr>
          <p:spPr>
            <a:xfrm>
              <a:off x="414655" y="1402206"/>
              <a:ext cx="3712845" cy="3899535"/>
            </a:xfrm>
            <a:custGeom>
              <a:avLst/>
              <a:gdLst/>
              <a:ahLst/>
              <a:cxnLst/>
              <a:rect l="l" t="t" r="r" b="b"/>
              <a:pathLst>
                <a:path w="3712845" h="3899535" extrusionOk="0">
                  <a:moveTo>
                    <a:pt x="3704367" y="3708541"/>
                  </a:moveTo>
                  <a:lnTo>
                    <a:pt x="3220496" y="3708541"/>
                  </a:lnTo>
                  <a:lnTo>
                    <a:pt x="3236010" y="3753420"/>
                  </a:lnTo>
                  <a:lnTo>
                    <a:pt x="3259479" y="3794064"/>
                  </a:lnTo>
                  <a:lnTo>
                    <a:pt x="3289923" y="3829403"/>
                  </a:lnTo>
                  <a:lnTo>
                    <a:pt x="3326414" y="3858508"/>
                  </a:lnTo>
                  <a:lnTo>
                    <a:pt x="3368022" y="3880449"/>
                  </a:lnTo>
                  <a:lnTo>
                    <a:pt x="3413815" y="3894295"/>
                  </a:lnTo>
                  <a:lnTo>
                    <a:pt x="3462865" y="3899118"/>
                  </a:lnTo>
                  <a:lnTo>
                    <a:pt x="3507685" y="3895100"/>
                  </a:lnTo>
                  <a:lnTo>
                    <a:pt x="3549869" y="3883517"/>
                  </a:lnTo>
                  <a:lnTo>
                    <a:pt x="3588715" y="3865072"/>
                  </a:lnTo>
                  <a:lnTo>
                    <a:pt x="3623517" y="3840471"/>
                  </a:lnTo>
                  <a:lnTo>
                    <a:pt x="3653570" y="3810417"/>
                  </a:lnTo>
                  <a:lnTo>
                    <a:pt x="3678172" y="3775615"/>
                  </a:lnTo>
                  <a:lnTo>
                    <a:pt x="3696616" y="3736770"/>
                  </a:lnTo>
                  <a:lnTo>
                    <a:pt x="3704367" y="3708541"/>
                  </a:lnTo>
                  <a:close/>
                </a:path>
                <a:path w="3712845" h="3899535" extrusionOk="0">
                  <a:moveTo>
                    <a:pt x="1068334" y="3590203"/>
                  </a:moveTo>
                  <a:lnTo>
                    <a:pt x="0" y="3590203"/>
                  </a:lnTo>
                  <a:lnTo>
                    <a:pt x="0" y="3708541"/>
                  </a:lnTo>
                  <a:lnTo>
                    <a:pt x="3220496" y="3708541"/>
                  </a:lnTo>
                  <a:lnTo>
                    <a:pt x="3220448" y="3708402"/>
                  </a:lnTo>
                  <a:lnTo>
                    <a:pt x="3704406" y="3708402"/>
                  </a:lnTo>
                  <a:lnTo>
                    <a:pt x="3708199" y="3694585"/>
                  </a:lnTo>
                  <a:lnTo>
                    <a:pt x="3712217" y="3649766"/>
                  </a:lnTo>
                  <a:lnTo>
                    <a:pt x="3707378" y="3600638"/>
                  </a:lnTo>
                  <a:lnTo>
                    <a:pt x="3705305" y="3593797"/>
                  </a:lnTo>
                  <a:lnTo>
                    <a:pt x="1069779" y="3593797"/>
                  </a:lnTo>
                  <a:lnTo>
                    <a:pt x="1068334" y="3590203"/>
                  </a:lnTo>
                  <a:close/>
                </a:path>
                <a:path w="3712845" h="3899535" extrusionOk="0">
                  <a:moveTo>
                    <a:pt x="2697246" y="1121145"/>
                  </a:moveTo>
                  <a:lnTo>
                    <a:pt x="2643226" y="1121862"/>
                  </a:lnTo>
                  <a:lnTo>
                    <a:pt x="2647289" y="1121862"/>
                  </a:lnTo>
                  <a:lnTo>
                    <a:pt x="2601705" y="1123679"/>
                  </a:lnTo>
                  <a:lnTo>
                    <a:pt x="2554422" y="1126823"/>
                  </a:lnTo>
                  <a:lnTo>
                    <a:pt x="2507486" y="1131197"/>
                  </a:lnTo>
                  <a:lnTo>
                    <a:pt x="2460912" y="1136785"/>
                  </a:lnTo>
                  <a:lnTo>
                    <a:pt x="2414718" y="1143570"/>
                  </a:lnTo>
                  <a:lnTo>
                    <a:pt x="2368918" y="1151537"/>
                  </a:lnTo>
                  <a:lnTo>
                    <a:pt x="2323529" y="1160669"/>
                  </a:lnTo>
                  <a:lnTo>
                    <a:pt x="2278567" y="1170951"/>
                  </a:lnTo>
                  <a:lnTo>
                    <a:pt x="2234048" y="1182366"/>
                  </a:lnTo>
                  <a:lnTo>
                    <a:pt x="2189987" y="1194899"/>
                  </a:lnTo>
                  <a:lnTo>
                    <a:pt x="2146402" y="1208533"/>
                  </a:lnTo>
                  <a:lnTo>
                    <a:pt x="2103308" y="1223252"/>
                  </a:lnTo>
                  <a:lnTo>
                    <a:pt x="2060722" y="1239040"/>
                  </a:lnTo>
                  <a:lnTo>
                    <a:pt x="2018658" y="1255882"/>
                  </a:lnTo>
                  <a:lnTo>
                    <a:pt x="1977134" y="1273761"/>
                  </a:lnTo>
                  <a:lnTo>
                    <a:pt x="1936165" y="1292660"/>
                  </a:lnTo>
                  <a:lnTo>
                    <a:pt x="1895768" y="1312565"/>
                  </a:lnTo>
                  <a:lnTo>
                    <a:pt x="1855958" y="1333458"/>
                  </a:lnTo>
                  <a:lnTo>
                    <a:pt x="1816752" y="1355325"/>
                  </a:lnTo>
                  <a:lnTo>
                    <a:pt x="1778165" y="1378148"/>
                  </a:lnTo>
                  <a:lnTo>
                    <a:pt x="1740214" y="1401912"/>
                  </a:lnTo>
                  <a:lnTo>
                    <a:pt x="1702914" y="1426600"/>
                  </a:lnTo>
                  <a:lnTo>
                    <a:pt x="1666283" y="1452197"/>
                  </a:lnTo>
                  <a:lnTo>
                    <a:pt x="1630335" y="1478687"/>
                  </a:lnTo>
                  <a:lnTo>
                    <a:pt x="1595087" y="1506053"/>
                  </a:lnTo>
                  <a:lnTo>
                    <a:pt x="1560555" y="1534280"/>
                  </a:lnTo>
                  <a:lnTo>
                    <a:pt x="1526755" y="1563351"/>
                  </a:lnTo>
                  <a:lnTo>
                    <a:pt x="1493703" y="1593251"/>
                  </a:lnTo>
                  <a:lnTo>
                    <a:pt x="1461415" y="1623962"/>
                  </a:lnTo>
                  <a:lnTo>
                    <a:pt x="1429907" y="1655470"/>
                  </a:lnTo>
                  <a:lnTo>
                    <a:pt x="1399196" y="1687758"/>
                  </a:lnTo>
                  <a:lnTo>
                    <a:pt x="1369296" y="1720810"/>
                  </a:lnTo>
                  <a:lnTo>
                    <a:pt x="1340225" y="1754610"/>
                  </a:lnTo>
                  <a:lnTo>
                    <a:pt x="1311999" y="1789143"/>
                  </a:lnTo>
                  <a:lnTo>
                    <a:pt x="1284633" y="1824391"/>
                  </a:lnTo>
                  <a:lnTo>
                    <a:pt x="1258143" y="1860339"/>
                  </a:lnTo>
                  <a:lnTo>
                    <a:pt x="1232546" y="1896970"/>
                  </a:lnTo>
                  <a:lnTo>
                    <a:pt x="1207858" y="1934270"/>
                  </a:lnTo>
                  <a:lnTo>
                    <a:pt x="1184094" y="1972221"/>
                  </a:lnTo>
                  <a:lnTo>
                    <a:pt x="1161271" y="2010808"/>
                  </a:lnTo>
                  <a:lnTo>
                    <a:pt x="1139405" y="2050014"/>
                  </a:lnTo>
                  <a:lnTo>
                    <a:pt x="1118512" y="2089824"/>
                  </a:lnTo>
                  <a:lnTo>
                    <a:pt x="1098608" y="2130221"/>
                  </a:lnTo>
                  <a:lnTo>
                    <a:pt x="1079708" y="2171190"/>
                  </a:lnTo>
                  <a:lnTo>
                    <a:pt x="1061830" y="2212714"/>
                  </a:lnTo>
                  <a:lnTo>
                    <a:pt x="1044988" y="2254777"/>
                  </a:lnTo>
                  <a:lnTo>
                    <a:pt x="1029200" y="2297364"/>
                  </a:lnTo>
                  <a:lnTo>
                    <a:pt x="1014481" y="2340458"/>
                  </a:lnTo>
                  <a:lnTo>
                    <a:pt x="1000847" y="2384043"/>
                  </a:lnTo>
                  <a:lnTo>
                    <a:pt x="988315" y="2428102"/>
                  </a:lnTo>
                  <a:lnTo>
                    <a:pt x="976900" y="2472621"/>
                  </a:lnTo>
                  <a:lnTo>
                    <a:pt x="966618" y="2517583"/>
                  </a:lnTo>
                  <a:lnTo>
                    <a:pt x="957486" y="2562972"/>
                  </a:lnTo>
                  <a:lnTo>
                    <a:pt x="949519" y="2608771"/>
                  </a:lnTo>
                  <a:lnTo>
                    <a:pt x="942734" y="2654966"/>
                  </a:lnTo>
                  <a:lnTo>
                    <a:pt x="937147" y="2701539"/>
                  </a:lnTo>
                  <a:lnTo>
                    <a:pt x="932773" y="2748474"/>
                  </a:lnTo>
                  <a:lnTo>
                    <a:pt x="929629" y="2795756"/>
                  </a:lnTo>
                  <a:lnTo>
                    <a:pt x="927731" y="2843369"/>
                  </a:lnTo>
                  <a:lnTo>
                    <a:pt x="927094" y="2891296"/>
                  </a:lnTo>
                  <a:lnTo>
                    <a:pt x="927903" y="2945285"/>
                  </a:lnTo>
                  <a:lnTo>
                    <a:pt x="930302" y="2998696"/>
                  </a:lnTo>
                  <a:lnTo>
                    <a:pt x="934257" y="3051527"/>
                  </a:lnTo>
                  <a:lnTo>
                    <a:pt x="939728" y="3103777"/>
                  </a:lnTo>
                  <a:lnTo>
                    <a:pt x="946681" y="3155443"/>
                  </a:lnTo>
                  <a:lnTo>
                    <a:pt x="955077" y="3206523"/>
                  </a:lnTo>
                  <a:lnTo>
                    <a:pt x="964880" y="3257015"/>
                  </a:lnTo>
                  <a:lnTo>
                    <a:pt x="976053" y="3306916"/>
                  </a:lnTo>
                  <a:lnTo>
                    <a:pt x="988558" y="3356225"/>
                  </a:lnTo>
                  <a:lnTo>
                    <a:pt x="1002359" y="3404938"/>
                  </a:lnTo>
                  <a:lnTo>
                    <a:pt x="1017418" y="3453054"/>
                  </a:lnTo>
                  <a:lnTo>
                    <a:pt x="1033699" y="3500571"/>
                  </a:lnTo>
                  <a:lnTo>
                    <a:pt x="1051165" y="3547486"/>
                  </a:lnTo>
                  <a:lnTo>
                    <a:pt x="1069779" y="3593797"/>
                  </a:lnTo>
                  <a:lnTo>
                    <a:pt x="1069106" y="3590203"/>
                  </a:lnTo>
                  <a:lnTo>
                    <a:pt x="3704216" y="3590203"/>
                  </a:lnTo>
                  <a:lnTo>
                    <a:pt x="3671470" y="3513121"/>
                  </a:lnTo>
                  <a:lnTo>
                    <a:pt x="3642271" y="3476602"/>
                  </a:lnTo>
                  <a:lnTo>
                    <a:pt x="3606823" y="3446155"/>
                  </a:lnTo>
                  <a:lnTo>
                    <a:pt x="3566060" y="3422717"/>
                  </a:lnTo>
                  <a:lnTo>
                    <a:pt x="3521842" y="3407539"/>
                  </a:lnTo>
                  <a:lnTo>
                    <a:pt x="3520041" y="3407539"/>
                  </a:lnTo>
                  <a:lnTo>
                    <a:pt x="3520164" y="2795756"/>
                  </a:lnTo>
                  <a:lnTo>
                    <a:pt x="3520291" y="2171190"/>
                  </a:lnTo>
                  <a:lnTo>
                    <a:pt x="3520413" y="1563351"/>
                  </a:lnTo>
                  <a:lnTo>
                    <a:pt x="3520473" y="1267919"/>
                  </a:lnTo>
                  <a:lnTo>
                    <a:pt x="3402502" y="1267919"/>
                  </a:lnTo>
                  <a:lnTo>
                    <a:pt x="3402502" y="1265016"/>
                  </a:lnTo>
                  <a:lnTo>
                    <a:pt x="3357686" y="1246459"/>
                  </a:lnTo>
                  <a:lnTo>
                    <a:pt x="3309043" y="1227630"/>
                  </a:lnTo>
                  <a:lnTo>
                    <a:pt x="3260848" y="1210377"/>
                  </a:lnTo>
                  <a:lnTo>
                    <a:pt x="3212882" y="1194687"/>
                  </a:lnTo>
                  <a:lnTo>
                    <a:pt x="3164924" y="1180550"/>
                  </a:lnTo>
                  <a:lnTo>
                    <a:pt x="3116753" y="1167953"/>
                  </a:lnTo>
                  <a:lnTo>
                    <a:pt x="3068148" y="1156883"/>
                  </a:lnTo>
                  <a:lnTo>
                    <a:pt x="3018889" y="1147328"/>
                  </a:lnTo>
                  <a:lnTo>
                    <a:pt x="2968755" y="1139277"/>
                  </a:lnTo>
                  <a:lnTo>
                    <a:pt x="2917526" y="1132717"/>
                  </a:lnTo>
                  <a:lnTo>
                    <a:pt x="2864981" y="1127636"/>
                  </a:lnTo>
                  <a:lnTo>
                    <a:pt x="2810900" y="1124022"/>
                  </a:lnTo>
                  <a:lnTo>
                    <a:pt x="2755062" y="1121862"/>
                  </a:lnTo>
                  <a:lnTo>
                    <a:pt x="2697246" y="1121145"/>
                  </a:lnTo>
                  <a:close/>
                </a:path>
                <a:path w="3712845" h="3899535" extrusionOk="0">
                  <a:moveTo>
                    <a:pt x="3704216" y="3590203"/>
                  </a:moveTo>
                  <a:lnTo>
                    <a:pt x="1069106" y="3590203"/>
                  </a:lnTo>
                  <a:lnTo>
                    <a:pt x="1069779" y="3593797"/>
                  </a:lnTo>
                  <a:lnTo>
                    <a:pt x="3705305" y="3593797"/>
                  </a:lnTo>
                  <a:lnTo>
                    <a:pt x="3704216" y="3590203"/>
                  </a:lnTo>
                  <a:close/>
                </a:path>
                <a:path w="3712845" h="3899535" extrusionOk="0">
                  <a:moveTo>
                    <a:pt x="3520917" y="3407221"/>
                  </a:moveTo>
                  <a:lnTo>
                    <a:pt x="3520041" y="3407539"/>
                  </a:lnTo>
                  <a:lnTo>
                    <a:pt x="3521842" y="3407539"/>
                  </a:lnTo>
                  <a:lnTo>
                    <a:pt x="3520917" y="3407221"/>
                  </a:lnTo>
                  <a:close/>
                </a:path>
                <a:path w="3712845" h="3899535" extrusionOk="0">
                  <a:moveTo>
                    <a:pt x="3402502" y="1265016"/>
                  </a:moveTo>
                  <a:lnTo>
                    <a:pt x="3402502" y="1267919"/>
                  </a:lnTo>
                  <a:lnTo>
                    <a:pt x="3406998" y="1266877"/>
                  </a:lnTo>
                  <a:lnTo>
                    <a:pt x="3402502" y="1265016"/>
                  </a:lnTo>
                  <a:close/>
                </a:path>
                <a:path w="3712845" h="3899535" extrusionOk="0">
                  <a:moveTo>
                    <a:pt x="3520729" y="0"/>
                  </a:moveTo>
                  <a:lnTo>
                    <a:pt x="3402502" y="0"/>
                  </a:lnTo>
                  <a:lnTo>
                    <a:pt x="3402502" y="1265016"/>
                  </a:lnTo>
                  <a:lnTo>
                    <a:pt x="3406998" y="1266877"/>
                  </a:lnTo>
                  <a:lnTo>
                    <a:pt x="3402502" y="1267919"/>
                  </a:lnTo>
                  <a:lnTo>
                    <a:pt x="3520473" y="1267919"/>
                  </a:lnTo>
                  <a:lnTo>
                    <a:pt x="352072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87" name="Google Shape;1487;p38"/>
            <p:cNvSpPr/>
            <p:nvPr/>
          </p:nvSpPr>
          <p:spPr>
            <a:xfrm>
              <a:off x="2206472" y="5001869"/>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88" name="Google Shape;1488;p38"/>
            <p:cNvSpPr/>
            <p:nvPr/>
          </p:nvSpPr>
          <p:spPr>
            <a:xfrm>
              <a:off x="2266057" y="3439382"/>
              <a:ext cx="1551939" cy="1554479"/>
            </a:xfrm>
            <a:custGeom>
              <a:avLst/>
              <a:gdLst/>
              <a:ahLst/>
              <a:cxnLst/>
              <a:rect l="l" t="t" r="r" b="b"/>
              <a:pathLst>
                <a:path w="1551939" h="1554479" extrusionOk="0">
                  <a:moveTo>
                    <a:pt x="1368044" y="1553832"/>
                  </a:moveTo>
                  <a:lnTo>
                    <a:pt x="1367619" y="1553832"/>
                  </a:lnTo>
                  <a:lnTo>
                    <a:pt x="1367497" y="1554187"/>
                  </a:lnTo>
                  <a:lnTo>
                    <a:pt x="1368044" y="1553832"/>
                  </a:lnTo>
                  <a:close/>
                </a:path>
                <a:path w="1551939" h="1554479" extrusionOk="0">
                  <a:moveTo>
                    <a:pt x="0" y="185394"/>
                  </a:moveTo>
                  <a:lnTo>
                    <a:pt x="0" y="1368887"/>
                  </a:lnTo>
                  <a:lnTo>
                    <a:pt x="43561" y="1383500"/>
                  </a:lnTo>
                  <a:lnTo>
                    <a:pt x="83618" y="1405854"/>
                  </a:lnTo>
                  <a:lnTo>
                    <a:pt x="118732" y="1434899"/>
                  </a:lnTo>
                  <a:lnTo>
                    <a:pt x="148046" y="1469780"/>
                  </a:lnTo>
                  <a:lnTo>
                    <a:pt x="170704" y="1509642"/>
                  </a:lnTo>
                  <a:lnTo>
                    <a:pt x="185851" y="1553629"/>
                  </a:lnTo>
                  <a:lnTo>
                    <a:pt x="185851" y="1553832"/>
                  </a:lnTo>
                  <a:lnTo>
                    <a:pt x="1367619" y="1553832"/>
                  </a:lnTo>
                  <a:lnTo>
                    <a:pt x="1382362" y="1510806"/>
                  </a:lnTo>
                  <a:lnTo>
                    <a:pt x="1404573" y="1471446"/>
                  </a:lnTo>
                  <a:lnTo>
                    <a:pt x="1433302" y="1436938"/>
                  </a:lnTo>
                  <a:lnTo>
                    <a:pt x="1467721" y="1408108"/>
                  </a:lnTo>
                  <a:lnTo>
                    <a:pt x="1507001" y="1385786"/>
                  </a:lnTo>
                  <a:lnTo>
                    <a:pt x="1550314" y="1370799"/>
                  </a:lnTo>
                  <a:lnTo>
                    <a:pt x="1551889" y="1369974"/>
                  </a:lnTo>
                  <a:lnTo>
                    <a:pt x="1551889" y="187388"/>
                  </a:lnTo>
                  <a:lnTo>
                    <a:pt x="1550986" y="186982"/>
                  </a:lnTo>
                  <a:lnTo>
                    <a:pt x="203" y="186982"/>
                  </a:lnTo>
                  <a:lnTo>
                    <a:pt x="0" y="185394"/>
                  </a:lnTo>
                  <a:close/>
                </a:path>
                <a:path w="1551939" h="1554479" extrusionOk="0">
                  <a:moveTo>
                    <a:pt x="1371612" y="0"/>
                  </a:moveTo>
                  <a:lnTo>
                    <a:pt x="185051" y="330"/>
                  </a:lnTo>
                  <a:lnTo>
                    <a:pt x="185140" y="546"/>
                  </a:lnTo>
                  <a:lnTo>
                    <a:pt x="170332" y="44691"/>
                  </a:lnTo>
                  <a:lnTo>
                    <a:pt x="147977" y="84748"/>
                  </a:lnTo>
                  <a:lnTo>
                    <a:pt x="118932" y="119862"/>
                  </a:lnTo>
                  <a:lnTo>
                    <a:pt x="84051" y="149176"/>
                  </a:lnTo>
                  <a:lnTo>
                    <a:pt x="44190" y="171834"/>
                  </a:lnTo>
                  <a:lnTo>
                    <a:pt x="203" y="186982"/>
                  </a:lnTo>
                  <a:lnTo>
                    <a:pt x="1550986" y="186982"/>
                  </a:lnTo>
                  <a:lnTo>
                    <a:pt x="1550111" y="186588"/>
                  </a:lnTo>
                  <a:lnTo>
                    <a:pt x="1506595" y="171470"/>
                  </a:lnTo>
                  <a:lnTo>
                    <a:pt x="1467912" y="148884"/>
                  </a:lnTo>
                  <a:lnTo>
                    <a:pt x="1434561" y="119665"/>
                  </a:lnTo>
                  <a:lnTo>
                    <a:pt x="1407126" y="84748"/>
                  </a:lnTo>
                  <a:lnTo>
                    <a:pt x="1385881" y="44691"/>
                  </a:lnTo>
                  <a:lnTo>
                    <a:pt x="1371523" y="546"/>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89" name="Google Shape;1489;p38"/>
            <p:cNvSpPr/>
            <p:nvPr/>
          </p:nvSpPr>
          <p:spPr>
            <a:xfrm>
              <a:off x="2937009" y="4118613"/>
              <a:ext cx="348614" cy="348614"/>
            </a:xfrm>
            <a:custGeom>
              <a:avLst/>
              <a:gdLst/>
              <a:ahLst/>
              <a:cxnLst/>
              <a:rect l="l" t="t" r="r" b="b"/>
              <a:pathLst>
                <a:path w="348614" h="348614" extrusionOk="0">
                  <a:moveTo>
                    <a:pt x="174091" y="0"/>
                  </a:moveTo>
                  <a:lnTo>
                    <a:pt x="127814" y="6219"/>
                  </a:lnTo>
                  <a:lnTo>
                    <a:pt x="86228" y="23770"/>
                  </a:lnTo>
                  <a:lnTo>
                    <a:pt x="50993" y="50993"/>
                  </a:lnTo>
                  <a:lnTo>
                    <a:pt x="23770" y="86228"/>
                  </a:lnTo>
                  <a:lnTo>
                    <a:pt x="6219" y="127814"/>
                  </a:lnTo>
                  <a:lnTo>
                    <a:pt x="0" y="174091"/>
                  </a:lnTo>
                  <a:lnTo>
                    <a:pt x="6219" y="220374"/>
                  </a:lnTo>
                  <a:lnTo>
                    <a:pt x="23770" y="261963"/>
                  </a:lnTo>
                  <a:lnTo>
                    <a:pt x="50993" y="297200"/>
                  </a:lnTo>
                  <a:lnTo>
                    <a:pt x="86228" y="324424"/>
                  </a:lnTo>
                  <a:lnTo>
                    <a:pt x="127814" y="341976"/>
                  </a:lnTo>
                  <a:lnTo>
                    <a:pt x="174091" y="348195"/>
                  </a:lnTo>
                  <a:lnTo>
                    <a:pt x="220374" y="341976"/>
                  </a:lnTo>
                  <a:lnTo>
                    <a:pt x="261963" y="324424"/>
                  </a:lnTo>
                  <a:lnTo>
                    <a:pt x="297200" y="297200"/>
                  </a:lnTo>
                  <a:lnTo>
                    <a:pt x="324424" y="261963"/>
                  </a:lnTo>
                  <a:lnTo>
                    <a:pt x="341976" y="220374"/>
                  </a:lnTo>
                  <a:lnTo>
                    <a:pt x="348195" y="174091"/>
                  </a:lnTo>
                  <a:lnTo>
                    <a:pt x="341976" y="127814"/>
                  </a:lnTo>
                  <a:lnTo>
                    <a:pt x="324424" y="86228"/>
                  </a:lnTo>
                  <a:lnTo>
                    <a:pt x="297200" y="50993"/>
                  </a:lnTo>
                  <a:lnTo>
                    <a:pt x="261963" y="23770"/>
                  </a:lnTo>
                  <a:lnTo>
                    <a:pt x="220374"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90" name="Google Shape;1490;p38"/>
            <p:cNvSpPr/>
            <p:nvPr/>
          </p:nvSpPr>
          <p:spPr>
            <a:xfrm>
              <a:off x="3052387" y="4233244"/>
              <a:ext cx="78105" cy="78104"/>
            </a:xfrm>
            <a:custGeom>
              <a:avLst/>
              <a:gdLst/>
              <a:ahLst/>
              <a:cxnLst/>
              <a:rect l="l" t="t" r="r" b="b"/>
              <a:pathLst>
                <a:path w="78105" h="78104" extrusionOk="0">
                  <a:moveTo>
                    <a:pt x="59537" y="0"/>
                  </a:moveTo>
                  <a:lnTo>
                    <a:pt x="0" y="59524"/>
                  </a:lnTo>
                  <a:lnTo>
                    <a:pt x="17983" y="77495"/>
                  </a:lnTo>
                  <a:lnTo>
                    <a:pt x="77508" y="17970"/>
                  </a:lnTo>
                  <a:lnTo>
                    <a:pt x="595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91" name="Google Shape;1491;p38"/>
            <p:cNvSpPr/>
            <p:nvPr/>
          </p:nvSpPr>
          <p:spPr>
            <a:xfrm>
              <a:off x="3877513" y="3359505"/>
              <a:ext cx="58420" cy="891539"/>
            </a:xfrm>
            <a:custGeom>
              <a:avLst/>
              <a:gdLst/>
              <a:ahLst/>
              <a:cxnLst/>
              <a:rect l="l" t="t" r="r" b="b"/>
              <a:pathLst>
                <a:path w="58420" h="891539" extrusionOk="0">
                  <a:moveTo>
                    <a:pt x="0" y="0"/>
                  </a:moveTo>
                  <a:lnTo>
                    <a:pt x="57975" y="0"/>
                  </a:lnTo>
                  <a:lnTo>
                    <a:pt x="57975" y="891120"/>
                  </a:lnTo>
                  <a:lnTo>
                    <a:pt x="0" y="89112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92" name="Google Shape;1492;p38"/>
            <p:cNvSpPr/>
            <p:nvPr/>
          </p:nvSpPr>
          <p:spPr>
            <a:xfrm>
              <a:off x="2183434" y="3358641"/>
              <a:ext cx="1693545" cy="74295"/>
            </a:xfrm>
            <a:custGeom>
              <a:avLst/>
              <a:gdLst/>
              <a:ahLst/>
              <a:cxnLst/>
              <a:rect l="l" t="t" r="r" b="b"/>
              <a:pathLst>
                <a:path w="1693545" h="74295" extrusionOk="0">
                  <a:moveTo>
                    <a:pt x="49936" y="0"/>
                  </a:moveTo>
                  <a:lnTo>
                    <a:pt x="0" y="0"/>
                  </a:lnTo>
                  <a:lnTo>
                    <a:pt x="0" y="49936"/>
                  </a:lnTo>
                  <a:lnTo>
                    <a:pt x="49936" y="49936"/>
                  </a:lnTo>
                  <a:lnTo>
                    <a:pt x="49936" y="0"/>
                  </a:lnTo>
                  <a:close/>
                </a:path>
                <a:path w="1693545" h="74295" extrusionOk="0">
                  <a:moveTo>
                    <a:pt x="1693164" y="23825"/>
                  </a:moveTo>
                  <a:lnTo>
                    <a:pt x="1643240" y="23825"/>
                  </a:lnTo>
                  <a:lnTo>
                    <a:pt x="1643240" y="73761"/>
                  </a:lnTo>
                  <a:lnTo>
                    <a:pt x="1693164" y="73761"/>
                  </a:lnTo>
                  <a:lnTo>
                    <a:pt x="1693164"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93" name="Google Shape;1493;p38"/>
            <p:cNvSpPr/>
            <p:nvPr/>
          </p:nvSpPr>
          <p:spPr>
            <a:xfrm>
              <a:off x="414655" y="1402206"/>
              <a:ext cx="3463290" cy="3649345"/>
            </a:xfrm>
            <a:custGeom>
              <a:avLst/>
              <a:gdLst/>
              <a:ahLst/>
              <a:cxnLst/>
              <a:rect l="l" t="t" r="r" b="b"/>
              <a:pathLst>
                <a:path w="3463290" h="3649345" extrusionOk="0">
                  <a:moveTo>
                    <a:pt x="3461274" y="3648979"/>
                  </a:moveTo>
                  <a:lnTo>
                    <a:pt x="0" y="3648979"/>
                  </a:lnTo>
                </a:path>
                <a:path w="3463290" h="3649345" extrusionOk="0">
                  <a:moveTo>
                    <a:pt x="3462862" y="3631504"/>
                  </a:moveTo>
                  <a:lnTo>
                    <a:pt x="3462862"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94" name="Google Shape;1494;p38"/>
            <p:cNvPicPr preferRelativeResize="0"/>
            <p:nvPr/>
          </p:nvPicPr>
          <p:blipFill rotWithShape="1">
            <a:blip r:embed="rId3">
              <a:alphaModFix/>
            </a:blip>
            <a:srcRect/>
            <a:stretch/>
          </p:blipFill>
          <p:spPr>
            <a:xfrm>
              <a:off x="3743956" y="4917462"/>
              <a:ext cx="277859" cy="279445"/>
            </a:xfrm>
            <a:prstGeom prst="rect">
              <a:avLst/>
            </a:prstGeom>
            <a:noFill/>
            <a:ln>
              <a:noFill/>
            </a:ln>
          </p:spPr>
        </p:pic>
        <p:sp>
          <p:nvSpPr>
            <p:cNvPr id="1495" name="Google Shape;1495;p38"/>
            <p:cNvSpPr/>
            <p:nvPr/>
          </p:nvSpPr>
          <p:spPr>
            <a:xfrm>
              <a:off x="2828772" y="3249854"/>
              <a:ext cx="1082675" cy="1943100"/>
            </a:xfrm>
            <a:custGeom>
              <a:avLst/>
              <a:gdLst/>
              <a:ahLst/>
              <a:cxnLst/>
              <a:rect l="l" t="t" r="r" b="b"/>
              <a:pathLst>
                <a:path w="1082675" h="1943100" extrusionOk="0">
                  <a:moveTo>
                    <a:pt x="1082509" y="1679351"/>
                  </a:moveTo>
                  <a:lnTo>
                    <a:pt x="1018406" y="1338384"/>
                  </a:lnTo>
                  <a:lnTo>
                    <a:pt x="994970" y="1100551"/>
                  </a:lnTo>
                  <a:lnTo>
                    <a:pt x="1010341" y="854089"/>
                  </a:lnTo>
                  <a:lnTo>
                    <a:pt x="1062659" y="487241"/>
                  </a:lnTo>
                  <a:lnTo>
                    <a:pt x="1070805" y="416158"/>
                  </a:lnTo>
                  <a:lnTo>
                    <a:pt x="1072884" y="352689"/>
                  </a:lnTo>
                  <a:lnTo>
                    <a:pt x="1069371" y="296385"/>
                  </a:lnTo>
                  <a:lnTo>
                    <a:pt x="1060741" y="246799"/>
                  </a:lnTo>
                  <a:lnTo>
                    <a:pt x="1047469" y="203482"/>
                  </a:lnTo>
                  <a:lnTo>
                    <a:pt x="1030029" y="165986"/>
                  </a:lnTo>
                  <a:lnTo>
                    <a:pt x="1008896" y="133863"/>
                  </a:lnTo>
                  <a:lnTo>
                    <a:pt x="957452" y="83943"/>
                  </a:lnTo>
                  <a:lnTo>
                    <a:pt x="896936" y="50137"/>
                  </a:lnTo>
                  <a:lnTo>
                    <a:pt x="831147" y="28859"/>
                  </a:lnTo>
                  <a:lnTo>
                    <a:pt x="763884" y="16526"/>
                  </a:lnTo>
                  <a:lnTo>
                    <a:pt x="698945" y="9550"/>
                  </a:lnTo>
                  <a:lnTo>
                    <a:pt x="668535" y="6952"/>
                  </a:lnTo>
                  <a:lnTo>
                    <a:pt x="640130" y="4348"/>
                  </a:lnTo>
                  <a:lnTo>
                    <a:pt x="604781" y="1726"/>
                  </a:lnTo>
                  <a:lnTo>
                    <a:pt x="564459" y="336"/>
                  </a:lnTo>
                  <a:lnTo>
                    <a:pt x="519891" y="0"/>
                  </a:lnTo>
                  <a:lnTo>
                    <a:pt x="471800" y="539"/>
                  </a:lnTo>
                  <a:lnTo>
                    <a:pt x="420911" y="1777"/>
                  </a:lnTo>
                  <a:lnTo>
                    <a:pt x="367948" y="3535"/>
                  </a:lnTo>
                  <a:lnTo>
                    <a:pt x="313636" y="5635"/>
                  </a:lnTo>
                  <a:lnTo>
                    <a:pt x="258699" y="7900"/>
                  </a:lnTo>
                  <a:lnTo>
                    <a:pt x="203862" y="10153"/>
                  </a:lnTo>
                  <a:lnTo>
                    <a:pt x="149849" y="12214"/>
                  </a:lnTo>
                  <a:lnTo>
                    <a:pt x="97384" y="13906"/>
                  </a:lnTo>
                  <a:lnTo>
                    <a:pt x="47193" y="15052"/>
                  </a:lnTo>
                  <a:lnTo>
                    <a:pt x="0" y="15474"/>
                  </a:lnTo>
                </a:path>
                <a:path w="1082675" h="1943100" extrusionOk="0">
                  <a:moveTo>
                    <a:pt x="735431" y="1008245"/>
                  </a:moveTo>
                  <a:lnTo>
                    <a:pt x="864095" y="1476825"/>
                  </a:lnTo>
                  <a:lnTo>
                    <a:pt x="884745" y="1572138"/>
                  </a:lnTo>
                  <a:lnTo>
                    <a:pt x="924305" y="1828977"/>
                  </a:lnTo>
                  <a:lnTo>
                    <a:pt x="989655" y="1930446"/>
                  </a:lnTo>
                  <a:lnTo>
                    <a:pt x="1050835" y="1942766"/>
                  </a:lnTo>
                  <a:lnTo>
                    <a:pt x="1077887" y="193215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96" name="Google Shape;1496;p38"/>
            <p:cNvSpPr/>
            <p:nvPr/>
          </p:nvSpPr>
          <p:spPr>
            <a:xfrm>
              <a:off x="3548325" y="4204088"/>
              <a:ext cx="54610" cy="100329"/>
            </a:xfrm>
            <a:custGeom>
              <a:avLst/>
              <a:gdLst/>
              <a:ahLst/>
              <a:cxnLst/>
              <a:rect l="l" t="t" r="r" b="b"/>
              <a:pathLst>
                <a:path w="54610" h="100329" extrusionOk="0">
                  <a:moveTo>
                    <a:pt x="0" y="0"/>
                  </a:moveTo>
                  <a:lnTo>
                    <a:pt x="876" y="100063"/>
                  </a:lnTo>
                  <a:lnTo>
                    <a:pt x="54356" y="8529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497" name="Google Shape;1497;p38"/>
            <p:cNvSpPr/>
            <p:nvPr/>
          </p:nvSpPr>
          <p:spPr>
            <a:xfrm>
              <a:off x="2840095" y="1973873"/>
              <a:ext cx="965835" cy="2999104"/>
            </a:xfrm>
            <a:custGeom>
              <a:avLst/>
              <a:gdLst/>
              <a:ahLst/>
              <a:cxnLst/>
              <a:rect l="l" t="t" r="r" b="b"/>
              <a:pathLst>
                <a:path w="965835" h="2999104" extrusionOk="0">
                  <a:moveTo>
                    <a:pt x="965555" y="2999016"/>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498" name="Google Shape;1498;p38"/>
            <p:cNvPicPr preferRelativeResize="0"/>
            <p:nvPr/>
          </p:nvPicPr>
          <p:blipFill rotWithShape="1">
            <a:blip r:embed="rId4">
              <a:alphaModFix/>
            </a:blip>
            <a:srcRect/>
            <a:stretch/>
          </p:blipFill>
          <p:spPr>
            <a:xfrm>
              <a:off x="2826226" y="1921751"/>
              <a:ext cx="70253" cy="164484"/>
            </a:xfrm>
            <a:prstGeom prst="rect">
              <a:avLst/>
            </a:prstGeom>
            <a:noFill/>
            <a:ln>
              <a:noFill/>
            </a:ln>
          </p:spPr>
        </p:pic>
        <p:sp>
          <p:nvSpPr>
            <p:cNvPr id="1499" name="Google Shape;1499;p38"/>
            <p:cNvSpPr/>
            <p:nvPr/>
          </p:nvSpPr>
          <p:spPr>
            <a:xfrm>
              <a:off x="2882239" y="2834863"/>
              <a:ext cx="1041400" cy="723264"/>
            </a:xfrm>
            <a:custGeom>
              <a:avLst/>
              <a:gdLst/>
              <a:ahLst/>
              <a:cxnLst/>
              <a:rect l="l" t="t" r="r" b="b"/>
              <a:pathLst>
                <a:path w="1041400" h="723264" extrusionOk="0">
                  <a:moveTo>
                    <a:pt x="1040955" y="0"/>
                  </a:moveTo>
                  <a:lnTo>
                    <a:pt x="637489" y="719556"/>
                  </a:lnTo>
                </a:path>
                <a:path w="1041400" h="723264" extrusionOk="0">
                  <a:moveTo>
                    <a:pt x="0" y="723265"/>
                  </a:moveTo>
                  <a:lnTo>
                    <a:pt x="637489" y="71955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00" name="Google Shape;1500;p38"/>
            <p:cNvSpPr/>
            <p:nvPr/>
          </p:nvSpPr>
          <p:spPr>
            <a:xfrm>
              <a:off x="2765285" y="3239439"/>
              <a:ext cx="153035" cy="343535"/>
            </a:xfrm>
            <a:custGeom>
              <a:avLst/>
              <a:gdLst/>
              <a:ahLst/>
              <a:cxnLst/>
              <a:rect l="l" t="t" r="r" b="b"/>
              <a:pathLst>
                <a:path w="153035" h="343535" extrusionOk="0">
                  <a:moveTo>
                    <a:pt x="96850" y="0"/>
                  </a:moveTo>
                  <a:lnTo>
                    <a:pt x="0" y="29159"/>
                  </a:lnTo>
                  <a:lnTo>
                    <a:pt x="96532" y="55473"/>
                  </a:lnTo>
                  <a:lnTo>
                    <a:pt x="96850" y="0"/>
                  </a:lnTo>
                  <a:close/>
                </a:path>
                <a:path w="153035" h="343535" extrusionOk="0">
                  <a:moveTo>
                    <a:pt x="152438" y="287515"/>
                  </a:moveTo>
                  <a:lnTo>
                    <a:pt x="55587" y="316674"/>
                  </a:lnTo>
                  <a:lnTo>
                    <a:pt x="152120" y="342988"/>
                  </a:lnTo>
                  <a:lnTo>
                    <a:pt x="152438" y="28751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01" name="Google Shape;1501;p38"/>
            <p:cNvSpPr/>
            <p:nvPr/>
          </p:nvSpPr>
          <p:spPr>
            <a:xfrm>
              <a:off x="2872157" y="1598848"/>
              <a:ext cx="119380" cy="237489"/>
            </a:xfrm>
            <a:custGeom>
              <a:avLst/>
              <a:gdLst/>
              <a:ahLst/>
              <a:cxnLst/>
              <a:rect l="l" t="t" r="r" b="b"/>
              <a:pathLst>
                <a:path w="119380" h="237489" extrusionOk="0">
                  <a:moveTo>
                    <a:pt x="119087" y="0"/>
                  </a:moveTo>
                  <a:lnTo>
                    <a:pt x="0" y="23719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02" name="Google Shape;1502;p38"/>
            <p:cNvSpPr/>
            <p:nvPr/>
          </p:nvSpPr>
          <p:spPr>
            <a:xfrm>
              <a:off x="2676677" y="1770417"/>
              <a:ext cx="865504" cy="1852929"/>
            </a:xfrm>
            <a:custGeom>
              <a:avLst/>
              <a:gdLst/>
              <a:ahLst/>
              <a:cxnLst/>
              <a:rect l="l" t="t" r="r" b="b"/>
              <a:pathLst>
                <a:path w="865504" h="1852929" extrusionOk="0">
                  <a:moveTo>
                    <a:pt x="137020" y="1784007"/>
                  </a:moveTo>
                  <a:lnTo>
                    <a:pt x="131635" y="1757349"/>
                  </a:lnTo>
                  <a:lnTo>
                    <a:pt x="116954" y="1735569"/>
                  </a:lnTo>
                  <a:lnTo>
                    <a:pt x="95186" y="1720875"/>
                  </a:lnTo>
                  <a:lnTo>
                    <a:pt x="68516" y="1715490"/>
                  </a:lnTo>
                  <a:lnTo>
                    <a:pt x="41846" y="1720875"/>
                  </a:lnTo>
                  <a:lnTo>
                    <a:pt x="20066" y="1735569"/>
                  </a:lnTo>
                  <a:lnTo>
                    <a:pt x="5384" y="1757349"/>
                  </a:lnTo>
                  <a:lnTo>
                    <a:pt x="0" y="1784007"/>
                  </a:lnTo>
                  <a:lnTo>
                    <a:pt x="5384" y="1810689"/>
                  </a:lnTo>
                  <a:lnTo>
                    <a:pt x="20066" y="1832457"/>
                  </a:lnTo>
                  <a:lnTo>
                    <a:pt x="41846" y="1847138"/>
                  </a:lnTo>
                  <a:lnTo>
                    <a:pt x="68516" y="1852523"/>
                  </a:lnTo>
                  <a:lnTo>
                    <a:pt x="95186" y="1847138"/>
                  </a:lnTo>
                  <a:lnTo>
                    <a:pt x="116954" y="1832457"/>
                  </a:lnTo>
                  <a:lnTo>
                    <a:pt x="131635" y="1810689"/>
                  </a:lnTo>
                  <a:lnTo>
                    <a:pt x="137020" y="1784007"/>
                  </a:lnTo>
                  <a:close/>
                </a:path>
                <a:path w="865504" h="1852929" extrusionOk="0">
                  <a:moveTo>
                    <a:pt x="243776" y="21691"/>
                  </a:moveTo>
                  <a:lnTo>
                    <a:pt x="200863" y="0"/>
                  </a:lnTo>
                  <a:lnTo>
                    <a:pt x="186029" y="86398"/>
                  </a:lnTo>
                  <a:lnTo>
                    <a:pt x="243776" y="21691"/>
                  </a:lnTo>
                  <a:close/>
                </a:path>
                <a:path w="865504" h="1852929" extrusionOk="0">
                  <a:moveTo>
                    <a:pt x="865505" y="1784578"/>
                  </a:moveTo>
                  <a:lnTo>
                    <a:pt x="863968" y="1775802"/>
                  </a:lnTo>
                  <a:lnTo>
                    <a:pt x="859332" y="1768538"/>
                  </a:lnTo>
                  <a:lnTo>
                    <a:pt x="852322" y="1763534"/>
                  </a:lnTo>
                  <a:lnTo>
                    <a:pt x="843622" y="1761540"/>
                  </a:lnTo>
                  <a:lnTo>
                    <a:pt x="834834" y="1763090"/>
                  </a:lnTo>
                  <a:lnTo>
                    <a:pt x="827570" y="1767725"/>
                  </a:lnTo>
                  <a:lnTo>
                    <a:pt x="822579" y="1774736"/>
                  </a:lnTo>
                  <a:lnTo>
                    <a:pt x="820585" y="1783422"/>
                  </a:lnTo>
                  <a:lnTo>
                    <a:pt x="822134" y="1792211"/>
                  </a:lnTo>
                  <a:lnTo>
                    <a:pt x="826770" y="1799475"/>
                  </a:lnTo>
                  <a:lnTo>
                    <a:pt x="833780" y="1804479"/>
                  </a:lnTo>
                  <a:lnTo>
                    <a:pt x="842467" y="1806473"/>
                  </a:lnTo>
                  <a:lnTo>
                    <a:pt x="851255" y="1804936"/>
                  </a:lnTo>
                  <a:lnTo>
                    <a:pt x="858520" y="1800301"/>
                  </a:lnTo>
                  <a:lnTo>
                    <a:pt x="863511" y="1793278"/>
                  </a:lnTo>
                  <a:lnTo>
                    <a:pt x="865505" y="178457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503" name="Google Shape;1503;p38"/>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Pop Up/Fly Ball with no Runners</a:t>
            </a:r>
            <a:endParaRPr/>
          </a:p>
        </p:txBody>
      </p:sp>
      <p:grpSp>
        <p:nvGrpSpPr>
          <p:cNvPr id="1504" name="Google Shape;1504;p38"/>
          <p:cNvGrpSpPr/>
          <p:nvPr/>
        </p:nvGrpSpPr>
        <p:grpSpPr>
          <a:xfrm>
            <a:off x="231943" y="381085"/>
            <a:ext cx="3818567" cy="3651134"/>
            <a:chOff x="411480" y="1399946"/>
            <a:chExt cx="3883025" cy="4110711"/>
          </a:xfrm>
        </p:grpSpPr>
        <p:sp>
          <p:nvSpPr>
            <p:cNvPr id="1505" name="Google Shape;1505;p38"/>
            <p:cNvSpPr/>
            <p:nvPr/>
          </p:nvSpPr>
          <p:spPr>
            <a:xfrm>
              <a:off x="414655" y="1402207"/>
              <a:ext cx="3879850" cy="4108450"/>
            </a:xfrm>
            <a:custGeom>
              <a:avLst/>
              <a:gdLst/>
              <a:ahLst/>
              <a:cxnLst/>
              <a:rect l="l" t="t" r="r" b="b"/>
              <a:pathLst>
                <a:path w="3879850" h="4108450" extrusionOk="0">
                  <a:moveTo>
                    <a:pt x="0" y="4108450"/>
                  </a:moveTo>
                  <a:lnTo>
                    <a:pt x="3879850" y="4108450"/>
                  </a:lnTo>
                  <a:lnTo>
                    <a:pt x="3879850" y="0"/>
                  </a:lnTo>
                  <a:lnTo>
                    <a:pt x="0" y="0"/>
                  </a:lnTo>
                  <a:lnTo>
                    <a:pt x="0" y="4108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06" name="Google Shape;1506;p38"/>
            <p:cNvSpPr/>
            <p:nvPr/>
          </p:nvSpPr>
          <p:spPr>
            <a:xfrm>
              <a:off x="411480"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07" name="Google Shape;1507;p38"/>
            <p:cNvSpPr/>
            <p:nvPr/>
          </p:nvSpPr>
          <p:spPr>
            <a:xfrm>
              <a:off x="438736"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508" name="Google Shape;1508;p38"/>
          <p:cNvSpPr txBox="1"/>
          <p:nvPr/>
        </p:nvSpPr>
        <p:spPr>
          <a:xfrm>
            <a:off x="2485552" y="2233065"/>
            <a:ext cx="1257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1509" name="Google Shape;1509;p38"/>
          <p:cNvPicPr preferRelativeResize="0"/>
          <p:nvPr/>
        </p:nvPicPr>
        <p:blipFill rotWithShape="1">
          <a:blip r:embed="rId5">
            <a:alphaModFix/>
          </a:blip>
          <a:srcRect/>
          <a:stretch/>
        </p:blipFill>
        <p:spPr>
          <a:xfrm>
            <a:off x="3235268" y="2750245"/>
            <a:ext cx="134751" cy="121709"/>
          </a:xfrm>
          <a:prstGeom prst="rect">
            <a:avLst/>
          </a:prstGeom>
          <a:noFill/>
          <a:ln>
            <a:noFill/>
          </a:ln>
        </p:spPr>
      </p:pic>
      <p:sp>
        <p:nvSpPr>
          <p:cNvPr id="1510" name="Google Shape;1510;p38"/>
          <p:cNvSpPr txBox="1"/>
          <p:nvPr/>
        </p:nvSpPr>
        <p:spPr>
          <a:xfrm>
            <a:off x="3256015" y="2750274"/>
            <a:ext cx="1347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1511" name="Google Shape;1511;p38"/>
          <p:cNvPicPr preferRelativeResize="0"/>
          <p:nvPr/>
        </p:nvPicPr>
        <p:blipFill rotWithShape="1">
          <a:blip r:embed="rId6">
            <a:alphaModFix/>
          </a:blip>
          <a:srcRect/>
          <a:stretch/>
        </p:blipFill>
        <p:spPr>
          <a:xfrm>
            <a:off x="3653270" y="1542469"/>
            <a:ext cx="140996" cy="127361"/>
          </a:xfrm>
          <a:prstGeom prst="rect">
            <a:avLst/>
          </a:prstGeom>
          <a:noFill/>
          <a:ln>
            <a:noFill/>
          </a:ln>
        </p:spPr>
      </p:pic>
      <p:sp>
        <p:nvSpPr>
          <p:cNvPr id="1512" name="Google Shape;1512;p38"/>
          <p:cNvSpPr txBox="1"/>
          <p:nvPr/>
        </p:nvSpPr>
        <p:spPr>
          <a:xfrm>
            <a:off x="3670032" y="1544335"/>
            <a:ext cx="1347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grpSp>
        <p:nvGrpSpPr>
          <p:cNvPr id="1513" name="Google Shape;1513;p38"/>
          <p:cNvGrpSpPr/>
          <p:nvPr/>
        </p:nvGrpSpPr>
        <p:grpSpPr>
          <a:xfrm>
            <a:off x="2740244" y="456069"/>
            <a:ext cx="1051205" cy="3305734"/>
            <a:chOff x="2962122" y="1484368"/>
            <a:chExt cx="1068950" cy="3721835"/>
          </a:xfrm>
        </p:grpSpPr>
        <p:sp>
          <p:nvSpPr>
            <p:cNvPr id="1514" name="Google Shape;1514;p38"/>
            <p:cNvSpPr/>
            <p:nvPr/>
          </p:nvSpPr>
          <p:spPr>
            <a:xfrm>
              <a:off x="3893912" y="5069043"/>
              <a:ext cx="137160" cy="137160"/>
            </a:xfrm>
            <a:custGeom>
              <a:avLst/>
              <a:gdLst/>
              <a:ahLst/>
              <a:cxnLst/>
              <a:rect l="l" t="t" r="r" b="b"/>
              <a:pathLst>
                <a:path w="137160" h="137160" extrusionOk="0">
                  <a:moveTo>
                    <a:pt x="68516" y="137020"/>
                  </a:moveTo>
                  <a:lnTo>
                    <a:pt x="95183" y="131636"/>
                  </a:lnTo>
                  <a:lnTo>
                    <a:pt x="116962" y="116954"/>
                  </a:lnTo>
                  <a:lnTo>
                    <a:pt x="131647" y="95175"/>
                  </a:lnTo>
                  <a:lnTo>
                    <a:pt x="137032" y="68503"/>
                  </a:lnTo>
                  <a:lnTo>
                    <a:pt x="131647" y="41839"/>
                  </a:lnTo>
                  <a:lnTo>
                    <a:pt x="116962" y="20064"/>
                  </a:lnTo>
                  <a:lnTo>
                    <a:pt x="95183" y="5383"/>
                  </a:lnTo>
                  <a:lnTo>
                    <a:pt x="68516" y="0"/>
                  </a:lnTo>
                  <a:lnTo>
                    <a:pt x="41844" y="5383"/>
                  </a:lnTo>
                  <a:lnTo>
                    <a:pt x="20065" y="20064"/>
                  </a:lnTo>
                  <a:lnTo>
                    <a:pt x="5383" y="41839"/>
                  </a:lnTo>
                  <a:lnTo>
                    <a:pt x="0" y="68503"/>
                  </a:lnTo>
                  <a:lnTo>
                    <a:pt x="5383" y="95175"/>
                  </a:lnTo>
                  <a:lnTo>
                    <a:pt x="20065" y="116954"/>
                  </a:lnTo>
                  <a:lnTo>
                    <a:pt x="41844" y="131636"/>
                  </a:lnTo>
                  <a:lnTo>
                    <a:pt x="68516" y="13702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15" name="Google Shape;1515;p38"/>
            <p:cNvSpPr/>
            <p:nvPr/>
          </p:nvSpPr>
          <p:spPr>
            <a:xfrm>
              <a:off x="2962122" y="1484368"/>
              <a:ext cx="120650" cy="120650"/>
            </a:xfrm>
            <a:custGeom>
              <a:avLst/>
              <a:gdLst/>
              <a:ahLst/>
              <a:cxnLst/>
              <a:rect l="l" t="t" r="r" b="b"/>
              <a:pathLst>
                <a:path w="120650" h="120650" extrusionOk="0">
                  <a:moveTo>
                    <a:pt x="60121" y="0"/>
                  </a:moveTo>
                  <a:lnTo>
                    <a:pt x="36722" y="4725"/>
                  </a:lnTo>
                  <a:lnTo>
                    <a:pt x="17611" y="17611"/>
                  </a:lnTo>
                  <a:lnTo>
                    <a:pt x="4725" y="36722"/>
                  </a:lnTo>
                  <a:lnTo>
                    <a:pt x="0" y="60121"/>
                  </a:lnTo>
                  <a:lnTo>
                    <a:pt x="4725" y="83526"/>
                  </a:lnTo>
                  <a:lnTo>
                    <a:pt x="17611" y="102636"/>
                  </a:lnTo>
                  <a:lnTo>
                    <a:pt x="36722" y="115519"/>
                  </a:lnTo>
                  <a:lnTo>
                    <a:pt x="60121" y="120243"/>
                  </a:lnTo>
                  <a:lnTo>
                    <a:pt x="83526" y="115519"/>
                  </a:lnTo>
                  <a:lnTo>
                    <a:pt x="102636" y="102636"/>
                  </a:lnTo>
                  <a:lnTo>
                    <a:pt x="115519" y="83526"/>
                  </a:lnTo>
                  <a:lnTo>
                    <a:pt x="120243" y="60121"/>
                  </a:lnTo>
                  <a:lnTo>
                    <a:pt x="115519" y="36722"/>
                  </a:lnTo>
                  <a:lnTo>
                    <a:pt x="102636" y="17611"/>
                  </a:lnTo>
                  <a:lnTo>
                    <a:pt x="83526" y="4725"/>
                  </a:lnTo>
                  <a:lnTo>
                    <a:pt x="601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16" name="Google Shape;1516;p38"/>
            <p:cNvSpPr/>
            <p:nvPr/>
          </p:nvSpPr>
          <p:spPr>
            <a:xfrm>
              <a:off x="2962122" y="1484368"/>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22"/>
                  </a:lnTo>
                  <a:lnTo>
                    <a:pt x="102636" y="17611"/>
                  </a:lnTo>
                  <a:lnTo>
                    <a:pt x="83526" y="4725"/>
                  </a:lnTo>
                  <a:lnTo>
                    <a:pt x="60121" y="0"/>
                  </a:lnTo>
                  <a:lnTo>
                    <a:pt x="36722" y="4725"/>
                  </a:lnTo>
                  <a:lnTo>
                    <a:pt x="17611" y="17611"/>
                  </a:lnTo>
                  <a:lnTo>
                    <a:pt x="4725" y="36722"/>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517" name="Google Shape;1517;p38"/>
          <p:cNvSpPr txBox="1"/>
          <p:nvPr/>
        </p:nvSpPr>
        <p:spPr>
          <a:xfrm>
            <a:off x="2760179" y="452048"/>
            <a:ext cx="1347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sp>
        <p:nvSpPr>
          <p:cNvPr id="1518" name="Google Shape;1518;p38"/>
          <p:cNvSpPr/>
          <p:nvPr/>
        </p:nvSpPr>
        <p:spPr>
          <a:xfrm>
            <a:off x="3626985" y="3519809"/>
            <a:ext cx="118539" cy="107077"/>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22"/>
                </a:lnTo>
                <a:lnTo>
                  <a:pt x="102636" y="17611"/>
                </a:lnTo>
                <a:lnTo>
                  <a:pt x="83526" y="4725"/>
                </a:lnTo>
                <a:lnTo>
                  <a:pt x="60121" y="0"/>
                </a:lnTo>
                <a:lnTo>
                  <a:pt x="36722" y="4725"/>
                </a:lnTo>
                <a:lnTo>
                  <a:pt x="17611" y="17611"/>
                </a:lnTo>
                <a:lnTo>
                  <a:pt x="4725" y="36722"/>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19" name="Google Shape;1519;p38"/>
          <p:cNvSpPr txBox="1"/>
          <p:nvPr/>
        </p:nvSpPr>
        <p:spPr>
          <a:xfrm>
            <a:off x="3628946" y="3476385"/>
            <a:ext cx="153600" cy="154500"/>
          </a:xfrm>
          <a:prstGeom prst="rect">
            <a:avLst/>
          </a:prstGeom>
          <a:noFill/>
          <a:ln>
            <a:noFill/>
          </a:ln>
        </p:spPr>
        <p:txBody>
          <a:bodyPr spcFirstLastPara="1" wrap="square" lIns="0" tIns="53975"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700">
              <a:latin typeface="Arial"/>
              <a:ea typeface="Arial"/>
              <a:cs typeface="Arial"/>
              <a:sym typeface="Arial"/>
            </a:endParaRPr>
          </a:p>
        </p:txBody>
      </p:sp>
      <p:pic>
        <p:nvPicPr>
          <p:cNvPr id="1520" name="Google Shape;1520;p38"/>
          <p:cNvPicPr preferRelativeResize="0"/>
          <p:nvPr/>
        </p:nvPicPr>
        <p:blipFill rotWithShape="1">
          <a:blip r:embed="rId7">
            <a:alphaModFix/>
          </a:blip>
          <a:srcRect/>
          <a:stretch/>
        </p:blipFill>
        <p:spPr>
          <a:xfrm>
            <a:off x="2705981" y="1983037"/>
            <a:ext cx="125548" cy="113406"/>
          </a:xfrm>
          <a:prstGeom prst="rect">
            <a:avLst/>
          </a:prstGeom>
          <a:noFill/>
          <a:ln>
            <a:noFill/>
          </a:ln>
        </p:spPr>
      </p:pic>
      <p:sp>
        <p:nvSpPr>
          <p:cNvPr id="1521" name="Google Shape;1521;p38"/>
          <p:cNvSpPr txBox="1"/>
          <p:nvPr/>
        </p:nvSpPr>
        <p:spPr>
          <a:xfrm>
            <a:off x="2724266" y="1979202"/>
            <a:ext cx="1410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sp>
        <p:nvSpPr>
          <p:cNvPr id="1522" name="Google Shape;1522;p38"/>
          <p:cNvSpPr txBox="1"/>
          <p:nvPr/>
        </p:nvSpPr>
        <p:spPr>
          <a:xfrm>
            <a:off x="2754428" y="800667"/>
            <a:ext cx="3141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sp>
        <p:nvSpPr>
          <p:cNvPr id="1523" name="Google Shape;1523;p38"/>
          <p:cNvSpPr txBox="1"/>
          <p:nvPr/>
        </p:nvSpPr>
        <p:spPr>
          <a:xfrm>
            <a:off x="3656352" y="3650875"/>
            <a:ext cx="1347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000000"/>
                </a:solidFill>
                <a:latin typeface="Arial"/>
                <a:ea typeface="Arial"/>
                <a:cs typeface="Arial"/>
                <a:sym typeface="Arial"/>
              </a:rPr>
              <a:t>PU</a:t>
            </a:r>
            <a:endParaRPr sz="700">
              <a:solidFill>
                <a:srgbClr val="000000"/>
              </a:solidFill>
              <a:latin typeface="Arial"/>
              <a:ea typeface="Arial"/>
              <a:cs typeface="Arial"/>
              <a:sym typeface="Arial"/>
            </a:endParaRPr>
          </a:p>
        </p:txBody>
      </p:sp>
      <p:grpSp>
        <p:nvGrpSpPr>
          <p:cNvPr id="1524" name="Google Shape;1524;p38"/>
          <p:cNvGrpSpPr/>
          <p:nvPr/>
        </p:nvGrpSpPr>
        <p:grpSpPr>
          <a:xfrm>
            <a:off x="4826755" y="381268"/>
            <a:ext cx="3879850" cy="3651250"/>
            <a:chOff x="643255" y="1402206"/>
            <a:chExt cx="3879850" cy="3651250"/>
          </a:xfrm>
        </p:grpSpPr>
        <p:sp>
          <p:nvSpPr>
            <p:cNvPr id="1525" name="Google Shape;1525;p38"/>
            <p:cNvSpPr/>
            <p:nvPr/>
          </p:nvSpPr>
          <p:spPr>
            <a:xfrm>
              <a:off x="643255" y="1402206"/>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26" name="Google Shape;1526;p38"/>
            <p:cNvSpPr/>
            <p:nvPr/>
          </p:nvSpPr>
          <p:spPr>
            <a:xfrm>
              <a:off x="643255" y="1402206"/>
              <a:ext cx="3707129" cy="3443604"/>
            </a:xfrm>
            <a:custGeom>
              <a:avLst/>
              <a:gdLst/>
              <a:ahLst/>
              <a:cxnLst/>
              <a:rect l="l" t="t" r="r" b="b"/>
              <a:pathLst>
                <a:path w="3707129" h="3443604" extrusionOk="0">
                  <a:moveTo>
                    <a:pt x="3698891" y="3252933"/>
                  </a:moveTo>
                  <a:lnTo>
                    <a:pt x="3215024" y="3252933"/>
                  </a:lnTo>
                  <a:lnTo>
                    <a:pt x="3230534" y="3297799"/>
                  </a:lnTo>
                  <a:lnTo>
                    <a:pt x="3254002" y="3338443"/>
                  </a:lnTo>
                  <a:lnTo>
                    <a:pt x="3284447" y="3373782"/>
                  </a:lnTo>
                  <a:lnTo>
                    <a:pt x="3320938" y="3402887"/>
                  </a:lnTo>
                  <a:lnTo>
                    <a:pt x="3362545" y="3424828"/>
                  </a:lnTo>
                  <a:lnTo>
                    <a:pt x="3408339" y="3438674"/>
                  </a:lnTo>
                  <a:lnTo>
                    <a:pt x="3457389" y="3443496"/>
                  </a:lnTo>
                  <a:lnTo>
                    <a:pt x="3502208" y="3439479"/>
                  </a:lnTo>
                  <a:lnTo>
                    <a:pt x="3544393" y="3427897"/>
                  </a:lnTo>
                  <a:lnTo>
                    <a:pt x="3583238" y="3409454"/>
                  </a:lnTo>
                  <a:lnTo>
                    <a:pt x="3618040" y="3384855"/>
                  </a:lnTo>
                  <a:lnTo>
                    <a:pt x="3648094" y="3354803"/>
                  </a:lnTo>
                  <a:lnTo>
                    <a:pt x="3672695" y="3320003"/>
                  </a:lnTo>
                  <a:lnTo>
                    <a:pt x="3691140" y="3281160"/>
                  </a:lnTo>
                  <a:lnTo>
                    <a:pt x="3698891" y="3252933"/>
                  </a:lnTo>
                  <a:close/>
                </a:path>
                <a:path w="3707129" h="3443604" extrusionOk="0">
                  <a:moveTo>
                    <a:pt x="1062863" y="3134594"/>
                  </a:moveTo>
                  <a:lnTo>
                    <a:pt x="0" y="3134594"/>
                  </a:lnTo>
                  <a:lnTo>
                    <a:pt x="0" y="3252933"/>
                  </a:lnTo>
                  <a:lnTo>
                    <a:pt x="3215024" y="3252933"/>
                  </a:lnTo>
                  <a:lnTo>
                    <a:pt x="3214971" y="3252780"/>
                  </a:lnTo>
                  <a:lnTo>
                    <a:pt x="3698933" y="3252780"/>
                  </a:lnTo>
                  <a:lnTo>
                    <a:pt x="3702723" y="3238976"/>
                  </a:lnTo>
                  <a:lnTo>
                    <a:pt x="3706741" y="3194157"/>
                  </a:lnTo>
                  <a:lnTo>
                    <a:pt x="3701902" y="3145025"/>
                  </a:lnTo>
                  <a:lnTo>
                    <a:pt x="3699827" y="3138176"/>
                  </a:lnTo>
                  <a:lnTo>
                    <a:pt x="1064302" y="3138176"/>
                  </a:lnTo>
                  <a:lnTo>
                    <a:pt x="1062863" y="3134594"/>
                  </a:lnTo>
                  <a:close/>
                </a:path>
                <a:path w="3707129" h="3443604" extrusionOk="0">
                  <a:moveTo>
                    <a:pt x="2691769" y="665536"/>
                  </a:moveTo>
                  <a:lnTo>
                    <a:pt x="2637750" y="666254"/>
                  </a:lnTo>
                  <a:lnTo>
                    <a:pt x="2641813" y="666254"/>
                  </a:lnTo>
                  <a:lnTo>
                    <a:pt x="2596229" y="668071"/>
                  </a:lnTo>
                  <a:lnTo>
                    <a:pt x="2548947" y="671215"/>
                  </a:lnTo>
                  <a:lnTo>
                    <a:pt x="2502012" y="675589"/>
                  </a:lnTo>
                  <a:lnTo>
                    <a:pt x="2455439" y="681176"/>
                  </a:lnTo>
                  <a:lnTo>
                    <a:pt x="2409244" y="687961"/>
                  </a:lnTo>
                  <a:lnTo>
                    <a:pt x="2363445" y="695928"/>
                  </a:lnTo>
                  <a:lnTo>
                    <a:pt x="2318056" y="705061"/>
                  </a:lnTo>
                  <a:lnTo>
                    <a:pt x="2273094" y="715342"/>
                  </a:lnTo>
                  <a:lnTo>
                    <a:pt x="2228576" y="726758"/>
                  </a:lnTo>
                  <a:lnTo>
                    <a:pt x="2184516" y="739290"/>
                  </a:lnTo>
                  <a:lnTo>
                    <a:pt x="2140931" y="752924"/>
                  </a:lnTo>
                  <a:lnTo>
                    <a:pt x="2097837" y="767643"/>
                  </a:lnTo>
                  <a:lnTo>
                    <a:pt x="2055250" y="783432"/>
                  </a:lnTo>
                  <a:lnTo>
                    <a:pt x="2013187" y="800273"/>
                  </a:lnTo>
                  <a:lnTo>
                    <a:pt x="1971663" y="818152"/>
                  </a:lnTo>
                  <a:lnTo>
                    <a:pt x="1930694" y="837052"/>
                  </a:lnTo>
                  <a:lnTo>
                    <a:pt x="1890297" y="856956"/>
                  </a:lnTo>
                  <a:lnTo>
                    <a:pt x="1850487" y="877850"/>
                  </a:lnTo>
                  <a:lnTo>
                    <a:pt x="1811281" y="899716"/>
                  </a:lnTo>
                  <a:lnTo>
                    <a:pt x="1772694" y="922539"/>
                  </a:lnTo>
                  <a:lnTo>
                    <a:pt x="1734743" y="946303"/>
                  </a:lnTo>
                  <a:lnTo>
                    <a:pt x="1697443" y="970992"/>
                  </a:lnTo>
                  <a:lnTo>
                    <a:pt x="1660812" y="996589"/>
                  </a:lnTo>
                  <a:lnTo>
                    <a:pt x="1624864" y="1023079"/>
                  </a:lnTo>
                  <a:lnTo>
                    <a:pt x="1589616" y="1050445"/>
                  </a:lnTo>
                  <a:lnTo>
                    <a:pt x="1555083" y="1078672"/>
                  </a:lnTo>
                  <a:lnTo>
                    <a:pt x="1521283" y="1107743"/>
                  </a:lnTo>
                  <a:lnTo>
                    <a:pt x="1488231" y="1137642"/>
                  </a:lnTo>
                  <a:lnTo>
                    <a:pt x="1455943" y="1168354"/>
                  </a:lnTo>
                  <a:lnTo>
                    <a:pt x="1424435" y="1199862"/>
                  </a:lnTo>
                  <a:lnTo>
                    <a:pt x="1393724" y="1232150"/>
                  </a:lnTo>
                  <a:lnTo>
                    <a:pt x="1363824" y="1265202"/>
                  </a:lnTo>
                  <a:lnTo>
                    <a:pt x="1334753" y="1299002"/>
                  </a:lnTo>
                  <a:lnTo>
                    <a:pt x="1306527" y="1333534"/>
                  </a:lnTo>
                  <a:lnTo>
                    <a:pt x="1279160" y="1368782"/>
                  </a:lnTo>
                  <a:lnTo>
                    <a:pt x="1252671" y="1404730"/>
                  </a:lnTo>
                  <a:lnTo>
                    <a:pt x="1227073" y="1441362"/>
                  </a:lnTo>
                  <a:lnTo>
                    <a:pt x="1202385" y="1478661"/>
                  </a:lnTo>
                  <a:lnTo>
                    <a:pt x="1178621" y="1516612"/>
                  </a:lnTo>
                  <a:lnTo>
                    <a:pt x="1155798" y="1555199"/>
                  </a:lnTo>
                  <a:lnTo>
                    <a:pt x="1133931" y="1594405"/>
                  </a:lnTo>
                  <a:lnTo>
                    <a:pt x="1113038" y="1634215"/>
                  </a:lnTo>
                  <a:lnTo>
                    <a:pt x="1093133" y="1674613"/>
                  </a:lnTo>
                  <a:lnTo>
                    <a:pt x="1074234" y="1715581"/>
                  </a:lnTo>
                  <a:lnTo>
                    <a:pt x="1056355" y="1757105"/>
                  </a:lnTo>
                  <a:lnTo>
                    <a:pt x="1039513" y="1799169"/>
                  </a:lnTo>
                  <a:lnTo>
                    <a:pt x="1023725" y="1841755"/>
                  </a:lnTo>
                  <a:lnTo>
                    <a:pt x="1009006" y="1884849"/>
                  </a:lnTo>
                  <a:lnTo>
                    <a:pt x="995372" y="1928434"/>
                  </a:lnTo>
                  <a:lnTo>
                    <a:pt x="982839" y="1972494"/>
                  </a:lnTo>
                  <a:lnTo>
                    <a:pt x="971424" y="2017013"/>
                  </a:lnTo>
                  <a:lnTo>
                    <a:pt x="961142" y="2061975"/>
                  </a:lnTo>
                  <a:lnTo>
                    <a:pt x="952010" y="2107363"/>
                  </a:lnTo>
                  <a:lnTo>
                    <a:pt x="944043" y="2153163"/>
                  </a:lnTo>
                  <a:lnTo>
                    <a:pt x="937258" y="2199357"/>
                  </a:lnTo>
                  <a:lnTo>
                    <a:pt x="931670" y="2245930"/>
                  </a:lnTo>
                  <a:lnTo>
                    <a:pt x="927297" y="2292866"/>
                  </a:lnTo>
                  <a:lnTo>
                    <a:pt x="924152" y="2340148"/>
                  </a:lnTo>
                  <a:lnTo>
                    <a:pt x="922254" y="2387761"/>
                  </a:lnTo>
                  <a:lnTo>
                    <a:pt x="921618" y="2435688"/>
                  </a:lnTo>
                  <a:lnTo>
                    <a:pt x="922426" y="2489676"/>
                  </a:lnTo>
                  <a:lnTo>
                    <a:pt x="924826" y="2543087"/>
                  </a:lnTo>
                  <a:lnTo>
                    <a:pt x="928780" y="2595919"/>
                  </a:lnTo>
                  <a:lnTo>
                    <a:pt x="934252" y="2648168"/>
                  </a:lnTo>
                  <a:lnTo>
                    <a:pt x="941205" y="2699834"/>
                  </a:lnTo>
                  <a:lnTo>
                    <a:pt x="949601" y="2750914"/>
                  </a:lnTo>
                  <a:lnTo>
                    <a:pt x="959404" y="2801405"/>
                  </a:lnTo>
                  <a:lnTo>
                    <a:pt x="970576" y="2851305"/>
                  </a:lnTo>
                  <a:lnTo>
                    <a:pt x="983081" y="2900613"/>
                  </a:lnTo>
                  <a:lnTo>
                    <a:pt x="996882" y="2949325"/>
                  </a:lnTo>
                  <a:lnTo>
                    <a:pt x="1011942" y="2997439"/>
                  </a:lnTo>
                  <a:lnTo>
                    <a:pt x="1028223" y="3044954"/>
                  </a:lnTo>
                  <a:lnTo>
                    <a:pt x="1045689" y="3091867"/>
                  </a:lnTo>
                  <a:lnTo>
                    <a:pt x="1064302" y="3138176"/>
                  </a:lnTo>
                  <a:lnTo>
                    <a:pt x="1063629" y="3134594"/>
                  </a:lnTo>
                  <a:lnTo>
                    <a:pt x="3698742" y="3134594"/>
                  </a:lnTo>
                  <a:lnTo>
                    <a:pt x="3665994" y="3057502"/>
                  </a:lnTo>
                  <a:lnTo>
                    <a:pt x="3636795" y="3020981"/>
                  </a:lnTo>
                  <a:lnTo>
                    <a:pt x="3601346" y="2990534"/>
                  </a:lnTo>
                  <a:lnTo>
                    <a:pt x="3560583" y="2967095"/>
                  </a:lnTo>
                  <a:lnTo>
                    <a:pt x="3516366" y="2951917"/>
                  </a:lnTo>
                  <a:lnTo>
                    <a:pt x="3514564" y="2951917"/>
                  </a:lnTo>
                  <a:lnTo>
                    <a:pt x="3514688" y="2340148"/>
                  </a:lnTo>
                  <a:lnTo>
                    <a:pt x="3514814" y="1715581"/>
                  </a:lnTo>
                  <a:lnTo>
                    <a:pt x="3514937" y="1107743"/>
                  </a:lnTo>
                  <a:lnTo>
                    <a:pt x="3514997" y="812310"/>
                  </a:lnTo>
                  <a:lnTo>
                    <a:pt x="3397026" y="812310"/>
                  </a:lnTo>
                  <a:lnTo>
                    <a:pt x="3397026" y="809407"/>
                  </a:lnTo>
                  <a:lnTo>
                    <a:pt x="3352209" y="790851"/>
                  </a:lnTo>
                  <a:lnTo>
                    <a:pt x="3303566" y="772021"/>
                  </a:lnTo>
                  <a:lnTo>
                    <a:pt x="3255372" y="754768"/>
                  </a:lnTo>
                  <a:lnTo>
                    <a:pt x="3207406" y="739079"/>
                  </a:lnTo>
                  <a:lnTo>
                    <a:pt x="3159448" y="724942"/>
                  </a:lnTo>
                  <a:lnTo>
                    <a:pt x="3111276" y="712344"/>
                  </a:lnTo>
                  <a:lnTo>
                    <a:pt x="3062671" y="701274"/>
                  </a:lnTo>
                  <a:lnTo>
                    <a:pt x="3013412" y="691720"/>
                  </a:lnTo>
                  <a:lnTo>
                    <a:pt x="2963279" y="683669"/>
                  </a:lnTo>
                  <a:lnTo>
                    <a:pt x="2912050" y="677109"/>
                  </a:lnTo>
                  <a:lnTo>
                    <a:pt x="2859505" y="672027"/>
                  </a:lnTo>
                  <a:lnTo>
                    <a:pt x="2805423" y="668413"/>
                  </a:lnTo>
                  <a:lnTo>
                    <a:pt x="2749585" y="666254"/>
                  </a:lnTo>
                  <a:lnTo>
                    <a:pt x="2691769" y="665536"/>
                  </a:lnTo>
                  <a:close/>
                </a:path>
                <a:path w="3707129" h="3443604" extrusionOk="0">
                  <a:moveTo>
                    <a:pt x="3698742" y="3134594"/>
                  </a:moveTo>
                  <a:lnTo>
                    <a:pt x="1063629" y="3134594"/>
                  </a:lnTo>
                  <a:lnTo>
                    <a:pt x="1064302" y="3138176"/>
                  </a:lnTo>
                  <a:lnTo>
                    <a:pt x="3699827" y="3138176"/>
                  </a:lnTo>
                  <a:lnTo>
                    <a:pt x="3698742" y="3134594"/>
                  </a:lnTo>
                  <a:close/>
                </a:path>
                <a:path w="3707129" h="3443604" extrusionOk="0">
                  <a:moveTo>
                    <a:pt x="3515441" y="2951600"/>
                  </a:moveTo>
                  <a:lnTo>
                    <a:pt x="3514564" y="2951917"/>
                  </a:lnTo>
                  <a:lnTo>
                    <a:pt x="3516366" y="2951917"/>
                  </a:lnTo>
                  <a:lnTo>
                    <a:pt x="3515441" y="2951600"/>
                  </a:lnTo>
                  <a:close/>
                </a:path>
                <a:path w="3707129" h="3443604" extrusionOk="0">
                  <a:moveTo>
                    <a:pt x="3397026" y="809407"/>
                  </a:moveTo>
                  <a:lnTo>
                    <a:pt x="3397026" y="812310"/>
                  </a:lnTo>
                  <a:lnTo>
                    <a:pt x="3401522" y="811269"/>
                  </a:lnTo>
                  <a:lnTo>
                    <a:pt x="3397026" y="809407"/>
                  </a:lnTo>
                  <a:close/>
                </a:path>
                <a:path w="3707129" h="3443604" extrusionOk="0">
                  <a:moveTo>
                    <a:pt x="3515161" y="0"/>
                  </a:moveTo>
                  <a:lnTo>
                    <a:pt x="3397026" y="0"/>
                  </a:lnTo>
                  <a:lnTo>
                    <a:pt x="3397026" y="809407"/>
                  </a:lnTo>
                  <a:lnTo>
                    <a:pt x="3401522" y="811269"/>
                  </a:lnTo>
                  <a:lnTo>
                    <a:pt x="3397026" y="812310"/>
                  </a:lnTo>
                  <a:lnTo>
                    <a:pt x="3514997" y="812310"/>
                  </a:lnTo>
                  <a:lnTo>
                    <a:pt x="351516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27" name="Google Shape;1527;p38"/>
            <p:cNvSpPr/>
            <p:nvPr/>
          </p:nvSpPr>
          <p:spPr>
            <a:xfrm>
              <a:off x="2429598" y="4546257"/>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28" name="Google Shape;1528;p38"/>
            <p:cNvSpPr/>
            <p:nvPr/>
          </p:nvSpPr>
          <p:spPr>
            <a:xfrm>
              <a:off x="2489183" y="2983767"/>
              <a:ext cx="1551939" cy="1554479"/>
            </a:xfrm>
            <a:custGeom>
              <a:avLst/>
              <a:gdLst/>
              <a:ahLst/>
              <a:cxnLst/>
              <a:rect l="l" t="t" r="r" b="b"/>
              <a:pathLst>
                <a:path w="1551939" h="1554479" extrusionOk="0">
                  <a:moveTo>
                    <a:pt x="1368031" y="1553819"/>
                  </a:moveTo>
                  <a:lnTo>
                    <a:pt x="1367624" y="1553819"/>
                  </a:lnTo>
                  <a:lnTo>
                    <a:pt x="1367497" y="1554187"/>
                  </a:lnTo>
                  <a:lnTo>
                    <a:pt x="1368031" y="1553819"/>
                  </a:lnTo>
                  <a:close/>
                </a:path>
                <a:path w="1551939" h="1554479" extrusionOk="0">
                  <a:moveTo>
                    <a:pt x="0" y="185394"/>
                  </a:moveTo>
                  <a:lnTo>
                    <a:pt x="0" y="1368875"/>
                  </a:lnTo>
                  <a:lnTo>
                    <a:pt x="43561" y="1383492"/>
                  </a:lnTo>
                  <a:lnTo>
                    <a:pt x="83618" y="1405850"/>
                  </a:lnTo>
                  <a:lnTo>
                    <a:pt x="118732" y="1434898"/>
                  </a:lnTo>
                  <a:lnTo>
                    <a:pt x="148046" y="1469780"/>
                  </a:lnTo>
                  <a:lnTo>
                    <a:pt x="170704" y="1509642"/>
                  </a:lnTo>
                  <a:lnTo>
                    <a:pt x="185851" y="1553629"/>
                  </a:lnTo>
                  <a:lnTo>
                    <a:pt x="185851" y="1553819"/>
                  </a:lnTo>
                  <a:lnTo>
                    <a:pt x="1367624" y="1553819"/>
                  </a:lnTo>
                  <a:lnTo>
                    <a:pt x="1382358" y="1510806"/>
                  </a:lnTo>
                  <a:lnTo>
                    <a:pt x="1404568" y="1471446"/>
                  </a:lnTo>
                  <a:lnTo>
                    <a:pt x="1433298" y="1436938"/>
                  </a:lnTo>
                  <a:lnTo>
                    <a:pt x="1467718" y="1408108"/>
                  </a:lnTo>
                  <a:lnTo>
                    <a:pt x="1507000" y="1385786"/>
                  </a:lnTo>
                  <a:lnTo>
                    <a:pt x="1550314" y="1370799"/>
                  </a:lnTo>
                  <a:lnTo>
                    <a:pt x="1551889" y="1369961"/>
                  </a:lnTo>
                  <a:lnTo>
                    <a:pt x="1551889" y="187388"/>
                  </a:lnTo>
                  <a:lnTo>
                    <a:pt x="1550986" y="186982"/>
                  </a:lnTo>
                  <a:lnTo>
                    <a:pt x="203" y="186982"/>
                  </a:lnTo>
                  <a:lnTo>
                    <a:pt x="0" y="185394"/>
                  </a:lnTo>
                  <a:close/>
                </a:path>
                <a:path w="1551939" h="1554479" extrusionOk="0">
                  <a:moveTo>
                    <a:pt x="1371612" y="0"/>
                  </a:moveTo>
                  <a:lnTo>
                    <a:pt x="185051" y="330"/>
                  </a:lnTo>
                  <a:lnTo>
                    <a:pt x="185140" y="546"/>
                  </a:lnTo>
                  <a:lnTo>
                    <a:pt x="170332" y="44691"/>
                  </a:lnTo>
                  <a:lnTo>
                    <a:pt x="147977" y="84748"/>
                  </a:lnTo>
                  <a:lnTo>
                    <a:pt x="118932" y="119862"/>
                  </a:lnTo>
                  <a:lnTo>
                    <a:pt x="84051" y="149176"/>
                  </a:lnTo>
                  <a:lnTo>
                    <a:pt x="44190" y="171834"/>
                  </a:lnTo>
                  <a:lnTo>
                    <a:pt x="203" y="186982"/>
                  </a:lnTo>
                  <a:lnTo>
                    <a:pt x="1550986" y="186982"/>
                  </a:lnTo>
                  <a:lnTo>
                    <a:pt x="1550111" y="186588"/>
                  </a:lnTo>
                  <a:lnTo>
                    <a:pt x="1506595" y="171470"/>
                  </a:lnTo>
                  <a:lnTo>
                    <a:pt x="1467912" y="148884"/>
                  </a:lnTo>
                  <a:lnTo>
                    <a:pt x="1434561" y="119665"/>
                  </a:lnTo>
                  <a:lnTo>
                    <a:pt x="1407126" y="84748"/>
                  </a:lnTo>
                  <a:lnTo>
                    <a:pt x="1385881" y="44691"/>
                  </a:lnTo>
                  <a:lnTo>
                    <a:pt x="1371523" y="546"/>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29" name="Google Shape;1529;p38"/>
            <p:cNvSpPr/>
            <p:nvPr/>
          </p:nvSpPr>
          <p:spPr>
            <a:xfrm>
              <a:off x="3160134" y="3662997"/>
              <a:ext cx="348614" cy="348614"/>
            </a:xfrm>
            <a:custGeom>
              <a:avLst/>
              <a:gdLst/>
              <a:ahLst/>
              <a:cxnLst/>
              <a:rect l="l" t="t" r="r" b="b"/>
              <a:pathLst>
                <a:path w="348614" h="348614" extrusionOk="0">
                  <a:moveTo>
                    <a:pt x="174091" y="0"/>
                  </a:moveTo>
                  <a:lnTo>
                    <a:pt x="127814" y="6219"/>
                  </a:lnTo>
                  <a:lnTo>
                    <a:pt x="86228" y="23771"/>
                  </a:lnTo>
                  <a:lnTo>
                    <a:pt x="50993" y="50995"/>
                  </a:lnTo>
                  <a:lnTo>
                    <a:pt x="23770" y="86232"/>
                  </a:lnTo>
                  <a:lnTo>
                    <a:pt x="6219" y="127821"/>
                  </a:lnTo>
                  <a:lnTo>
                    <a:pt x="0" y="174104"/>
                  </a:lnTo>
                  <a:lnTo>
                    <a:pt x="6219" y="220381"/>
                  </a:lnTo>
                  <a:lnTo>
                    <a:pt x="23770" y="261967"/>
                  </a:lnTo>
                  <a:lnTo>
                    <a:pt x="50993" y="297202"/>
                  </a:lnTo>
                  <a:lnTo>
                    <a:pt x="86228" y="324425"/>
                  </a:lnTo>
                  <a:lnTo>
                    <a:pt x="127814" y="341976"/>
                  </a:lnTo>
                  <a:lnTo>
                    <a:pt x="174091" y="348195"/>
                  </a:lnTo>
                  <a:lnTo>
                    <a:pt x="220373" y="341976"/>
                  </a:lnTo>
                  <a:lnTo>
                    <a:pt x="261960" y="324425"/>
                  </a:lnTo>
                  <a:lnTo>
                    <a:pt x="297194" y="297202"/>
                  </a:lnTo>
                  <a:lnTo>
                    <a:pt x="324415" y="261967"/>
                  </a:lnTo>
                  <a:lnTo>
                    <a:pt x="341964" y="220381"/>
                  </a:lnTo>
                  <a:lnTo>
                    <a:pt x="348183" y="174104"/>
                  </a:lnTo>
                  <a:lnTo>
                    <a:pt x="341964" y="127821"/>
                  </a:lnTo>
                  <a:lnTo>
                    <a:pt x="324415" y="86232"/>
                  </a:lnTo>
                  <a:lnTo>
                    <a:pt x="297194" y="50995"/>
                  </a:lnTo>
                  <a:lnTo>
                    <a:pt x="261960" y="23771"/>
                  </a:lnTo>
                  <a:lnTo>
                    <a:pt x="220373"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30" name="Google Shape;1530;p38"/>
            <p:cNvSpPr/>
            <p:nvPr/>
          </p:nvSpPr>
          <p:spPr>
            <a:xfrm>
              <a:off x="3275512" y="3777628"/>
              <a:ext cx="78104" cy="78104"/>
            </a:xfrm>
            <a:custGeom>
              <a:avLst/>
              <a:gdLst/>
              <a:ahLst/>
              <a:cxnLst/>
              <a:rect l="l" t="t" r="r" b="b"/>
              <a:pathLst>
                <a:path w="78104" h="78104" extrusionOk="0">
                  <a:moveTo>
                    <a:pt x="59537" y="0"/>
                  </a:moveTo>
                  <a:lnTo>
                    <a:pt x="0" y="59524"/>
                  </a:lnTo>
                  <a:lnTo>
                    <a:pt x="17983" y="77495"/>
                  </a:lnTo>
                  <a:lnTo>
                    <a:pt x="77508" y="17970"/>
                  </a:lnTo>
                  <a:lnTo>
                    <a:pt x="595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31" name="Google Shape;1531;p38"/>
            <p:cNvSpPr/>
            <p:nvPr/>
          </p:nvSpPr>
          <p:spPr>
            <a:xfrm>
              <a:off x="4100639" y="2903893"/>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32" name="Google Shape;1532;p38"/>
            <p:cNvSpPr/>
            <p:nvPr/>
          </p:nvSpPr>
          <p:spPr>
            <a:xfrm>
              <a:off x="2406573" y="2903029"/>
              <a:ext cx="1693545" cy="74294"/>
            </a:xfrm>
            <a:custGeom>
              <a:avLst/>
              <a:gdLst/>
              <a:ahLst/>
              <a:cxnLst/>
              <a:rect l="l" t="t" r="r" b="b"/>
              <a:pathLst>
                <a:path w="1693545" h="74294" extrusionOk="0">
                  <a:moveTo>
                    <a:pt x="49923" y="0"/>
                  </a:moveTo>
                  <a:lnTo>
                    <a:pt x="0" y="0"/>
                  </a:lnTo>
                  <a:lnTo>
                    <a:pt x="0" y="49936"/>
                  </a:lnTo>
                  <a:lnTo>
                    <a:pt x="49923" y="49936"/>
                  </a:lnTo>
                  <a:lnTo>
                    <a:pt x="49923" y="0"/>
                  </a:lnTo>
                  <a:close/>
                </a:path>
                <a:path w="1693545" h="74294"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33" name="Google Shape;1533;p38"/>
            <p:cNvSpPr/>
            <p:nvPr/>
          </p:nvSpPr>
          <p:spPr>
            <a:xfrm>
              <a:off x="643255" y="1402206"/>
              <a:ext cx="3457575" cy="3193415"/>
            </a:xfrm>
            <a:custGeom>
              <a:avLst/>
              <a:gdLst/>
              <a:ahLst/>
              <a:cxnLst/>
              <a:rect l="l" t="t" r="r" b="b"/>
              <a:pathLst>
                <a:path w="3457575" h="3193415" extrusionOk="0">
                  <a:moveTo>
                    <a:pt x="3455798" y="3193361"/>
                  </a:moveTo>
                  <a:lnTo>
                    <a:pt x="0" y="3193361"/>
                  </a:lnTo>
                </a:path>
                <a:path w="3457575" h="3193415" extrusionOk="0">
                  <a:moveTo>
                    <a:pt x="3457385" y="3175886"/>
                  </a:moveTo>
                  <a:lnTo>
                    <a:pt x="3457385"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534" name="Google Shape;1534;p38"/>
            <p:cNvPicPr preferRelativeResize="0"/>
            <p:nvPr/>
          </p:nvPicPr>
          <p:blipFill rotWithShape="1">
            <a:blip r:embed="rId8">
              <a:alphaModFix/>
            </a:blip>
            <a:srcRect/>
            <a:stretch/>
          </p:blipFill>
          <p:spPr>
            <a:xfrm>
              <a:off x="3967079" y="4461846"/>
              <a:ext cx="277859" cy="279445"/>
            </a:xfrm>
            <a:prstGeom prst="rect">
              <a:avLst/>
            </a:prstGeom>
            <a:noFill/>
            <a:ln>
              <a:noFill/>
            </a:ln>
          </p:spPr>
        </p:pic>
        <p:sp>
          <p:nvSpPr>
            <p:cNvPr id="1535" name="Google Shape;1535;p38"/>
            <p:cNvSpPr/>
            <p:nvPr/>
          </p:nvSpPr>
          <p:spPr>
            <a:xfrm>
              <a:off x="2222553" y="2691196"/>
              <a:ext cx="1913254" cy="1793239"/>
            </a:xfrm>
            <a:custGeom>
              <a:avLst/>
              <a:gdLst/>
              <a:ahLst/>
              <a:cxnLst/>
              <a:rect l="l" t="t" r="r" b="b"/>
              <a:pathLst>
                <a:path w="1913254" h="1793239" extrusionOk="0">
                  <a:moveTo>
                    <a:pt x="1912912" y="1792985"/>
                  </a:moveTo>
                  <a:lnTo>
                    <a:pt x="1854709" y="1452854"/>
                  </a:lnTo>
                  <a:lnTo>
                    <a:pt x="1833240" y="1215299"/>
                  </a:lnTo>
                  <a:lnTo>
                    <a:pt x="1846645" y="968559"/>
                  </a:lnTo>
                  <a:lnTo>
                    <a:pt x="1893062" y="600874"/>
                  </a:lnTo>
                  <a:lnTo>
                    <a:pt x="1900556" y="524758"/>
                  </a:lnTo>
                  <a:lnTo>
                    <a:pt x="1901785" y="457392"/>
                  </a:lnTo>
                  <a:lnTo>
                    <a:pt x="1897271" y="398170"/>
                  </a:lnTo>
                  <a:lnTo>
                    <a:pt x="1887534" y="346487"/>
                  </a:lnTo>
                  <a:lnTo>
                    <a:pt x="1873097" y="301734"/>
                  </a:lnTo>
                  <a:lnTo>
                    <a:pt x="1854481" y="263308"/>
                  </a:lnTo>
                  <a:lnTo>
                    <a:pt x="1832207" y="230601"/>
                  </a:lnTo>
                  <a:lnTo>
                    <a:pt x="1778770" y="179920"/>
                  </a:lnTo>
                  <a:lnTo>
                    <a:pt x="1716959" y="144844"/>
                  </a:lnTo>
                  <a:lnTo>
                    <a:pt x="1650944" y="120523"/>
                  </a:lnTo>
                  <a:lnTo>
                    <a:pt x="1584897" y="102107"/>
                  </a:lnTo>
                  <a:lnTo>
                    <a:pt x="1578125" y="100294"/>
                  </a:lnTo>
                  <a:lnTo>
                    <a:pt x="1570080" y="98108"/>
                  </a:lnTo>
                  <a:lnTo>
                    <a:pt x="1560796" y="95577"/>
                  </a:lnTo>
                  <a:lnTo>
                    <a:pt x="1550311" y="92730"/>
                  </a:lnTo>
                  <a:lnTo>
                    <a:pt x="1512013" y="82576"/>
                  </a:lnTo>
                  <a:lnTo>
                    <a:pt x="1464214" y="70600"/>
                  </a:lnTo>
                  <a:lnTo>
                    <a:pt x="1407899" y="57568"/>
                  </a:lnTo>
                  <a:lnTo>
                    <a:pt x="1366109" y="48673"/>
                  </a:lnTo>
                  <a:lnTo>
                    <a:pt x="1321262" y="39876"/>
                  </a:lnTo>
                  <a:lnTo>
                    <a:pt x="1273651" y="31406"/>
                  </a:lnTo>
                  <a:lnTo>
                    <a:pt x="1223566" y="23489"/>
                  </a:lnTo>
                  <a:lnTo>
                    <a:pt x="1171298" y="16354"/>
                  </a:lnTo>
                  <a:lnTo>
                    <a:pt x="1117140" y="10226"/>
                  </a:lnTo>
                  <a:lnTo>
                    <a:pt x="1061382" y="5334"/>
                  </a:lnTo>
                  <a:lnTo>
                    <a:pt x="1004317" y="1904"/>
                  </a:lnTo>
                  <a:lnTo>
                    <a:pt x="946235" y="165"/>
                  </a:lnTo>
                  <a:lnTo>
                    <a:pt x="916904" y="0"/>
                  </a:lnTo>
                  <a:lnTo>
                    <a:pt x="887429" y="342"/>
                  </a:lnTo>
                  <a:lnTo>
                    <a:pt x="828189" y="2664"/>
                  </a:lnTo>
                  <a:lnTo>
                    <a:pt x="768807" y="7358"/>
                  </a:lnTo>
                  <a:lnTo>
                    <a:pt x="709574" y="14651"/>
                  </a:lnTo>
                  <a:lnTo>
                    <a:pt x="650783" y="24770"/>
                  </a:lnTo>
                  <a:lnTo>
                    <a:pt x="592724" y="37943"/>
                  </a:lnTo>
                  <a:lnTo>
                    <a:pt x="535689" y="54396"/>
                  </a:lnTo>
                  <a:lnTo>
                    <a:pt x="479969" y="74358"/>
                  </a:lnTo>
                  <a:lnTo>
                    <a:pt x="425856" y="98055"/>
                  </a:lnTo>
                  <a:lnTo>
                    <a:pt x="373642" y="125714"/>
                  </a:lnTo>
                  <a:lnTo>
                    <a:pt x="323617" y="157564"/>
                  </a:lnTo>
                  <a:lnTo>
                    <a:pt x="276074" y="193831"/>
                  </a:lnTo>
                  <a:lnTo>
                    <a:pt x="231303" y="234742"/>
                  </a:lnTo>
                  <a:lnTo>
                    <a:pt x="189597" y="280525"/>
                  </a:lnTo>
                  <a:lnTo>
                    <a:pt x="151246" y="331407"/>
                  </a:lnTo>
                  <a:lnTo>
                    <a:pt x="116543" y="387615"/>
                  </a:lnTo>
                  <a:lnTo>
                    <a:pt x="85778" y="449377"/>
                  </a:lnTo>
                  <a:lnTo>
                    <a:pt x="59243" y="516919"/>
                  </a:lnTo>
                  <a:lnTo>
                    <a:pt x="37230" y="590470"/>
                  </a:lnTo>
                  <a:lnTo>
                    <a:pt x="28010" y="629570"/>
                  </a:lnTo>
                  <a:lnTo>
                    <a:pt x="20030" y="670256"/>
                  </a:lnTo>
                  <a:lnTo>
                    <a:pt x="13326" y="712559"/>
                  </a:lnTo>
                  <a:lnTo>
                    <a:pt x="7934" y="756505"/>
                  </a:lnTo>
                  <a:lnTo>
                    <a:pt x="3892" y="802124"/>
                  </a:lnTo>
                  <a:lnTo>
                    <a:pt x="1235" y="849444"/>
                  </a:lnTo>
                  <a:lnTo>
                    <a:pt x="0" y="898493"/>
                  </a:lnTo>
                  <a:lnTo>
                    <a:pt x="223" y="949299"/>
                  </a:lnTo>
                  <a:lnTo>
                    <a:pt x="1940" y="1001892"/>
                  </a:lnTo>
                  <a:lnTo>
                    <a:pt x="5189" y="1056300"/>
                  </a:lnTo>
                  <a:lnTo>
                    <a:pt x="10006" y="1112550"/>
                  </a:lnTo>
                  <a:lnTo>
                    <a:pt x="16426" y="1170672"/>
                  </a:lnTo>
                  <a:lnTo>
                    <a:pt x="24488" y="1230693"/>
                  </a:lnTo>
                  <a:lnTo>
                    <a:pt x="34225" y="1292643"/>
                  </a:lnTo>
                  <a:lnTo>
                    <a:pt x="45677" y="1356549"/>
                  </a:lnTo>
                  <a:lnTo>
                    <a:pt x="58878" y="1422440"/>
                  </a:lnTo>
                  <a:lnTo>
                    <a:pt x="73865" y="1490344"/>
                  </a:lnTo>
                  <a:lnTo>
                    <a:pt x="90675" y="1560291"/>
                  </a:lnTo>
                  <a:lnTo>
                    <a:pt x="109344" y="1632307"/>
                  </a:lnTo>
                  <a:lnTo>
                    <a:pt x="129908" y="170642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36" name="Google Shape;1536;p38"/>
            <p:cNvSpPr/>
            <p:nvPr/>
          </p:nvSpPr>
          <p:spPr>
            <a:xfrm>
              <a:off x="3681582" y="4785654"/>
              <a:ext cx="97789" cy="55879"/>
            </a:xfrm>
            <a:custGeom>
              <a:avLst/>
              <a:gdLst/>
              <a:ahLst/>
              <a:cxnLst/>
              <a:rect l="l" t="t" r="r" b="b"/>
              <a:pathLst>
                <a:path w="97789" h="55879" extrusionOk="0">
                  <a:moveTo>
                    <a:pt x="0" y="0"/>
                  </a:moveTo>
                  <a:lnTo>
                    <a:pt x="1231" y="55460"/>
                  </a:lnTo>
                  <a:lnTo>
                    <a:pt x="97243" y="23634"/>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37" name="Google Shape;1537;p38"/>
            <p:cNvSpPr/>
            <p:nvPr/>
          </p:nvSpPr>
          <p:spPr>
            <a:xfrm>
              <a:off x="988832" y="3163627"/>
              <a:ext cx="3028315" cy="1402714"/>
            </a:xfrm>
            <a:custGeom>
              <a:avLst/>
              <a:gdLst/>
              <a:ahLst/>
              <a:cxnLst/>
              <a:rect l="l" t="t" r="r" b="b"/>
              <a:pathLst>
                <a:path w="3028315" h="1402714" extrusionOk="0">
                  <a:moveTo>
                    <a:pt x="3028073" y="1402181"/>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538" name="Google Shape;1538;p38"/>
            <p:cNvPicPr preferRelativeResize="0"/>
            <p:nvPr/>
          </p:nvPicPr>
          <p:blipFill rotWithShape="1">
            <a:blip r:embed="rId9">
              <a:alphaModFix/>
            </a:blip>
            <a:srcRect/>
            <a:stretch/>
          </p:blipFill>
          <p:spPr>
            <a:xfrm>
              <a:off x="947640" y="3145805"/>
              <a:ext cx="137308" cy="76028"/>
            </a:xfrm>
            <a:prstGeom prst="rect">
              <a:avLst/>
            </a:prstGeom>
            <a:noFill/>
            <a:ln>
              <a:noFill/>
            </a:ln>
          </p:spPr>
        </p:pic>
        <p:sp>
          <p:nvSpPr>
            <p:cNvPr id="1539" name="Google Shape;1539;p38"/>
            <p:cNvSpPr/>
            <p:nvPr/>
          </p:nvSpPr>
          <p:spPr>
            <a:xfrm>
              <a:off x="2767569" y="2380311"/>
              <a:ext cx="1392554" cy="2433954"/>
            </a:xfrm>
            <a:custGeom>
              <a:avLst/>
              <a:gdLst/>
              <a:ahLst/>
              <a:cxnLst/>
              <a:rect l="l" t="t" r="r" b="b"/>
              <a:pathLst>
                <a:path w="1392554" h="2433954" extrusionOk="0">
                  <a:moveTo>
                    <a:pt x="1392516" y="0"/>
                  </a:moveTo>
                  <a:lnTo>
                    <a:pt x="976350" y="729081"/>
                  </a:lnTo>
                </a:path>
                <a:path w="1392554" h="2433954" extrusionOk="0">
                  <a:moveTo>
                    <a:pt x="253618" y="981646"/>
                  </a:moveTo>
                  <a:lnTo>
                    <a:pt x="976350" y="729081"/>
                  </a:lnTo>
                </a:path>
                <a:path w="1392554" h="2433954" extrusionOk="0">
                  <a:moveTo>
                    <a:pt x="0" y="1859521"/>
                  </a:moveTo>
                  <a:lnTo>
                    <a:pt x="245440" y="996530"/>
                  </a:lnTo>
                </a:path>
                <a:path w="1392554" h="2433954" extrusionOk="0">
                  <a:moveTo>
                    <a:pt x="1367510" y="2356675"/>
                  </a:moveTo>
                  <a:lnTo>
                    <a:pt x="1308176" y="2368803"/>
                  </a:lnTo>
                  <a:lnTo>
                    <a:pt x="1258734" y="2366723"/>
                  </a:lnTo>
                  <a:lnTo>
                    <a:pt x="1218763" y="2350921"/>
                  </a:lnTo>
                  <a:lnTo>
                    <a:pt x="1187843" y="2321879"/>
                  </a:lnTo>
                  <a:lnTo>
                    <a:pt x="1165555" y="2280081"/>
                  </a:lnTo>
                  <a:lnTo>
                    <a:pt x="1120768" y="2227764"/>
                  </a:lnTo>
                  <a:lnTo>
                    <a:pt x="1051683" y="2190688"/>
                  </a:lnTo>
                  <a:lnTo>
                    <a:pt x="988261" y="2168616"/>
                  </a:lnTo>
                  <a:lnTo>
                    <a:pt x="960462" y="2161311"/>
                  </a:lnTo>
                  <a:lnTo>
                    <a:pt x="665429" y="2087041"/>
                  </a:lnTo>
                </a:path>
                <a:path w="1392554" h="2433954" extrusionOk="0">
                  <a:moveTo>
                    <a:pt x="966812" y="2431351"/>
                  </a:moveTo>
                  <a:lnTo>
                    <a:pt x="909334" y="2433381"/>
                  </a:lnTo>
                  <a:lnTo>
                    <a:pt x="859064" y="2426017"/>
                  </a:lnTo>
                  <a:lnTo>
                    <a:pt x="815459" y="2410858"/>
                  </a:lnTo>
                  <a:lnTo>
                    <a:pt x="777973" y="2389504"/>
                  </a:lnTo>
                  <a:lnTo>
                    <a:pt x="746062" y="2363556"/>
                  </a:lnTo>
                  <a:lnTo>
                    <a:pt x="719181" y="2334613"/>
                  </a:lnTo>
                  <a:lnTo>
                    <a:pt x="664752" y="2246962"/>
                  </a:lnTo>
                  <a:lnTo>
                    <a:pt x="643836" y="2195206"/>
                  </a:lnTo>
                  <a:lnTo>
                    <a:pt x="632448" y="2157744"/>
                  </a:lnTo>
                  <a:lnTo>
                    <a:pt x="629005" y="214331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40" name="Google Shape;1540;p38"/>
            <p:cNvSpPr/>
            <p:nvPr/>
          </p:nvSpPr>
          <p:spPr>
            <a:xfrm>
              <a:off x="2320061" y="4165422"/>
              <a:ext cx="497205" cy="302895"/>
            </a:xfrm>
            <a:custGeom>
              <a:avLst/>
              <a:gdLst/>
              <a:ahLst/>
              <a:cxnLst/>
              <a:rect l="l" t="t" r="r" b="b"/>
              <a:pathLst>
                <a:path w="497205" h="302895" extrusionOk="0">
                  <a:moveTo>
                    <a:pt x="61861" y="302768"/>
                  </a:moveTo>
                  <a:lnTo>
                    <a:pt x="51930" y="203187"/>
                  </a:lnTo>
                  <a:lnTo>
                    <a:pt x="0" y="222745"/>
                  </a:lnTo>
                  <a:lnTo>
                    <a:pt x="61861" y="302768"/>
                  </a:lnTo>
                  <a:close/>
                </a:path>
                <a:path w="497205" h="302895" extrusionOk="0">
                  <a:moveTo>
                    <a:pt x="496811" y="18732"/>
                  </a:moveTo>
                  <a:lnTo>
                    <a:pt x="444588" y="0"/>
                  </a:lnTo>
                  <a:lnTo>
                    <a:pt x="439902" y="101041"/>
                  </a:lnTo>
                  <a:lnTo>
                    <a:pt x="496811" y="1873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41" name="Google Shape;1541;p38"/>
            <p:cNvSpPr/>
            <p:nvPr/>
          </p:nvSpPr>
          <p:spPr>
            <a:xfrm>
              <a:off x="973707" y="3324894"/>
              <a:ext cx="71755" cy="223520"/>
            </a:xfrm>
            <a:custGeom>
              <a:avLst/>
              <a:gdLst/>
              <a:ahLst/>
              <a:cxnLst/>
              <a:rect l="l" t="t" r="r" b="b"/>
              <a:pathLst>
                <a:path w="71755" h="223520" extrusionOk="0">
                  <a:moveTo>
                    <a:pt x="71589" y="223304"/>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42" name="Google Shape;1542;p38"/>
            <p:cNvSpPr/>
            <p:nvPr/>
          </p:nvSpPr>
          <p:spPr>
            <a:xfrm>
              <a:off x="953998" y="3086938"/>
              <a:ext cx="2812415" cy="1316989"/>
            </a:xfrm>
            <a:custGeom>
              <a:avLst/>
              <a:gdLst/>
              <a:ahLst/>
              <a:cxnLst/>
              <a:rect l="l" t="t" r="r" b="b"/>
              <a:pathLst>
                <a:path w="2812415" h="1316989" extrusionOk="0">
                  <a:moveTo>
                    <a:pt x="50711" y="253403"/>
                  </a:moveTo>
                  <a:lnTo>
                    <a:pt x="0" y="181902"/>
                  </a:lnTo>
                  <a:lnTo>
                    <a:pt x="5041" y="268478"/>
                  </a:lnTo>
                  <a:lnTo>
                    <a:pt x="50711" y="253403"/>
                  </a:lnTo>
                  <a:close/>
                </a:path>
                <a:path w="2812415" h="1316989" extrusionOk="0">
                  <a:moveTo>
                    <a:pt x="1849018" y="1248029"/>
                  </a:moveTo>
                  <a:lnTo>
                    <a:pt x="1843633" y="1221359"/>
                  </a:lnTo>
                  <a:lnTo>
                    <a:pt x="1828952" y="1199591"/>
                  </a:lnTo>
                  <a:lnTo>
                    <a:pt x="1807184" y="1184910"/>
                  </a:lnTo>
                  <a:lnTo>
                    <a:pt x="1780514" y="1179525"/>
                  </a:lnTo>
                  <a:lnTo>
                    <a:pt x="1753844" y="1184910"/>
                  </a:lnTo>
                  <a:lnTo>
                    <a:pt x="1732064" y="1199591"/>
                  </a:lnTo>
                  <a:lnTo>
                    <a:pt x="1717382" y="1221359"/>
                  </a:lnTo>
                  <a:lnTo>
                    <a:pt x="1711998" y="1248029"/>
                  </a:lnTo>
                  <a:lnTo>
                    <a:pt x="1717382" y="1274699"/>
                  </a:lnTo>
                  <a:lnTo>
                    <a:pt x="1732064" y="1296479"/>
                  </a:lnTo>
                  <a:lnTo>
                    <a:pt x="1753844" y="1311160"/>
                  </a:lnTo>
                  <a:lnTo>
                    <a:pt x="1780514" y="1316545"/>
                  </a:lnTo>
                  <a:lnTo>
                    <a:pt x="1807184" y="1311160"/>
                  </a:lnTo>
                  <a:lnTo>
                    <a:pt x="1828952" y="1296479"/>
                  </a:lnTo>
                  <a:lnTo>
                    <a:pt x="1843633" y="1274699"/>
                  </a:lnTo>
                  <a:lnTo>
                    <a:pt x="1849018" y="1248029"/>
                  </a:lnTo>
                  <a:close/>
                </a:path>
                <a:path w="2812415" h="1316989" extrusionOk="0">
                  <a:moveTo>
                    <a:pt x="2081695" y="281152"/>
                  </a:moveTo>
                  <a:lnTo>
                    <a:pt x="2079929" y="272402"/>
                  </a:lnTo>
                  <a:lnTo>
                    <a:pt x="2075116" y="265264"/>
                  </a:lnTo>
                  <a:lnTo>
                    <a:pt x="2067979" y="260451"/>
                  </a:lnTo>
                  <a:lnTo>
                    <a:pt x="2059241" y="258686"/>
                  </a:lnTo>
                  <a:lnTo>
                    <a:pt x="2050491" y="260451"/>
                  </a:lnTo>
                  <a:lnTo>
                    <a:pt x="2043353" y="265264"/>
                  </a:lnTo>
                  <a:lnTo>
                    <a:pt x="2038540" y="272402"/>
                  </a:lnTo>
                  <a:lnTo>
                    <a:pt x="2036775" y="281152"/>
                  </a:lnTo>
                  <a:lnTo>
                    <a:pt x="2038540" y="289902"/>
                  </a:lnTo>
                  <a:lnTo>
                    <a:pt x="2043353" y="297040"/>
                  </a:lnTo>
                  <a:lnTo>
                    <a:pt x="2050491" y="301853"/>
                  </a:lnTo>
                  <a:lnTo>
                    <a:pt x="2059241" y="303618"/>
                  </a:lnTo>
                  <a:lnTo>
                    <a:pt x="2067979" y="301853"/>
                  </a:lnTo>
                  <a:lnTo>
                    <a:pt x="2075116" y="297040"/>
                  </a:lnTo>
                  <a:lnTo>
                    <a:pt x="2079929" y="289902"/>
                  </a:lnTo>
                  <a:lnTo>
                    <a:pt x="2081695" y="281152"/>
                  </a:lnTo>
                  <a:close/>
                </a:path>
                <a:path w="2812415" h="1316989" extrusionOk="0">
                  <a:moveTo>
                    <a:pt x="2812377" y="23037"/>
                  </a:moveTo>
                  <a:lnTo>
                    <a:pt x="2810827" y="14262"/>
                  </a:lnTo>
                  <a:lnTo>
                    <a:pt x="2806204" y="6997"/>
                  </a:lnTo>
                  <a:lnTo>
                    <a:pt x="2799181" y="1993"/>
                  </a:lnTo>
                  <a:lnTo>
                    <a:pt x="2790494" y="0"/>
                  </a:lnTo>
                  <a:lnTo>
                    <a:pt x="2781706" y="1549"/>
                  </a:lnTo>
                  <a:lnTo>
                    <a:pt x="2774442" y="6184"/>
                  </a:lnTo>
                  <a:lnTo>
                    <a:pt x="2769438" y="13195"/>
                  </a:lnTo>
                  <a:lnTo>
                    <a:pt x="2767457" y="21882"/>
                  </a:lnTo>
                  <a:lnTo>
                    <a:pt x="2768993" y="30670"/>
                  </a:lnTo>
                  <a:lnTo>
                    <a:pt x="2773629" y="37934"/>
                  </a:lnTo>
                  <a:lnTo>
                    <a:pt x="2780639" y="42938"/>
                  </a:lnTo>
                  <a:lnTo>
                    <a:pt x="2789339" y="44932"/>
                  </a:lnTo>
                  <a:lnTo>
                    <a:pt x="2798114" y="43395"/>
                  </a:lnTo>
                  <a:lnTo>
                    <a:pt x="2805379" y="38760"/>
                  </a:lnTo>
                  <a:lnTo>
                    <a:pt x="2810383" y="31737"/>
                  </a:lnTo>
                  <a:lnTo>
                    <a:pt x="2812377" y="2303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543" name="Google Shape;1543;p38"/>
          <p:cNvGrpSpPr/>
          <p:nvPr/>
        </p:nvGrpSpPr>
        <p:grpSpPr>
          <a:xfrm>
            <a:off x="4823580" y="379008"/>
            <a:ext cx="3883025" cy="3653511"/>
            <a:chOff x="640080" y="1399946"/>
            <a:chExt cx="3883025" cy="3653511"/>
          </a:xfrm>
        </p:grpSpPr>
        <p:sp>
          <p:nvSpPr>
            <p:cNvPr id="1544" name="Google Shape;1544;p38"/>
            <p:cNvSpPr/>
            <p:nvPr/>
          </p:nvSpPr>
          <p:spPr>
            <a:xfrm>
              <a:off x="643255"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45" name="Google Shape;1545;p38"/>
            <p:cNvSpPr/>
            <p:nvPr/>
          </p:nvSpPr>
          <p:spPr>
            <a:xfrm>
              <a:off x="640080"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46" name="Google Shape;1546;p38"/>
            <p:cNvSpPr/>
            <p:nvPr/>
          </p:nvSpPr>
          <p:spPr>
            <a:xfrm>
              <a:off x="667336"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547" name="Google Shape;1547;p38"/>
          <p:cNvSpPr txBox="1"/>
          <p:nvPr/>
        </p:nvSpPr>
        <p:spPr>
          <a:xfrm>
            <a:off x="6876080" y="3244438"/>
            <a:ext cx="1434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1548" name="Google Shape;1548;p38"/>
          <p:cNvPicPr preferRelativeResize="0"/>
          <p:nvPr/>
        </p:nvPicPr>
        <p:blipFill rotWithShape="1">
          <a:blip r:embed="rId5">
            <a:alphaModFix/>
          </a:blip>
          <a:srcRect/>
          <a:stretch/>
        </p:blipFill>
        <p:spPr>
          <a:xfrm>
            <a:off x="7967533" y="3717180"/>
            <a:ext cx="137045" cy="137020"/>
          </a:xfrm>
          <a:prstGeom prst="rect">
            <a:avLst/>
          </a:prstGeom>
          <a:noFill/>
          <a:ln>
            <a:noFill/>
          </a:ln>
        </p:spPr>
      </p:pic>
      <p:sp>
        <p:nvSpPr>
          <p:cNvPr id="1549" name="Google Shape;1549;p38"/>
          <p:cNvSpPr txBox="1"/>
          <p:nvPr/>
        </p:nvSpPr>
        <p:spPr>
          <a:xfrm>
            <a:off x="7975923" y="3717213"/>
            <a:ext cx="176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1550" name="Google Shape;1550;p38"/>
          <p:cNvPicPr preferRelativeResize="0"/>
          <p:nvPr/>
        </p:nvPicPr>
        <p:blipFill rotWithShape="1">
          <a:blip r:embed="rId10">
            <a:alphaModFix/>
          </a:blip>
          <a:srcRect/>
          <a:stretch/>
        </p:blipFill>
        <p:spPr>
          <a:xfrm>
            <a:off x="8309561" y="1231817"/>
            <a:ext cx="143370" cy="143383"/>
          </a:xfrm>
          <a:prstGeom prst="rect">
            <a:avLst/>
          </a:prstGeom>
          <a:noFill/>
          <a:ln>
            <a:noFill/>
          </a:ln>
        </p:spPr>
      </p:pic>
      <p:sp>
        <p:nvSpPr>
          <p:cNvPr id="1551" name="Google Shape;1551;p38"/>
          <p:cNvSpPr txBox="1"/>
          <p:nvPr/>
        </p:nvSpPr>
        <p:spPr>
          <a:xfrm>
            <a:off x="8326601" y="1233913"/>
            <a:ext cx="143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grpSp>
        <p:nvGrpSpPr>
          <p:cNvPr id="1552" name="Google Shape;1552;p38"/>
          <p:cNvGrpSpPr/>
          <p:nvPr/>
        </p:nvGrpSpPr>
        <p:grpSpPr>
          <a:xfrm>
            <a:off x="5188213" y="2530407"/>
            <a:ext cx="3264730" cy="1226688"/>
            <a:chOff x="1004713" y="3551344"/>
            <a:chExt cx="3264730" cy="1226688"/>
          </a:xfrm>
        </p:grpSpPr>
        <p:pic>
          <p:nvPicPr>
            <p:cNvPr id="1553" name="Google Shape;1553;p38"/>
            <p:cNvPicPr preferRelativeResize="0"/>
            <p:nvPr/>
          </p:nvPicPr>
          <p:blipFill rotWithShape="1">
            <a:blip r:embed="rId10">
              <a:alphaModFix/>
            </a:blip>
            <a:srcRect/>
            <a:stretch/>
          </p:blipFill>
          <p:spPr>
            <a:xfrm>
              <a:off x="4126061" y="4634662"/>
              <a:ext cx="143382" cy="143370"/>
            </a:xfrm>
            <a:prstGeom prst="rect">
              <a:avLst/>
            </a:prstGeom>
            <a:noFill/>
            <a:ln>
              <a:noFill/>
            </a:ln>
          </p:spPr>
        </p:pic>
        <p:sp>
          <p:nvSpPr>
            <p:cNvPr id="1554" name="Google Shape;1554;p38"/>
            <p:cNvSpPr/>
            <p:nvPr/>
          </p:nvSpPr>
          <p:spPr>
            <a:xfrm>
              <a:off x="1004713" y="3551344"/>
              <a:ext cx="120650" cy="120650"/>
            </a:xfrm>
            <a:custGeom>
              <a:avLst/>
              <a:gdLst/>
              <a:ahLst/>
              <a:cxnLst/>
              <a:rect l="l" t="t" r="r" b="b"/>
              <a:pathLst>
                <a:path w="120650" h="120650" extrusionOk="0">
                  <a:moveTo>
                    <a:pt x="60121" y="0"/>
                  </a:moveTo>
                  <a:lnTo>
                    <a:pt x="36722" y="4725"/>
                  </a:lnTo>
                  <a:lnTo>
                    <a:pt x="17611" y="17611"/>
                  </a:lnTo>
                  <a:lnTo>
                    <a:pt x="4725" y="36722"/>
                  </a:lnTo>
                  <a:lnTo>
                    <a:pt x="0" y="60121"/>
                  </a:lnTo>
                  <a:lnTo>
                    <a:pt x="4725" y="83526"/>
                  </a:lnTo>
                  <a:lnTo>
                    <a:pt x="17611" y="102636"/>
                  </a:lnTo>
                  <a:lnTo>
                    <a:pt x="36722" y="115519"/>
                  </a:lnTo>
                  <a:lnTo>
                    <a:pt x="60121" y="120243"/>
                  </a:lnTo>
                  <a:lnTo>
                    <a:pt x="83526" y="115519"/>
                  </a:lnTo>
                  <a:lnTo>
                    <a:pt x="102636" y="102636"/>
                  </a:lnTo>
                  <a:lnTo>
                    <a:pt x="115519" y="83526"/>
                  </a:lnTo>
                  <a:lnTo>
                    <a:pt x="120243" y="60121"/>
                  </a:lnTo>
                  <a:lnTo>
                    <a:pt x="115519" y="36722"/>
                  </a:lnTo>
                  <a:lnTo>
                    <a:pt x="102636" y="17611"/>
                  </a:lnTo>
                  <a:lnTo>
                    <a:pt x="83526" y="4725"/>
                  </a:lnTo>
                  <a:lnTo>
                    <a:pt x="601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55" name="Google Shape;1555;p38"/>
            <p:cNvSpPr/>
            <p:nvPr/>
          </p:nvSpPr>
          <p:spPr>
            <a:xfrm>
              <a:off x="1004713" y="3551344"/>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22"/>
                  </a:lnTo>
                  <a:lnTo>
                    <a:pt x="102636" y="17611"/>
                  </a:lnTo>
                  <a:lnTo>
                    <a:pt x="83526" y="4725"/>
                  </a:lnTo>
                  <a:lnTo>
                    <a:pt x="60121" y="0"/>
                  </a:lnTo>
                  <a:lnTo>
                    <a:pt x="36722" y="4725"/>
                  </a:lnTo>
                  <a:lnTo>
                    <a:pt x="17611" y="17611"/>
                  </a:lnTo>
                  <a:lnTo>
                    <a:pt x="4725" y="36722"/>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556" name="Google Shape;1556;p38"/>
          <p:cNvSpPr txBox="1"/>
          <p:nvPr/>
        </p:nvSpPr>
        <p:spPr>
          <a:xfrm>
            <a:off x="5211648" y="2525813"/>
            <a:ext cx="1278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pic>
        <p:nvPicPr>
          <p:cNvPr id="1557" name="Google Shape;1557;p38"/>
          <p:cNvPicPr preferRelativeResize="0"/>
          <p:nvPr/>
        </p:nvPicPr>
        <p:blipFill rotWithShape="1">
          <a:blip r:embed="rId11">
            <a:alphaModFix/>
          </a:blip>
          <a:srcRect/>
          <a:stretch/>
        </p:blipFill>
        <p:spPr>
          <a:xfrm>
            <a:off x="8258765" y="3461474"/>
            <a:ext cx="127673" cy="127673"/>
          </a:xfrm>
          <a:prstGeom prst="rect">
            <a:avLst/>
          </a:prstGeom>
          <a:noFill/>
          <a:ln>
            <a:noFill/>
          </a:ln>
        </p:spPr>
      </p:pic>
      <p:sp>
        <p:nvSpPr>
          <p:cNvPr id="1558" name="Google Shape;1558;p38"/>
          <p:cNvSpPr txBox="1"/>
          <p:nvPr/>
        </p:nvSpPr>
        <p:spPr>
          <a:xfrm>
            <a:off x="8264472" y="3401328"/>
            <a:ext cx="176400" cy="169200"/>
          </a:xfrm>
          <a:prstGeom prst="rect">
            <a:avLst/>
          </a:prstGeom>
          <a:noFill/>
          <a:ln>
            <a:noFill/>
          </a:ln>
        </p:spPr>
        <p:txBody>
          <a:bodyPr spcFirstLastPara="1" wrap="square" lIns="0" tIns="68575"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700">
              <a:latin typeface="Arial"/>
              <a:ea typeface="Arial"/>
              <a:cs typeface="Arial"/>
              <a:sym typeface="Arial"/>
            </a:endParaRPr>
          </a:p>
        </p:txBody>
      </p:sp>
      <p:pic>
        <p:nvPicPr>
          <p:cNvPr id="1559" name="Google Shape;1559;p38"/>
          <p:cNvPicPr preferRelativeResize="0"/>
          <p:nvPr/>
        </p:nvPicPr>
        <p:blipFill rotWithShape="1">
          <a:blip r:embed="rId12">
            <a:alphaModFix/>
          </a:blip>
          <a:srcRect/>
          <a:stretch/>
        </p:blipFill>
        <p:spPr>
          <a:xfrm>
            <a:off x="6434082" y="3181677"/>
            <a:ext cx="127673" cy="127673"/>
          </a:xfrm>
          <a:prstGeom prst="rect">
            <a:avLst/>
          </a:prstGeom>
          <a:noFill/>
          <a:ln>
            <a:noFill/>
          </a:ln>
        </p:spPr>
      </p:pic>
      <p:sp>
        <p:nvSpPr>
          <p:cNvPr id="1560" name="Google Shape;1560;p38"/>
          <p:cNvSpPr txBox="1"/>
          <p:nvPr/>
        </p:nvSpPr>
        <p:spPr>
          <a:xfrm>
            <a:off x="6452680" y="3177363"/>
            <a:ext cx="1764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sp>
        <p:nvSpPr>
          <p:cNvPr id="1561" name="Google Shape;1561;p38"/>
          <p:cNvSpPr txBox="1"/>
          <p:nvPr/>
        </p:nvSpPr>
        <p:spPr>
          <a:xfrm>
            <a:off x="5309127" y="2009282"/>
            <a:ext cx="4794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NO CATCH</a:t>
            </a:r>
            <a:endParaRPr sz="700">
              <a:latin typeface="Arial"/>
              <a:ea typeface="Arial"/>
              <a:cs typeface="Arial"/>
              <a:sym typeface="Arial"/>
            </a:endParaRPr>
          </a:p>
        </p:txBody>
      </p:sp>
      <p:pic>
        <p:nvPicPr>
          <p:cNvPr id="1562" name="Google Shape;1562;p38"/>
          <p:cNvPicPr preferRelativeResize="0"/>
          <p:nvPr/>
        </p:nvPicPr>
        <p:blipFill rotWithShape="1">
          <a:blip r:embed="rId10">
            <a:alphaModFix/>
          </a:blip>
          <a:srcRect/>
          <a:stretch/>
        </p:blipFill>
        <p:spPr>
          <a:xfrm>
            <a:off x="7473927" y="3369082"/>
            <a:ext cx="143382" cy="143370"/>
          </a:xfrm>
          <a:prstGeom prst="rect">
            <a:avLst/>
          </a:prstGeom>
          <a:noFill/>
          <a:ln>
            <a:noFill/>
          </a:ln>
        </p:spPr>
      </p:pic>
      <p:sp>
        <p:nvSpPr>
          <p:cNvPr id="1563" name="Google Shape;1563;p38"/>
          <p:cNvSpPr txBox="1"/>
          <p:nvPr/>
        </p:nvSpPr>
        <p:spPr>
          <a:xfrm>
            <a:off x="7498171" y="3372288"/>
            <a:ext cx="1764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sp>
        <p:nvSpPr>
          <p:cNvPr id="1564" name="Google Shape;1564;p38"/>
          <p:cNvSpPr txBox="1"/>
          <p:nvPr/>
        </p:nvSpPr>
        <p:spPr>
          <a:xfrm>
            <a:off x="8326596" y="3618163"/>
            <a:ext cx="1764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sp>
        <p:nvSpPr>
          <p:cNvPr id="1565" name="Google Shape;1565;p38"/>
          <p:cNvSpPr txBox="1"/>
          <p:nvPr/>
        </p:nvSpPr>
        <p:spPr>
          <a:xfrm>
            <a:off x="241150" y="4063200"/>
            <a:ext cx="38154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Catch, BR towards 2nd (7.5.10 CCA pp. 52)</a:t>
            </a:r>
            <a:endParaRPr sz="1300">
              <a:latin typeface="Roboto"/>
              <a:ea typeface="Roboto"/>
              <a:cs typeface="Roboto"/>
              <a:sym typeface="Roboto"/>
            </a:endParaRPr>
          </a:p>
        </p:txBody>
      </p:sp>
      <p:sp>
        <p:nvSpPr>
          <p:cNvPr id="1566" name="Google Shape;1566;p38"/>
          <p:cNvSpPr txBox="1"/>
          <p:nvPr/>
        </p:nvSpPr>
        <p:spPr>
          <a:xfrm>
            <a:off x="4822775" y="4063200"/>
            <a:ext cx="387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No Catch, Play into 3rd (7.5.11 CCA pp. 53)</a:t>
            </a:r>
            <a:endParaRPr sz="1300">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70"/>
        <p:cNvGrpSpPr/>
        <p:nvPr/>
      </p:nvGrpSpPr>
      <p:grpSpPr>
        <a:xfrm>
          <a:off x="0" y="0"/>
          <a:ext cx="0" cy="0"/>
          <a:chOff x="0" y="0"/>
          <a:chExt cx="0" cy="0"/>
        </a:xfrm>
      </p:grpSpPr>
      <p:grpSp>
        <p:nvGrpSpPr>
          <p:cNvPr id="1571" name="Google Shape;1571;p39"/>
          <p:cNvGrpSpPr/>
          <p:nvPr/>
        </p:nvGrpSpPr>
        <p:grpSpPr>
          <a:xfrm>
            <a:off x="314875" y="110232"/>
            <a:ext cx="3879850" cy="3876346"/>
            <a:chOff x="487806" y="1374775"/>
            <a:chExt cx="3879850" cy="4261126"/>
          </a:xfrm>
        </p:grpSpPr>
        <p:sp>
          <p:nvSpPr>
            <p:cNvPr id="1572" name="Google Shape;1572;p39"/>
            <p:cNvSpPr/>
            <p:nvPr/>
          </p:nvSpPr>
          <p:spPr>
            <a:xfrm>
              <a:off x="487806" y="1374775"/>
              <a:ext cx="3879850" cy="4260850"/>
            </a:xfrm>
            <a:custGeom>
              <a:avLst/>
              <a:gdLst/>
              <a:ahLst/>
              <a:cxnLst/>
              <a:rect l="l" t="t" r="r" b="b"/>
              <a:pathLst>
                <a:path w="3879850" h="4260850" extrusionOk="0">
                  <a:moveTo>
                    <a:pt x="3879850" y="0"/>
                  </a:moveTo>
                  <a:lnTo>
                    <a:pt x="0" y="0"/>
                  </a:lnTo>
                  <a:lnTo>
                    <a:pt x="0" y="4260850"/>
                  </a:lnTo>
                  <a:lnTo>
                    <a:pt x="3879850" y="42608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73" name="Google Shape;1573;p39"/>
            <p:cNvSpPr/>
            <p:nvPr/>
          </p:nvSpPr>
          <p:spPr>
            <a:xfrm>
              <a:off x="487806" y="1374775"/>
              <a:ext cx="3610610" cy="4074795"/>
            </a:xfrm>
            <a:custGeom>
              <a:avLst/>
              <a:gdLst/>
              <a:ahLst/>
              <a:cxnLst/>
              <a:rect l="l" t="t" r="r" b="b"/>
              <a:pathLst>
                <a:path w="3610610" h="4074795" extrusionOk="0">
                  <a:moveTo>
                    <a:pt x="3602729" y="3884244"/>
                  </a:moveTo>
                  <a:lnTo>
                    <a:pt x="3119162" y="3884244"/>
                  </a:lnTo>
                  <a:lnTo>
                    <a:pt x="3134663" y="3929083"/>
                  </a:lnTo>
                  <a:lnTo>
                    <a:pt x="3158118" y="3969703"/>
                  </a:lnTo>
                  <a:lnTo>
                    <a:pt x="3188544" y="4005021"/>
                  </a:lnTo>
                  <a:lnTo>
                    <a:pt x="3225012" y="4034109"/>
                  </a:lnTo>
                  <a:lnTo>
                    <a:pt x="3266592" y="4056036"/>
                  </a:lnTo>
                  <a:lnTo>
                    <a:pt x="3312356" y="4069874"/>
                  </a:lnTo>
                  <a:lnTo>
                    <a:pt x="3361375" y="4074693"/>
                  </a:lnTo>
                  <a:lnTo>
                    <a:pt x="3406169" y="4070678"/>
                  </a:lnTo>
                  <a:lnTo>
                    <a:pt x="3448329" y="4059102"/>
                  </a:lnTo>
                  <a:lnTo>
                    <a:pt x="3487151" y="4040670"/>
                  </a:lnTo>
                  <a:lnTo>
                    <a:pt x="3521931" y="4016086"/>
                  </a:lnTo>
                  <a:lnTo>
                    <a:pt x="3551966" y="3986052"/>
                  </a:lnTo>
                  <a:lnTo>
                    <a:pt x="3576551" y="3951273"/>
                  </a:lnTo>
                  <a:lnTo>
                    <a:pt x="3594984" y="3912453"/>
                  </a:lnTo>
                  <a:lnTo>
                    <a:pt x="3602729" y="3884244"/>
                  </a:lnTo>
                  <a:close/>
                </a:path>
                <a:path w="3610610" h="4074795" extrusionOk="0">
                  <a:moveTo>
                    <a:pt x="968304" y="3765969"/>
                  </a:moveTo>
                  <a:lnTo>
                    <a:pt x="0" y="3765969"/>
                  </a:lnTo>
                  <a:lnTo>
                    <a:pt x="0" y="3884244"/>
                  </a:lnTo>
                  <a:lnTo>
                    <a:pt x="3119162" y="3884244"/>
                  </a:lnTo>
                  <a:lnTo>
                    <a:pt x="3119109" y="3884091"/>
                  </a:lnTo>
                  <a:lnTo>
                    <a:pt x="3602771" y="3884091"/>
                  </a:lnTo>
                  <a:lnTo>
                    <a:pt x="3606559" y="3870296"/>
                  </a:lnTo>
                  <a:lnTo>
                    <a:pt x="3610574" y="3825506"/>
                  </a:lnTo>
                  <a:lnTo>
                    <a:pt x="3605738" y="3776405"/>
                  </a:lnTo>
                  <a:lnTo>
                    <a:pt x="3603665" y="3769563"/>
                  </a:lnTo>
                  <a:lnTo>
                    <a:pt x="969749" y="3769563"/>
                  </a:lnTo>
                  <a:lnTo>
                    <a:pt x="968304" y="3765969"/>
                  </a:lnTo>
                  <a:close/>
                </a:path>
                <a:path w="3610610" h="4074795" extrusionOk="0">
                  <a:moveTo>
                    <a:pt x="2596212" y="1298422"/>
                  </a:moveTo>
                  <a:lnTo>
                    <a:pt x="2542223" y="1299139"/>
                  </a:lnTo>
                  <a:lnTo>
                    <a:pt x="2546286" y="1299139"/>
                  </a:lnTo>
                  <a:lnTo>
                    <a:pt x="2500731" y="1300955"/>
                  </a:lnTo>
                  <a:lnTo>
                    <a:pt x="2453477" y="1304097"/>
                  </a:lnTo>
                  <a:lnTo>
                    <a:pt x="2406571" y="1308468"/>
                  </a:lnTo>
                  <a:lnTo>
                    <a:pt x="2360026" y="1314052"/>
                  </a:lnTo>
                  <a:lnTo>
                    <a:pt x="2313860" y="1320833"/>
                  </a:lnTo>
                  <a:lnTo>
                    <a:pt x="2268089" y="1328795"/>
                  </a:lnTo>
                  <a:lnTo>
                    <a:pt x="2222728" y="1337922"/>
                  </a:lnTo>
                  <a:lnTo>
                    <a:pt x="2177794" y="1348198"/>
                  </a:lnTo>
                  <a:lnTo>
                    <a:pt x="2133302" y="1359606"/>
                  </a:lnTo>
                  <a:lnTo>
                    <a:pt x="2089269" y="1372131"/>
                  </a:lnTo>
                  <a:lnTo>
                    <a:pt x="2045711" y="1385757"/>
                  </a:lnTo>
                  <a:lnTo>
                    <a:pt x="2002644" y="1400467"/>
                  </a:lnTo>
                  <a:lnTo>
                    <a:pt x="1960084" y="1416246"/>
                  </a:lnTo>
                  <a:lnTo>
                    <a:pt x="1918046" y="1433077"/>
                  </a:lnTo>
                  <a:lnTo>
                    <a:pt x="1876548" y="1450945"/>
                  </a:lnTo>
                  <a:lnTo>
                    <a:pt x="1835604" y="1469833"/>
                  </a:lnTo>
                  <a:lnTo>
                    <a:pt x="1795232" y="1489725"/>
                  </a:lnTo>
                  <a:lnTo>
                    <a:pt x="1755446" y="1510606"/>
                  </a:lnTo>
                  <a:lnTo>
                    <a:pt x="1716264" y="1532459"/>
                  </a:lnTo>
                  <a:lnTo>
                    <a:pt x="1677701" y="1555268"/>
                  </a:lnTo>
                  <a:lnTo>
                    <a:pt x="1639773" y="1579018"/>
                  </a:lnTo>
                  <a:lnTo>
                    <a:pt x="1602497" y="1603691"/>
                  </a:lnTo>
                  <a:lnTo>
                    <a:pt x="1565888" y="1629273"/>
                  </a:lnTo>
                  <a:lnTo>
                    <a:pt x="1529962" y="1655746"/>
                  </a:lnTo>
                  <a:lnTo>
                    <a:pt x="1494736" y="1683096"/>
                  </a:lnTo>
                  <a:lnTo>
                    <a:pt x="1460225" y="1711305"/>
                  </a:lnTo>
                  <a:lnTo>
                    <a:pt x="1426446" y="1740359"/>
                  </a:lnTo>
                  <a:lnTo>
                    <a:pt x="1393414" y="1770240"/>
                  </a:lnTo>
                  <a:lnTo>
                    <a:pt x="1361146" y="1800933"/>
                  </a:lnTo>
                  <a:lnTo>
                    <a:pt x="1329658" y="1832422"/>
                  </a:lnTo>
                  <a:lnTo>
                    <a:pt x="1298965" y="1864690"/>
                  </a:lnTo>
                  <a:lnTo>
                    <a:pt x="1269084" y="1897722"/>
                  </a:lnTo>
                  <a:lnTo>
                    <a:pt x="1240031" y="1931501"/>
                  </a:lnTo>
                  <a:lnTo>
                    <a:pt x="1211822" y="1966013"/>
                  </a:lnTo>
                  <a:lnTo>
                    <a:pt x="1184473" y="2001239"/>
                  </a:lnTo>
                  <a:lnTo>
                    <a:pt x="1158000" y="2037165"/>
                  </a:lnTo>
                  <a:lnTo>
                    <a:pt x="1132418" y="2073775"/>
                  </a:lnTo>
                  <a:lnTo>
                    <a:pt x="1107745" y="2111051"/>
                  </a:lnTo>
                  <a:lnTo>
                    <a:pt x="1083996" y="2148979"/>
                  </a:lnTo>
                  <a:lnTo>
                    <a:pt x="1061187" y="2187543"/>
                  </a:lnTo>
                  <a:lnTo>
                    <a:pt x="1039334" y="2226725"/>
                  </a:lnTo>
                  <a:lnTo>
                    <a:pt x="1018454" y="2266511"/>
                  </a:lnTo>
                  <a:lnTo>
                    <a:pt x="998561" y="2306883"/>
                  </a:lnTo>
                  <a:lnTo>
                    <a:pt x="979674" y="2347827"/>
                  </a:lnTo>
                  <a:lnTo>
                    <a:pt x="961806" y="2389326"/>
                  </a:lnTo>
                  <a:lnTo>
                    <a:pt x="944975" y="2431363"/>
                  </a:lnTo>
                  <a:lnTo>
                    <a:pt x="929196" y="2473924"/>
                  </a:lnTo>
                  <a:lnTo>
                    <a:pt x="914486" y="2516991"/>
                  </a:lnTo>
                  <a:lnTo>
                    <a:pt x="900861" y="2560550"/>
                  </a:lnTo>
                  <a:lnTo>
                    <a:pt x="888336" y="2604583"/>
                  </a:lnTo>
                  <a:lnTo>
                    <a:pt x="876928" y="2649074"/>
                  </a:lnTo>
                  <a:lnTo>
                    <a:pt x="866653" y="2694009"/>
                  </a:lnTo>
                  <a:lnTo>
                    <a:pt x="857526" y="2739370"/>
                  </a:lnTo>
                  <a:lnTo>
                    <a:pt x="849564" y="2785141"/>
                  </a:lnTo>
                  <a:lnTo>
                    <a:pt x="842783" y="2831307"/>
                  </a:lnTo>
                  <a:lnTo>
                    <a:pt x="837199" y="2877852"/>
                  </a:lnTo>
                  <a:lnTo>
                    <a:pt x="832828" y="2924759"/>
                  </a:lnTo>
                  <a:lnTo>
                    <a:pt x="829686" y="2972012"/>
                  </a:lnTo>
                  <a:lnTo>
                    <a:pt x="827789" y="3019596"/>
                  </a:lnTo>
                  <a:lnTo>
                    <a:pt x="827153" y="3067494"/>
                  </a:lnTo>
                  <a:lnTo>
                    <a:pt x="827961" y="3121450"/>
                  </a:lnTo>
                  <a:lnTo>
                    <a:pt x="830359" y="3174829"/>
                  </a:lnTo>
                  <a:lnTo>
                    <a:pt x="834312" y="3227629"/>
                  </a:lnTo>
                  <a:lnTo>
                    <a:pt x="839781" y="3279847"/>
                  </a:lnTo>
                  <a:lnTo>
                    <a:pt x="846729" y="3331482"/>
                  </a:lnTo>
                  <a:lnTo>
                    <a:pt x="855121" y="3382531"/>
                  </a:lnTo>
                  <a:lnTo>
                    <a:pt x="864918" y="3432992"/>
                  </a:lnTo>
                  <a:lnTo>
                    <a:pt x="876084" y="3482863"/>
                  </a:lnTo>
                  <a:lnTo>
                    <a:pt x="888582" y="3532141"/>
                  </a:lnTo>
                  <a:lnTo>
                    <a:pt x="902374" y="3580824"/>
                  </a:lnTo>
                  <a:lnTo>
                    <a:pt x="917424" y="3628910"/>
                  </a:lnTo>
                  <a:lnTo>
                    <a:pt x="933694" y="3676396"/>
                  </a:lnTo>
                  <a:lnTo>
                    <a:pt x="951148" y="3723281"/>
                  </a:lnTo>
                  <a:lnTo>
                    <a:pt x="969749" y="3769563"/>
                  </a:lnTo>
                  <a:lnTo>
                    <a:pt x="969076" y="3765969"/>
                  </a:lnTo>
                  <a:lnTo>
                    <a:pt x="3602576" y="3765969"/>
                  </a:lnTo>
                  <a:lnTo>
                    <a:pt x="3569852" y="3688939"/>
                  </a:lnTo>
                  <a:lnTo>
                    <a:pt x="3540671" y="3652441"/>
                  </a:lnTo>
                  <a:lnTo>
                    <a:pt x="3505244" y="3622013"/>
                  </a:lnTo>
                  <a:lnTo>
                    <a:pt x="3464505" y="3598588"/>
                  </a:lnTo>
                  <a:lnTo>
                    <a:pt x="3420313" y="3583419"/>
                  </a:lnTo>
                  <a:lnTo>
                    <a:pt x="3418525" y="3583419"/>
                  </a:lnTo>
                  <a:lnTo>
                    <a:pt x="3418646" y="2972012"/>
                  </a:lnTo>
                  <a:lnTo>
                    <a:pt x="3418770" y="2347827"/>
                  </a:lnTo>
                  <a:lnTo>
                    <a:pt x="3418897" y="1711305"/>
                  </a:lnTo>
                  <a:lnTo>
                    <a:pt x="3418950" y="1445107"/>
                  </a:lnTo>
                  <a:lnTo>
                    <a:pt x="3301050" y="1445107"/>
                  </a:lnTo>
                  <a:lnTo>
                    <a:pt x="3301050" y="1442204"/>
                  </a:lnTo>
                  <a:lnTo>
                    <a:pt x="3256260" y="1423661"/>
                  </a:lnTo>
                  <a:lnTo>
                    <a:pt x="3207645" y="1404843"/>
                  </a:lnTo>
                  <a:lnTo>
                    <a:pt x="3159478" y="1387600"/>
                  </a:lnTo>
                  <a:lnTo>
                    <a:pt x="3111540" y="1371921"/>
                  </a:lnTo>
                  <a:lnTo>
                    <a:pt x="3063609" y="1357792"/>
                  </a:lnTo>
                  <a:lnTo>
                    <a:pt x="3015466" y="1345202"/>
                  </a:lnTo>
                  <a:lnTo>
                    <a:pt x="2966890" y="1334139"/>
                  </a:lnTo>
                  <a:lnTo>
                    <a:pt x="2917661" y="1324590"/>
                  </a:lnTo>
                  <a:lnTo>
                    <a:pt x="2867557" y="1316544"/>
                  </a:lnTo>
                  <a:lnTo>
                    <a:pt x="2816359" y="1309988"/>
                  </a:lnTo>
                  <a:lnTo>
                    <a:pt x="2763846" y="1304909"/>
                  </a:lnTo>
                  <a:lnTo>
                    <a:pt x="2709798" y="1301297"/>
                  </a:lnTo>
                  <a:lnTo>
                    <a:pt x="2653993" y="1299139"/>
                  </a:lnTo>
                  <a:lnTo>
                    <a:pt x="2596212" y="1298422"/>
                  </a:lnTo>
                  <a:close/>
                </a:path>
                <a:path w="3610610" h="4074795" extrusionOk="0">
                  <a:moveTo>
                    <a:pt x="3602576" y="3765969"/>
                  </a:moveTo>
                  <a:lnTo>
                    <a:pt x="969076" y="3765969"/>
                  </a:lnTo>
                  <a:lnTo>
                    <a:pt x="969749" y="3769563"/>
                  </a:lnTo>
                  <a:lnTo>
                    <a:pt x="3603665" y="3769563"/>
                  </a:lnTo>
                  <a:lnTo>
                    <a:pt x="3602576" y="3765969"/>
                  </a:lnTo>
                  <a:close/>
                </a:path>
                <a:path w="3610610" h="4074795" extrusionOk="0">
                  <a:moveTo>
                    <a:pt x="3419388" y="3583101"/>
                  </a:moveTo>
                  <a:lnTo>
                    <a:pt x="3418525" y="3583419"/>
                  </a:lnTo>
                  <a:lnTo>
                    <a:pt x="3420313" y="3583419"/>
                  </a:lnTo>
                  <a:lnTo>
                    <a:pt x="3419388" y="3583101"/>
                  </a:lnTo>
                  <a:close/>
                </a:path>
                <a:path w="3610610" h="4074795" extrusionOk="0">
                  <a:moveTo>
                    <a:pt x="3301050" y="1442204"/>
                  </a:moveTo>
                  <a:lnTo>
                    <a:pt x="3301050" y="1445107"/>
                  </a:lnTo>
                  <a:lnTo>
                    <a:pt x="3305545" y="1444066"/>
                  </a:lnTo>
                  <a:lnTo>
                    <a:pt x="3301050" y="1442204"/>
                  </a:lnTo>
                  <a:close/>
                </a:path>
                <a:path w="3610610" h="4074795" extrusionOk="0">
                  <a:moveTo>
                    <a:pt x="3419238" y="0"/>
                  </a:moveTo>
                  <a:lnTo>
                    <a:pt x="3301050" y="0"/>
                  </a:lnTo>
                  <a:lnTo>
                    <a:pt x="3301050" y="1442204"/>
                  </a:lnTo>
                  <a:lnTo>
                    <a:pt x="3305545" y="1444066"/>
                  </a:lnTo>
                  <a:lnTo>
                    <a:pt x="3301050" y="1445107"/>
                  </a:lnTo>
                  <a:lnTo>
                    <a:pt x="3418950" y="1445107"/>
                  </a:lnTo>
                  <a:lnTo>
                    <a:pt x="341923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74" name="Google Shape;1574;p39"/>
            <p:cNvSpPr/>
            <p:nvPr/>
          </p:nvSpPr>
          <p:spPr>
            <a:xfrm>
              <a:off x="2179154" y="5150192"/>
              <a:ext cx="50164" cy="50164"/>
            </a:xfrm>
            <a:custGeom>
              <a:avLst/>
              <a:gdLst/>
              <a:ahLst/>
              <a:cxnLst/>
              <a:rect l="l" t="t" r="r" b="b"/>
              <a:pathLst>
                <a:path w="50164" h="50164" extrusionOk="0">
                  <a:moveTo>
                    <a:pt x="49898" y="0"/>
                  </a:moveTo>
                  <a:lnTo>
                    <a:pt x="0" y="0"/>
                  </a:lnTo>
                  <a:lnTo>
                    <a:pt x="0" y="49898"/>
                  </a:lnTo>
                  <a:lnTo>
                    <a:pt x="49898" y="49898"/>
                  </a:lnTo>
                  <a:lnTo>
                    <a:pt x="4989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75" name="Google Shape;1575;p39"/>
            <p:cNvSpPr/>
            <p:nvPr/>
          </p:nvSpPr>
          <p:spPr>
            <a:xfrm>
              <a:off x="2238703" y="3588666"/>
              <a:ext cx="1551304" cy="1553845"/>
            </a:xfrm>
            <a:custGeom>
              <a:avLst/>
              <a:gdLst/>
              <a:ahLst/>
              <a:cxnLst/>
              <a:rect l="l" t="t" r="r" b="b"/>
              <a:pathLst>
                <a:path w="1551304" h="1553845" extrusionOk="0">
                  <a:moveTo>
                    <a:pt x="1367205" y="1552879"/>
                  </a:moveTo>
                  <a:lnTo>
                    <a:pt x="1366794" y="1552879"/>
                  </a:lnTo>
                  <a:lnTo>
                    <a:pt x="1366672" y="1553235"/>
                  </a:lnTo>
                  <a:lnTo>
                    <a:pt x="1367205" y="1552879"/>
                  </a:lnTo>
                  <a:close/>
                </a:path>
                <a:path w="1551304" h="1553845" extrusionOk="0">
                  <a:moveTo>
                    <a:pt x="0" y="185280"/>
                  </a:moveTo>
                  <a:lnTo>
                    <a:pt x="0" y="1368049"/>
                  </a:lnTo>
                  <a:lnTo>
                    <a:pt x="43536" y="1382653"/>
                  </a:lnTo>
                  <a:lnTo>
                    <a:pt x="83569" y="1404995"/>
                  </a:lnTo>
                  <a:lnTo>
                    <a:pt x="118660" y="1434023"/>
                  </a:lnTo>
                  <a:lnTo>
                    <a:pt x="147955" y="1468883"/>
                  </a:lnTo>
                  <a:lnTo>
                    <a:pt x="170599" y="1508719"/>
                  </a:lnTo>
                  <a:lnTo>
                    <a:pt x="185737" y="1552676"/>
                  </a:lnTo>
                  <a:lnTo>
                    <a:pt x="185737" y="1552879"/>
                  </a:lnTo>
                  <a:lnTo>
                    <a:pt x="1366794" y="1552879"/>
                  </a:lnTo>
                  <a:lnTo>
                    <a:pt x="1381522" y="1509883"/>
                  </a:lnTo>
                  <a:lnTo>
                    <a:pt x="1403715" y="1470549"/>
                  </a:lnTo>
                  <a:lnTo>
                    <a:pt x="1432423" y="1436062"/>
                  </a:lnTo>
                  <a:lnTo>
                    <a:pt x="1466818" y="1407249"/>
                  </a:lnTo>
                  <a:lnTo>
                    <a:pt x="1506074" y="1384939"/>
                  </a:lnTo>
                  <a:lnTo>
                    <a:pt x="1549361" y="1369961"/>
                  </a:lnTo>
                  <a:lnTo>
                    <a:pt x="1550949" y="1369136"/>
                  </a:lnTo>
                  <a:lnTo>
                    <a:pt x="1550949" y="187261"/>
                  </a:lnTo>
                  <a:lnTo>
                    <a:pt x="1550060" y="186867"/>
                  </a:lnTo>
                  <a:lnTo>
                    <a:pt x="203" y="186867"/>
                  </a:lnTo>
                  <a:lnTo>
                    <a:pt x="0" y="185280"/>
                  </a:lnTo>
                  <a:close/>
                </a:path>
                <a:path w="1551304" h="1553845" extrusionOk="0">
                  <a:moveTo>
                    <a:pt x="1370774" y="0"/>
                  </a:moveTo>
                  <a:lnTo>
                    <a:pt x="184937" y="330"/>
                  </a:lnTo>
                  <a:lnTo>
                    <a:pt x="185026" y="546"/>
                  </a:lnTo>
                  <a:lnTo>
                    <a:pt x="170226" y="44666"/>
                  </a:lnTo>
                  <a:lnTo>
                    <a:pt x="147884" y="84699"/>
                  </a:lnTo>
                  <a:lnTo>
                    <a:pt x="118856" y="119791"/>
                  </a:lnTo>
                  <a:lnTo>
                    <a:pt x="83996" y="149086"/>
                  </a:lnTo>
                  <a:lnTo>
                    <a:pt x="44160" y="171730"/>
                  </a:lnTo>
                  <a:lnTo>
                    <a:pt x="203" y="186867"/>
                  </a:lnTo>
                  <a:lnTo>
                    <a:pt x="1550060" y="186867"/>
                  </a:lnTo>
                  <a:lnTo>
                    <a:pt x="1549171" y="186474"/>
                  </a:lnTo>
                  <a:lnTo>
                    <a:pt x="1505680" y="171365"/>
                  </a:lnTo>
                  <a:lnTo>
                    <a:pt x="1467018" y="148794"/>
                  </a:lnTo>
                  <a:lnTo>
                    <a:pt x="1433687" y="119594"/>
                  </a:lnTo>
                  <a:lnTo>
                    <a:pt x="1406267" y="84699"/>
                  </a:lnTo>
                  <a:lnTo>
                    <a:pt x="1385035" y="44666"/>
                  </a:lnTo>
                  <a:lnTo>
                    <a:pt x="1370685" y="546"/>
                  </a:lnTo>
                  <a:lnTo>
                    <a:pt x="1370774"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76" name="Google Shape;1576;p39"/>
            <p:cNvSpPr/>
            <p:nvPr/>
          </p:nvSpPr>
          <p:spPr>
            <a:xfrm>
              <a:off x="2909242" y="4267485"/>
              <a:ext cx="347979" cy="347979"/>
            </a:xfrm>
            <a:custGeom>
              <a:avLst/>
              <a:gdLst/>
              <a:ahLst/>
              <a:cxnLst/>
              <a:rect l="l" t="t" r="r" b="b"/>
              <a:pathLst>
                <a:path w="347979" h="347979" extrusionOk="0">
                  <a:moveTo>
                    <a:pt x="173989" y="0"/>
                  </a:moveTo>
                  <a:lnTo>
                    <a:pt x="127737" y="6215"/>
                  </a:lnTo>
                  <a:lnTo>
                    <a:pt x="86175" y="23755"/>
                  </a:lnTo>
                  <a:lnTo>
                    <a:pt x="50961" y="50961"/>
                  </a:lnTo>
                  <a:lnTo>
                    <a:pt x="23755" y="86175"/>
                  </a:lnTo>
                  <a:lnTo>
                    <a:pt x="6215" y="127737"/>
                  </a:lnTo>
                  <a:lnTo>
                    <a:pt x="0" y="173990"/>
                  </a:lnTo>
                  <a:lnTo>
                    <a:pt x="6215" y="220242"/>
                  </a:lnTo>
                  <a:lnTo>
                    <a:pt x="23755" y="261804"/>
                  </a:lnTo>
                  <a:lnTo>
                    <a:pt x="50961" y="297018"/>
                  </a:lnTo>
                  <a:lnTo>
                    <a:pt x="86175" y="324224"/>
                  </a:lnTo>
                  <a:lnTo>
                    <a:pt x="127737" y="341764"/>
                  </a:lnTo>
                  <a:lnTo>
                    <a:pt x="173989" y="347980"/>
                  </a:lnTo>
                  <a:lnTo>
                    <a:pt x="220242" y="341764"/>
                  </a:lnTo>
                  <a:lnTo>
                    <a:pt x="261804" y="324224"/>
                  </a:lnTo>
                  <a:lnTo>
                    <a:pt x="297018" y="297018"/>
                  </a:lnTo>
                  <a:lnTo>
                    <a:pt x="324224" y="261804"/>
                  </a:lnTo>
                  <a:lnTo>
                    <a:pt x="341764" y="220242"/>
                  </a:lnTo>
                  <a:lnTo>
                    <a:pt x="347979" y="173990"/>
                  </a:lnTo>
                  <a:lnTo>
                    <a:pt x="341764" y="127737"/>
                  </a:lnTo>
                  <a:lnTo>
                    <a:pt x="324224" y="86175"/>
                  </a:lnTo>
                  <a:lnTo>
                    <a:pt x="297018" y="50961"/>
                  </a:lnTo>
                  <a:lnTo>
                    <a:pt x="261804" y="23755"/>
                  </a:lnTo>
                  <a:lnTo>
                    <a:pt x="220242" y="6215"/>
                  </a:lnTo>
                  <a:lnTo>
                    <a:pt x="17398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77" name="Google Shape;1577;p39"/>
            <p:cNvSpPr/>
            <p:nvPr/>
          </p:nvSpPr>
          <p:spPr>
            <a:xfrm>
              <a:off x="3024557" y="4382044"/>
              <a:ext cx="77469" cy="77470"/>
            </a:xfrm>
            <a:custGeom>
              <a:avLst/>
              <a:gdLst/>
              <a:ahLst/>
              <a:cxnLst/>
              <a:rect l="l" t="t" r="r" b="b"/>
              <a:pathLst>
                <a:path w="77469" h="77470" extrusionOk="0">
                  <a:moveTo>
                    <a:pt x="59499" y="0"/>
                  </a:moveTo>
                  <a:lnTo>
                    <a:pt x="0" y="59486"/>
                  </a:lnTo>
                  <a:lnTo>
                    <a:pt x="17970" y="77444"/>
                  </a:lnTo>
                  <a:lnTo>
                    <a:pt x="77457" y="17957"/>
                  </a:lnTo>
                  <a:lnTo>
                    <a:pt x="5949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78" name="Google Shape;1578;p39"/>
            <p:cNvSpPr/>
            <p:nvPr/>
          </p:nvSpPr>
          <p:spPr>
            <a:xfrm>
              <a:off x="3849179" y="3508832"/>
              <a:ext cx="58420" cy="890904"/>
            </a:xfrm>
            <a:custGeom>
              <a:avLst/>
              <a:gdLst/>
              <a:ahLst/>
              <a:cxnLst/>
              <a:rect l="l" t="t" r="r" b="b"/>
              <a:pathLst>
                <a:path w="58420" h="890904" extrusionOk="0">
                  <a:moveTo>
                    <a:pt x="0" y="0"/>
                  </a:moveTo>
                  <a:lnTo>
                    <a:pt x="57937" y="0"/>
                  </a:lnTo>
                  <a:lnTo>
                    <a:pt x="57937" y="890574"/>
                  </a:lnTo>
                  <a:lnTo>
                    <a:pt x="0" y="890574"/>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79" name="Google Shape;1579;p39"/>
            <p:cNvSpPr/>
            <p:nvPr/>
          </p:nvSpPr>
          <p:spPr>
            <a:xfrm>
              <a:off x="2156142" y="3507968"/>
              <a:ext cx="1692275" cy="74295"/>
            </a:xfrm>
            <a:custGeom>
              <a:avLst/>
              <a:gdLst/>
              <a:ahLst/>
              <a:cxnLst/>
              <a:rect l="l" t="t" r="r" b="b"/>
              <a:pathLst>
                <a:path w="1692275" h="74295" extrusionOk="0">
                  <a:moveTo>
                    <a:pt x="49898" y="0"/>
                  </a:moveTo>
                  <a:lnTo>
                    <a:pt x="0" y="0"/>
                  </a:lnTo>
                  <a:lnTo>
                    <a:pt x="0" y="49898"/>
                  </a:lnTo>
                  <a:lnTo>
                    <a:pt x="49898" y="49898"/>
                  </a:lnTo>
                  <a:lnTo>
                    <a:pt x="49898" y="0"/>
                  </a:lnTo>
                  <a:close/>
                </a:path>
                <a:path w="1692275" h="74295" extrusionOk="0">
                  <a:moveTo>
                    <a:pt x="1692122" y="23812"/>
                  </a:moveTo>
                  <a:lnTo>
                    <a:pt x="1642224" y="23812"/>
                  </a:lnTo>
                  <a:lnTo>
                    <a:pt x="1642224" y="73710"/>
                  </a:lnTo>
                  <a:lnTo>
                    <a:pt x="1692122" y="73710"/>
                  </a:lnTo>
                  <a:lnTo>
                    <a:pt x="1692122" y="23812"/>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0" name="Google Shape;1580;p39"/>
            <p:cNvSpPr/>
            <p:nvPr/>
          </p:nvSpPr>
          <p:spPr>
            <a:xfrm>
              <a:off x="487806" y="1374775"/>
              <a:ext cx="3361690" cy="3825240"/>
            </a:xfrm>
            <a:custGeom>
              <a:avLst/>
              <a:gdLst/>
              <a:ahLst/>
              <a:cxnLst/>
              <a:rect l="l" t="t" r="r" b="b"/>
              <a:pathLst>
                <a:path w="3361690" h="3825240" extrusionOk="0">
                  <a:moveTo>
                    <a:pt x="3359786" y="3824709"/>
                  </a:moveTo>
                  <a:lnTo>
                    <a:pt x="0" y="3824709"/>
                  </a:lnTo>
                </a:path>
                <a:path w="3361690" h="3825240" extrusionOk="0">
                  <a:moveTo>
                    <a:pt x="3361373" y="3807246"/>
                  </a:moveTo>
                  <a:lnTo>
                    <a:pt x="3361373"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581" name="Google Shape;1581;p39"/>
            <p:cNvPicPr preferRelativeResize="0"/>
            <p:nvPr/>
          </p:nvPicPr>
          <p:blipFill rotWithShape="1">
            <a:blip r:embed="rId3">
              <a:alphaModFix/>
            </a:blip>
            <a:srcRect/>
            <a:stretch/>
          </p:blipFill>
          <p:spPr>
            <a:xfrm>
              <a:off x="3715697" y="5065849"/>
              <a:ext cx="277694" cy="279270"/>
            </a:xfrm>
            <a:prstGeom prst="rect">
              <a:avLst/>
            </a:prstGeom>
            <a:noFill/>
            <a:ln>
              <a:noFill/>
            </a:ln>
          </p:spPr>
        </p:pic>
        <p:sp>
          <p:nvSpPr>
            <p:cNvPr id="1582" name="Google Shape;1582;p39"/>
            <p:cNvSpPr/>
            <p:nvPr/>
          </p:nvSpPr>
          <p:spPr>
            <a:xfrm>
              <a:off x="487806" y="1865272"/>
              <a:ext cx="3879850" cy="3770629"/>
            </a:xfrm>
            <a:custGeom>
              <a:avLst/>
              <a:gdLst/>
              <a:ahLst/>
              <a:cxnLst/>
              <a:rect l="l" t="t" r="r" b="b"/>
              <a:pathLst>
                <a:path w="3879850" h="3770629" extrusionOk="0">
                  <a:moveTo>
                    <a:pt x="1296986" y="1345495"/>
                  </a:moveTo>
                  <a:lnTo>
                    <a:pt x="0" y="0"/>
                  </a:lnTo>
                </a:path>
                <a:path w="3879850" h="3770629" extrusionOk="0">
                  <a:moveTo>
                    <a:pt x="3879850" y="1320154"/>
                  </a:moveTo>
                  <a:lnTo>
                    <a:pt x="3838095" y="1278930"/>
                  </a:lnTo>
                  <a:lnTo>
                    <a:pt x="3805435" y="1248597"/>
                  </a:lnTo>
                  <a:lnTo>
                    <a:pt x="3772030" y="1219071"/>
                  </a:lnTo>
                  <a:lnTo>
                    <a:pt x="3737897" y="1190367"/>
                  </a:lnTo>
                  <a:lnTo>
                    <a:pt x="3703050" y="1162501"/>
                  </a:lnTo>
                  <a:lnTo>
                    <a:pt x="3667505" y="1135489"/>
                  </a:lnTo>
                  <a:lnTo>
                    <a:pt x="3631278" y="1109345"/>
                  </a:lnTo>
                  <a:lnTo>
                    <a:pt x="3594384" y="1084086"/>
                  </a:lnTo>
                  <a:lnTo>
                    <a:pt x="3556838" y="1059726"/>
                  </a:lnTo>
                  <a:lnTo>
                    <a:pt x="3518657" y="1036283"/>
                  </a:lnTo>
                  <a:lnTo>
                    <a:pt x="3479856" y="1013770"/>
                  </a:lnTo>
                  <a:lnTo>
                    <a:pt x="3440450" y="992204"/>
                  </a:lnTo>
                  <a:lnTo>
                    <a:pt x="3400456" y="971600"/>
                  </a:lnTo>
                  <a:lnTo>
                    <a:pt x="3359887" y="951974"/>
                  </a:lnTo>
                  <a:lnTo>
                    <a:pt x="3318761" y="933341"/>
                  </a:lnTo>
                  <a:lnTo>
                    <a:pt x="3277092" y="915717"/>
                  </a:lnTo>
                  <a:lnTo>
                    <a:pt x="3234897" y="899118"/>
                  </a:lnTo>
                  <a:lnTo>
                    <a:pt x="3192190" y="883558"/>
                  </a:lnTo>
                  <a:lnTo>
                    <a:pt x="3148987" y="869053"/>
                  </a:lnTo>
                  <a:lnTo>
                    <a:pt x="3105304" y="855620"/>
                  </a:lnTo>
                  <a:lnTo>
                    <a:pt x="3061156" y="843273"/>
                  </a:lnTo>
                  <a:lnTo>
                    <a:pt x="3016560" y="832029"/>
                  </a:lnTo>
                  <a:lnTo>
                    <a:pt x="2971529" y="821902"/>
                  </a:lnTo>
                  <a:lnTo>
                    <a:pt x="2926081" y="812908"/>
                  </a:lnTo>
                  <a:lnTo>
                    <a:pt x="2880230" y="805063"/>
                  </a:lnTo>
                  <a:lnTo>
                    <a:pt x="2833992" y="798382"/>
                  </a:lnTo>
                  <a:lnTo>
                    <a:pt x="2787382" y="792881"/>
                  </a:lnTo>
                  <a:lnTo>
                    <a:pt x="2740417" y="788576"/>
                  </a:lnTo>
                  <a:lnTo>
                    <a:pt x="2693112" y="785481"/>
                  </a:lnTo>
                  <a:lnTo>
                    <a:pt x="2645481" y="783613"/>
                  </a:lnTo>
                  <a:lnTo>
                    <a:pt x="2597542" y="782987"/>
                  </a:lnTo>
                  <a:lnTo>
                    <a:pt x="2549603" y="783613"/>
                  </a:lnTo>
                  <a:lnTo>
                    <a:pt x="2501973" y="785481"/>
                  </a:lnTo>
                  <a:lnTo>
                    <a:pt x="2454668" y="788576"/>
                  </a:lnTo>
                  <a:lnTo>
                    <a:pt x="2407704" y="792881"/>
                  </a:lnTo>
                  <a:lnTo>
                    <a:pt x="2361095" y="798382"/>
                  </a:lnTo>
                  <a:lnTo>
                    <a:pt x="2314858" y="805063"/>
                  </a:lnTo>
                  <a:lnTo>
                    <a:pt x="2269007" y="812908"/>
                  </a:lnTo>
                  <a:lnTo>
                    <a:pt x="2223559" y="821902"/>
                  </a:lnTo>
                  <a:lnTo>
                    <a:pt x="2178530" y="832029"/>
                  </a:lnTo>
                  <a:lnTo>
                    <a:pt x="2133933" y="843273"/>
                  </a:lnTo>
                  <a:lnTo>
                    <a:pt x="2089786" y="855620"/>
                  </a:lnTo>
                  <a:lnTo>
                    <a:pt x="2046104" y="869053"/>
                  </a:lnTo>
                  <a:lnTo>
                    <a:pt x="2002902" y="883558"/>
                  </a:lnTo>
                  <a:lnTo>
                    <a:pt x="1960196" y="899118"/>
                  </a:lnTo>
                  <a:lnTo>
                    <a:pt x="1918000" y="915717"/>
                  </a:lnTo>
                  <a:lnTo>
                    <a:pt x="1876332" y="933341"/>
                  </a:lnTo>
                  <a:lnTo>
                    <a:pt x="1835207" y="951974"/>
                  </a:lnTo>
                  <a:lnTo>
                    <a:pt x="1794639" y="971600"/>
                  </a:lnTo>
                  <a:lnTo>
                    <a:pt x="1754645" y="992204"/>
                  </a:lnTo>
                  <a:lnTo>
                    <a:pt x="1715239" y="1013770"/>
                  </a:lnTo>
                  <a:lnTo>
                    <a:pt x="1676439" y="1036283"/>
                  </a:lnTo>
                  <a:lnTo>
                    <a:pt x="1638258" y="1059726"/>
                  </a:lnTo>
                  <a:lnTo>
                    <a:pt x="1600714" y="1084086"/>
                  </a:lnTo>
                  <a:lnTo>
                    <a:pt x="1563820" y="1109345"/>
                  </a:lnTo>
                  <a:lnTo>
                    <a:pt x="1527594" y="1135489"/>
                  </a:lnTo>
                  <a:lnTo>
                    <a:pt x="1492049" y="1162501"/>
                  </a:lnTo>
                  <a:lnTo>
                    <a:pt x="1457203" y="1190367"/>
                  </a:lnTo>
                  <a:lnTo>
                    <a:pt x="1423070" y="1219071"/>
                  </a:lnTo>
                  <a:lnTo>
                    <a:pt x="1389666" y="1248597"/>
                  </a:lnTo>
                  <a:lnTo>
                    <a:pt x="1357006" y="1278930"/>
                  </a:lnTo>
                  <a:lnTo>
                    <a:pt x="1325107" y="1310054"/>
                  </a:lnTo>
                  <a:lnTo>
                    <a:pt x="1293983" y="1341954"/>
                  </a:lnTo>
                  <a:lnTo>
                    <a:pt x="1263650" y="1374613"/>
                  </a:lnTo>
                  <a:lnTo>
                    <a:pt x="1234124" y="1408018"/>
                  </a:lnTo>
                  <a:lnTo>
                    <a:pt x="1205421" y="1442151"/>
                  </a:lnTo>
                  <a:lnTo>
                    <a:pt x="1177555" y="1476997"/>
                  </a:lnTo>
                  <a:lnTo>
                    <a:pt x="1150542" y="1512542"/>
                  </a:lnTo>
                  <a:lnTo>
                    <a:pt x="1124398" y="1548769"/>
                  </a:lnTo>
                  <a:lnTo>
                    <a:pt x="1099139" y="1585663"/>
                  </a:lnTo>
                  <a:lnTo>
                    <a:pt x="1074780" y="1623208"/>
                  </a:lnTo>
                  <a:lnTo>
                    <a:pt x="1051336" y="1661388"/>
                  </a:lnTo>
                  <a:lnTo>
                    <a:pt x="1028824" y="1700189"/>
                  </a:lnTo>
                  <a:lnTo>
                    <a:pt x="1007258" y="1739595"/>
                  </a:lnTo>
                  <a:lnTo>
                    <a:pt x="986654" y="1779589"/>
                  </a:lnTo>
                  <a:lnTo>
                    <a:pt x="967028" y="1820157"/>
                  </a:lnTo>
                  <a:lnTo>
                    <a:pt x="948395" y="1861283"/>
                  </a:lnTo>
                  <a:lnTo>
                    <a:pt x="930771" y="1902952"/>
                  </a:lnTo>
                  <a:lnTo>
                    <a:pt x="914172" y="1945147"/>
                  </a:lnTo>
                  <a:lnTo>
                    <a:pt x="898612" y="1987854"/>
                  </a:lnTo>
                  <a:lnTo>
                    <a:pt x="884108" y="2031057"/>
                  </a:lnTo>
                  <a:lnTo>
                    <a:pt x="870674" y="2074739"/>
                  </a:lnTo>
                  <a:lnTo>
                    <a:pt x="858328" y="2118887"/>
                  </a:lnTo>
                  <a:lnTo>
                    <a:pt x="847083" y="2163483"/>
                  </a:lnTo>
                  <a:lnTo>
                    <a:pt x="836956" y="2208514"/>
                  </a:lnTo>
                  <a:lnTo>
                    <a:pt x="827962" y="2253962"/>
                  </a:lnTo>
                  <a:lnTo>
                    <a:pt x="820117" y="2299813"/>
                  </a:lnTo>
                  <a:lnTo>
                    <a:pt x="813436" y="2346051"/>
                  </a:lnTo>
                  <a:lnTo>
                    <a:pt x="807935" y="2392660"/>
                  </a:lnTo>
                  <a:lnTo>
                    <a:pt x="803630" y="2439625"/>
                  </a:lnTo>
                  <a:lnTo>
                    <a:pt x="800535" y="2486931"/>
                  </a:lnTo>
                  <a:lnTo>
                    <a:pt x="798667" y="2534561"/>
                  </a:lnTo>
                  <a:lnTo>
                    <a:pt x="798041" y="2582500"/>
                  </a:lnTo>
                  <a:lnTo>
                    <a:pt x="798667" y="2630439"/>
                  </a:lnTo>
                  <a:lnTo>
                    <a:pt x="800535" y="2678069"/>
                  </a:lnTo>
                  <a:lnTo>
                    <a:pt x="803630" y="2725374"/>
                  </a:lnTo>
                  <a:lnTo>
                    <a:pt x="807935" y="2772339"/>
                  </a:lnTo>
                  <a:lnTo>
                    <a:pt x="813436" y="2818948"/>
                  </a:lnTo>
                  <a:lnTo>
                    <a:pt x="820117" y="2865185"/>
                  </a:lnTo>
                  <a:lnTo>
                    <a:pt x="827962" y="2911035"/>
                  </a:lnTo>
                  <a:lnTo>
                    <a:pt x="836956" y="2956483"/>
                  </a:lnTo>
                  <a:lnTo>
                    <a:pt x="847083" y="3001513"/>
                  </a:lnTo>
                  <a:lnTo>
                    <a:pt x="858328" y="3046110"/>
                  </a:lnTo>
                  <a:lnTo>
                    <a:pt x="870674" y="3090257"/>
                  </a:lnTo>
                  <a:lnTo>
                    <a:pt x="884108" y="3133940"/>
                  </a:lnTo>
                  <a:lnTo>
                    <a:pt x="898612" y="3177142"/>
                  </a:lnTo>
                  <a:lnTo>
                    <a:pt x="914172" y="3219848"/>
                  </a:lnTo>
                  <a:lnTo>
                    <a:pt x="930771" y="3262044"/>
                  </a:lnTo>
                  <a:lnTo>
                    <a:pt x="948395" y="3303712"/>
                  </a:lnTo>
                  <a:lnTo>
                    <a:pt x="967028" y="3344838"/>
                  </a:lnTo>
                  <a:lnTo>
                    <a:pt x="986654" y="3385406"/>
                  </a:lnTo>
                  <a:lnTo>
                    <a:pt x="1007258" y="3425401"/>
                  </a:lnTo>
                  <a:lnTo>
                    <a:pt x="1028824" y="3464806"/>
                  </a:lnTo>
                  <a:lnTo>
                    <a:pt x="1051336" y="3503607"/>
                  </a:lnTo>
                  <a:lnTo>
                    <a:pt x="1074780" y="3541788"/>
                  </a:lnTo>
                  <a:lnTo>
                    <a:pt x="1099139" y="3579333"/>
                  </a:lnTo>
                  <a:lnTo>
                    <a:pt x="1124398" y="3616226"/>
                  </a:lnTo>
                  <a:lnTo>
                    <a:pt x="1150542" y="3652453"/>
                  </a:lnTo>
                  <a:lnTo>
                    <a:pt x="1177555" y="3687998"/>
                  </a:lnTo>
                  <a:lnTo>
                    <a:pt x="1205421" y="3722845"/>
                  </a:lnTo>
                  <a:lnTo>
                    <a:pt x="1234124" y="3756978"/>
                  </a:lnTo>
                  <a:lnTo>
                    <a:pt x="1245945" y="3770352"/>
                  </a:lnTo>
                </a:path>
              </a:pathLst>
            </a:custGeom>
            <a:noFill/>
            <a:ln w="1270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3" name="Google Shape;1583;p39"/>
            <p:cNvSpPr/>
            <p:nvPr/>
          </p:nvSpPr>
          <p:spPr>
            <a:xfrm>
              <a:off x="2341234" y="3388780"/>
              <a:ext cx="1537970" cy="1818004"/>
            </a:xfrm>
            <a:custGeom>
              <a:avLst/>
              <a:gdLst/>
              <a:ahLst/>
              <a:cxnLst/>
              <a:rect l="l" t="t" r="r" b="b"/>
              <a:pathLst>
                <a:path w="1537970" h="1818004" extrusionOk="0">
                  <a:moveTo>
                    <a:pt x="1429880" y="1817498"/>
                  </a:moveTo>
                  <a:lnTo>
                    <a:pt x="1481607" y="1661119"/>
                  </a:lnTo>
                  <a:lnTo>
                    <a:pt x="1510082" y="1471815"/>
                  </a:lnTo>
                  <a:lnTo>
                    <a:pt x="1525415" y="1126128"/>
                  </a:lnTo>
                  <a:lnTo>
                    <a:pt x="1537716" y="500597"/>
                  </a:lnTo>
                  <a:lnTo>
                    <a:pt x="1537729" y="431209"/>
                  </a:lnTo>
                  <a:lnTo>
                    <a:pt x="1535151" y="369009"/>
                  </a:lnTo>
                  <a:lnTo>
                    <a:pt x="1529913" y="313570"/>
                  </a:lnTo>
                  <a:lnTo>
                    <a:pt x="1521942" y="264464"/>
                  </a:lnTo>
                  <a:lnTo>
                    <a:pt x="1511167" y="221263"/>
                  </a:lnTo>
                  <a:lnTo>
                    <a:pt x="1497518" y="183541"/>
                  </a:lnTo>
                  <a:lnTo>
                    <a:pt x="1461313" y="122822"/>
                  </a:lnTo>
                  <a:lnTo>
                    <a:pt x="1412760" y="78887"/>
                  </a:lnTo>
                  <a:lnTo>
                    <a:pt x="1351290" y="48316"/>
                  </a:lnTo>
                  <a:lnTo>
                    <a:pt x="1276335" y="27690"/>
                  </a:lnTo>
                  <a:lnTo>
                    <a:pt x="1233624" y="20037"/>
                  </a:lnTo>
                  <a:lnTo>
                    <a:pt x="1187329" y="13588"/>
                  </a:lnTo>
                  <a:lnTo>
                    <a:pt x="1137379" y="7915"/>
                  </a:lnTo>
                  <a:lnTo>
                    <a:pt x="1083703" y="2592"/>
                  </a:lnTo>
                  <a:lnTo>
                    <a:pt x="1029310" y="155"/>
                  </a:lnTo>
                  <a:lnTo>
                    <a:pt x="992971" y="0"/>
                  </a:lnTo>
                  <a:lnTo>
                    <a:pt x="951355" y="520"/>
                  </a:lnTo>
                  <a:lnTo>
                    <a:pt x="905077" y="1692"/>
                  </a:lnTo>
                  <a:lnTo>
                    <a:pt x="854750" y="3490"/>
                  </a:lnTo>
                  <a:lnTo>
                    <a:pt x="800989" y="5890"/>
                  </a:lnTo>
                  <a:lnTo>
                    <a:pt x="744408" y="8868"/>
                  </a:lnTo>
                  <a:lnTo>
                    <a:pt x="685620" y="12398"/>
                  </a:lnTo>
                  <a:lnTo>
                    <a:pt x="625241" y="16456"/>
                  </a:lnTo>
                  <a:lnTo>
                    <a:pt x="563883" y="21018"/>
                  </a:lnTo>
                  <a:lnTo>
                    <a:pt x="502161" y="26059"/>
                  </a:lnTo>
                  <a:lnTo>
                    <a:pt x="440688" y="31554"/>
                  </a:lnTo>
                  <a:lnTo>
                    <a:pt x="380080" y="37478"/>
                  </a:lnTo>
                  <a:lnTo>
                    <a:pt x="320950" y="43808"/>
                  </a:lnTo>
                  <a:lnTo>
                    <a:pt x="263912" y="50517"/>
                  </a:lnTo>
                  <a:lnTo>
                    <a:pt x="209579" y="57583"/>
                  </a:lnTo>
                  <a:lnTo>
                    <a:pt x="158567" y="64980"/>
                  </a:lnTo>
                  <a:lnTo>
                    <a:pt x="111489" y="72683"/>
                  </a:lnTo>
                  <a:lnTo>
                    <a:pt x="68959" y="80668"/>
                  </a:lnTo>
                  <a:lnTo>
                    <a:pt x="31591" y="88910"/>
                  </a:lnTo>
                  <a:lnTo>
                    <a:pt x="0" y="9738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4" name="Google Shape;1584;p39"/>
            <p:cNvSpPr/>
            <p:nvPr/>
          </p:nvSpPr>
          <p:spPr>
            <a:xfrm>
              <a:off x="2272436" y="3451631"/>
              <a:ext cx="336550" cy="412750"/>
            </a:xfrm>
            <a:custGeom>
              <a:avLst/>
              <a:gdLst/>
              <a:ahLst/>
              <a:cxnLst/>
              <a:rect l="l" t="t" r="r" b="b"/>
              <a:pathLst>
                <a:path w="336550" h="412750" extrusionOk="0">
                  <a:moveTo>
                    <a:pt x="99847" y="52705"/>
                  </a:moveTo>
                  <a:lnTo>
                    <a:pt x="82613" y="0"/>
                  </a:lnTo>
                  <a:lnTo>
                    <a:pt x="0" y="58242"/>
                  </a:lnTo>
                  <a:lnTo>
                    <a:pt x="99847" y="52705"/>
                  </a:lnTo>
                  <a:close/>
                </a:path>
                <a:path w="336550" h="412750" extrusionOk="0">
                  <a:moveTo>
                    <a:pt x="336130" y="363918"/>
                  </a:moveTo>
                  <a:lnTo>
                    <a:pt x="237058" y="343789"/>
                  </a:lnTo>
                  <a:lnTo>
                    <a:pt x="309613" y="412623"/>
                  </a:lnTo>
                  <a:lnTo>
                    <a:pt x="336130" y="36391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5" name="Google Shape;1585;p39"/>
            <p:cNvSpPr/>
            <p:nvPr/>
          </p:nvSpPr>
          <p:spPr>
            <a:xfrm>
              <a:off x="3634481" y="1714561"/>
              <a:ext cx="165100" cy="3438525"/>
            </a:xfrm>
            <a:custGeom>
              <a:avLst/>
              <a:gdLst/>
              <a:ahLst/>
              <a:cxnLst/>
              <a:rect l="l" t="t" r="r" b="b"/>
              <a:pathLst>
                <a:path w="165100" h="3438525" extrusionOk="0">
                  <a:moveTo>
                    <a:pt x="165100" y="3438436"/>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6" name="Google Shape;1586;p39"/>
            <p:cNvSpPr/>
            <p:nvPr/>
          </p:nvSpPr>
          <p:spPr>
            <a:xfrm>
              <a:off x="3612940" y="1737122"/>
              <a:ext cx="43814" cy="43814"/>
            </a:xfrm>
            <a:custGeom>
              <a:avLst/>
              <a:gdLst/>
              <a:ahLst/>
              <a:cxnLst/>
              <a:rect l="l" t="t" r="r" b="b"/>
              <a:pathLst>
                <a:path w="43814" h="43814" extrusionOk="0">
                  <a:moveTo>
                    <a:pt x="21882" y="0"/>
                  </a:moveTo>
                  <a:lnTo>
                    <a:pt x="13367" y="1720"/>
                  </a:lnTo>
                  <a:lnTo>
                    <a:pt x="6411" y="6413"/>
                  </a:lnTo>
                  <a:lnTo>
                    <a:pt x="1720" y="13373"/>
                  </a:lnTo>
                  <a:lnTo>
                    <a:pt x="0" y="21894"/>
                  </a:lnTo>
                  <a:lnTo>
                    <a:pt x="1720" y="30414"/>
                  </a:lnTo>
                  <a:lnTo>
                    <a:pt x="6411" y="37369"/>
                  </a:lnTo>
                  <a:lnTo>
                    <a:pt x="13367" y="42058"/>
                  </a:lnTo>
                  <a:lnTo>
                    <a:pt x="21882" y="43776"/>
                  </a:lnTo>
                  <a:lnTo>
                    <a:pt x="30403" y="42058"/>
                  </a:lnTo>
                  <a:lnTo>
                    <a:pt x="37363" y="37369"/>
                  </a:lnTo>
                  <a:lnTo>
                    <a:pt x="42056" y="30414"/>
                  </a:lnTo>
                  <a:lnTo>
                    <a:pt x="43776" y="21894"/>
                  </a:lnTo>
                  <a:lnTo>
                    <a:pt x="42056" y="13373"/>
                  </a:lnTo>
                  <a:lnTo>
                    <a:pt x="37363" y="6413"/>
                  </a:lnTo>
                  <a:lnTo>
                    <a:pt x="30403" y="1720"/>
                  </a:lnTo>
                  <a:lnTo>
                    <a:pt x="2188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7" name="Google Shape;1587;p39"/>
            <p:cNvSpPr/>
            <p:nvPr/>
          </p:nvSpPr>
          <p:spPr>
            <a:xfrm>
              <a:off x="3612940" y="1737122"/>
              <a:ext cx="43814" cy="43814"/>
            </a:xfrm>
            <a:custGeom>
              <a:avLst/>
              <a:gdLst/>
              <a:ahLst/>
              <a:cxnLst/>
              <a:rect l="l" t="t" r="r" b="b"/>
              <a:pathLst>
                <a:path w="43814" h="43814" extrusionOk="0">
                  <a:moveTo>
                    <a:pt x="21882" y="43776"/>
                  </a:moveTo>
                  <a:lnTo>
                    <a:pt x="30403" y="42058"/>
                  </a:lnTo>
                  <a:lnTo>
                    <a:pt x="37363" y="37369"/>
                  </a:lnTo>
                  <a:lnTo>
                    <a:pt x="42056" y="30414"/>
                  </a:lnTo>
                  <a:lnTo>
                    <a:pt x="43776" y="21894"/>
                  </a:lnTo>
                  <a:lnTo>
                    <a:pt x="42056" y="13373"/>
                  </a:lnTo>
                  <a:lnTo>
                    <a:pt x="37363" y="6413"/>
                  </a:lnTo>
                  <a:lnTo>
                    <a:pt x="30403" y="1720"/>
                  </a:lnTo>
                  <a:lnTo>
                    <a:pt x="21882" y="0"/>
                  </a:lnTo>
                  <a:lnTo>
                    <a:pt x="13367" y="1720"/>
                  </a:lnTo>
                  <a:lnTo>
                    <a:pt x="6411" y="6413"/>
                  </a:lnTo>
                  <a:lnTo>
                    <a:pt x="1720" y="13373"/>
                  </a:lnTo>
                  <a:lnTo>
                    <a:pt x="0" y="21894"/>
                  </a:lnTo>
                  <a:lnTo>
                    <a:pt x="1720" y="30414"/>
                  </a:lnTo>
                  <a:lnTo>
                    <a:pt x="6411" y="37369"/>
                  </a:lnTo>
                  <a:lnTo>
                    <a:pt x="13367" y="42058"/>
                  </a:lnTo>
                  <a:lnTo>
                    <a:pt x="21882" y="4377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8" name="Google Shape;1588;p39"/>
            <p:cNvSpPr/>
            <p:nvPr/>
          </p:nvSpPr>
          <p:spPr>
            <a:xfrm>
              <a:off x="3609271" y="1627671"/>
              <a:ext cx="48260" cy="85725"/>
            </a:xfrm>
            <a:custGeom>
              <a:avLst/>
              <a:gdLst/>
              <a:ahLst/>
              <a:cxnLst/>
              <a:rect l="l" t="t" r="r" b="b"/>
              <a:pathLst>
                <a:path w="48260" h="85725" extrusionOk="0">
                  <a:moveTo>
                    <a:pt x="16179" y="0"/>
                  </a:moveTo>
                  <a:lnTo>
                    <a:pt x="0" y="85153"/>
                  </a:lnTo>
                  <a:lnTo>
                    <a:pt x="47929" y="81648"/>
                  </a:lnTo>
                  <a:lnTo>
                    <a:pt x="1617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89" name="Google Shape;1589;p39"/>
            <p:cNvSpPr/>
            <p:nvPr/>
          </p:nvSpPr>
          <p:spPr>
            <a:xfrm>
              <a:off x="3507493" y="2083441"/>
              <a:ext cx="612775" cy="3285490"/>
            </a:xfrm>
            <a:custGeom>
              <a:avLst/>
              <a:gdLst/>
              <a:ahLst/>
              <a:cxnLst/>
              <a:rect l="l" t="t" r="r" b="b"/>
              <a:pathLst>
                <a:path w="612775" h="3285490" extrusionOk="0">
                  <a:moveTo>
                    <a:pt x="377812" y="3256876"/>
                  </a:moveTo>
                  <a:lnTo>
                    <a:pt x="340065" y="3275571"/>
                  </a:lnTo>
                  <a:lnTo>
                    <a:pt x="299419" y="3284893"/>
                  </a:lnTo>
                  <a:lnTo>
                    <a:pt x="258632" y="3284097"/>
                  </a:lnTo>
                  <a:lnTo>
                    <a:pt x="220460" y="3272436"/>
                  </a:lnTo>
                  <a:lnTo>
                    <a:pt x="187662" y="3249164"/>
                  </a:lnTo>
                  <a:lnTo>
                    <a:pt x="162993" y="3213534"/>
                  </a:lnTo>
                  <a:lnTo>
                    <a:pt x="149212" y="3164801"/>
                  </a:lnTo>
                  <a:lnTo>
                    <a:pt x="131571" y="3014763"/>
                  </a:lnTo>
                  <a:lnTo>
                    <a:pt x="117525" y="2870131"/>
                  </a:lnTo>
                  <a:lnTo>
                    <a:pt x="108242" y="2761163"/>
                  </a:lnTo>
                  <a:lnTo>
                    <a:pt x="104889" y="2718117"/>
                  </a:lnTo>
                  <a:lnTo>
                    <a:pt x="0" y="2155240"/>
                  </a:lnTo>
                </a:path>
                <a:path w="612775" h="3285490" extrusionOk="0">
                  <a:moveTo>
                    <a:pt x="340398" y="21704"/>
                  </a:moveTo>
                  <a:lnTo>
                    <a:pt x="342887" y="555028"/>
                  </a:lnTo>
                  <a:lnTo>
                    <a:pt x="356827" y="680135"/>
                  </a:lnTo>
                  <a:lnTo>
                    <a:pt x="378209" y="751073"/>
                  </a:lnTo>
                  <a:lnTo>
                    <a:pt x="397804" y="782722"/>
                  </a:lnTo>
                  <a:lnTo>
                    <a:pt x="406387" y="789965"/>
                  </a:lnTo>
                </a:path>
                <a:path w="612775" h="3285490" extrusionOk="0">
                  <a:moveTo>
                    <a:pt x="612749" y="1431302"/>
                  </a:moveTo>
                  <a:lnTo>
                    <a:pt x="612749" y="612165"/>
                  </a:lnTo>
                  <a:lnTo>
                    <a:pt x="579193" y="322299"/>
                  </a:lnTo>
                  <a:lnTo>
                    <a:pt x="502261" y="133446"/>
                  </a:lnTo>
                  <a:lnTo>
                    <a:pt x="424731" y="30912"/>
                  </a:lnTo>
                  <a:lnTo>
                    <a:pt x="38938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90" name="Google Shape;1590;p39"/>
            <p:cNvSpPr/>
            <p:nvPr/>
          </p:nvSpPr>
          <p:spPr>
            <a:xfrm>
              <a:off x="4092193" y="3458439"/>
              <a:ext cx="55879" cy="97154"/>
            </a:xfrm>
            <a:custGeom>
              <a:avLst/>
              <a:gdLst/>
              <a:ahLst/>
              <a:cxnLst/>
              <a:rect l="l" t="t" r="r" b="b"/>
              <a:pathLst>
                <a:path w="55879" h="97154" extrusionOk="0">
                  <a:moveTo>
                    <a:pt x="55448" y="0"/>
                  </a:moveTo>
                  <a:lnTo>
                    <a:pt x="0" y="317"/>
                  </a:lnTo>
                  <a:lnTo>
                    <a:pt x="30251" y="96786"/>
                  </a:lnTo>
                  <a:lnTo>
                    <a:pt x="5544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91" name="Google Shape;1591;p39"/>
            <p:cNvSpPr/>
            <p:nvPr/>
          </p:nvSpPr>
          <p:spPr>
            <a:xfrm>
              <a:off x="2546748" y="1635566"/>
              <a:ext cx="995045" cy="2597150"/>
            </a:xfrm>
            <a:custGeom>
              <a:avLst/>
              <a:gdLst/>
              <a:ahLst/>
              <a:cxnLst/>
              <a:rect l="l" t="t" r="r" b="b"/>
              <a:pathLst>
                <a:path w="995045" h="2597150" extrusionOk="0">
                  <a:moveTo>
                    <a:pt x="948042" y="2596705"/>
                  </a:moveTo>
                  <a:lnTo>
                    <a:pt x="0" y="2183066"/>
                  </a:lnTo>
                </a:path>
                <a:path w="995045" h="2597150" extrusionOk="0">
                  <a:moveTo>
                    <a:pt x="385991" y="95935"/>
                  </a:moveTo>
                  <a:lnTo>
                    <a:pt x="99493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92" name="Google Shape;1592;p39"/>
            <p:cNvSpPr/>
            <p:nvPr/>
          </p:nvSpPr>
          <p:spPr>
            <a:xfrm>
              <a:off x="3467900" y="1625447"/>
              <a:ext cx="86360" cy="2636520"/>
            </a:xfrm>
            <a:custGeom>
              <a:avLst/>
              <a:gdLst/>
              <a:ahLst/>
              <a:cxnLst/>
              <a:rect l="l" t="t" r="r" b="b"/>
              <a:pathLst>
                <a:path w="86360" h="2636520" extrusionOk="0">
                  <a:moveTo>
                    <a:pt x="52514" y="2614015"/>
                  </a:moveTo>
                  <a:lnTo>
                    <a:pt x="50749" y="2605278"/>
                  </a:lnTo>
                  <a:lnTo>
                    <a:pt x="45935" y="2598140"/>
                  </a:lnTo>
                  <a:lnTo>
                    <a:pt x="38798" y="2593327"/>
                  </a:lnTo>
                  <a:lnTo>
                    <a:pt x="30060" y="2591562"/>
                  </a:lnTo>
                  <a:lnTo>
                    <a:pt x="21323" y="2593327"/>
                  </a:lnTo>
                  <a:lnTo>
                    <a:pt x="14185" y="2598140"/>
                  </a:lnTo>
                  <a:lnTo>
                    <a:pt x="9385" y="2605278"/>
                  </a:lnTo>
                  <a:lnTo>
                    <a:pt x="7620" y="2614015"/>
                  </a:lnTo>
                  <a:lnTo>
                    <a:pt x="9385" y="2622753"/>
                  </a:lnTo>
                  <a:lnTo>
                    <a:pt x="14185" y="2629890"/>
                  </a:lnTo>
                  <a:lnTo>
                    <a:pt x="21323" y="2634691"/>
                  </a:lnTo>
                  <a:lnTo>
                    <a:pt x="30060" y="2636456"/>
                  </a:lnTo>
                  <a:lnTo>
                    <a:pt x="38798" y="2634691"/>
                  </a:lnTo>
                  <a:lnTo>
                    <a:pt x="45935" y="2629890"/>
                  </a:lnTo>
                  <a:lnTo>
                    <a:pt x="50749" y="2622753"/>
                  </a:lnTo>
                  <a:lnTo>
                    <a:pt x="52514" y="2614015"/>
                  </a:lnTo>
                  <a:close/>
                </a:path>
                <a:path w="86360" h="2636520" extrusionOk="0">
                  <a:moveTo>
                    <a:pt x="86220" y="8877"/>
                  </a:moveTo>
                  <a:lnTo>
                    <a:pt x="0" y="0"/>
                  </a:lnTo>
                  <a:lnTo>
                    <a:pt x="7556" y="47459"/>
                  </a:lnTo>
                  <a:lnTo>
                    <a:pt x="86220" y="887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593" name="Google Shape;1593;p39"/>
            <p:cNvPicPr preferRelativeResize="0"/>
            <p:nvPr/>
          </p:nvPicPr>
          <p:blipFill rotWithShape="1">
            <a:blip r:embed="rId4">
              <a:alphaModFix/>
            </a:blip>
            <a:srcRect/>
            <a:stretch/>
          </p:blipFill>
          <p:spPr>
            <a:xfrm>
              <a:off x="4051808" y="3254584"/>
              <a:ext cx="136944" cy="136944"/>
            </a:xfrm>
            <a:prstGeom prst="rect">
              <a:avLst/>
            </a:prstGeom>
            <a:noFill/>
            <a:ln>
              <a:noFill/>
            </a:ln>
          </p:spPr>
        </p:pic>
      </p:grpSp>
      <p:sp>
        <p:nvSpPr>
          <p:cNvPr id="1594" name="Google Shape;1594;p39"/>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Trouble Ball with No Runners</a:t>
            </a:r>
            <a:endParaRPr/>
          </a:p>
        </p:txBody>
      </p:sp>
      <p:grpSp>
        <p:nvGrpSpPr>
          <p:cNvPr id="1595" name="Google Shape;1595;p39"/>
          <p:cNvGrpSpPr/>
          <p:nvPr/>
        </p:nvGrpSpPr>
        <p:grpSpPr>
          <a:xfrm>
            <a:off x="311700" y="108176"/>
            <a:ext cx="3883025" cy="3878152"/>
            <a:chOff x="484631" y="1372514"/>
            <a:chExt cx="3883025" cy="4263111"/>
          </a:xfrm>
        </p:grpSpPr>
        <p:sp>
          <p:nvSpPr>
            <p:cNvPr id="1596" name="Google Shape;1596;p39"/>
            <p:cNvSpPr/>
            <p:nvPr/>
          </p:nvSpPr>
          <p:spPr>
            <a:xfrm>
              <a:off x="487806" y="1374775"/>
              <a:ext cx="3879850" cy="4260850"/>
            </a:xfrm>
            <a:custGeom>
              <a:avLst/>
              <a:gdLst/>
              <a:ahLst/>
              <a:cxnLst/>
              <a:rect l="l" t="t" r="r" b="b"/>
              <a:pathLst>
                <a:path w="3879850" h="4260850" extrusionOk="0">
                  <a:moveTo>
                    <a:pt x="0" y="4260850"/>
                  </a:moveTo>
                  <a:lnTo>
                    <a:pt x="3879850" y="4260850"/>
                  </a:lnTo>
                  <a:lnTo>
                    <a:pt x="3879850" y="0"/>
                  </a:lnTo>
                  <a:lnTo>
                    <a:pt x="0" y="0"/>
                  </a:lnTo>
                  <a:lnTo>
                    <a:pt x="0" y="42608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97" name="Google Shape;1597;p39"/>
            <p:cNvSpPr/>
            <p:nvPr/>
          </p:nvSpPr>
          <p:spPr>
            <a:xfrm>
              <a:off x="484631"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598" name="Google Shape;1598;p39"/>
            <p:cNvSpPr/>
            <p:nvPr/>
          </p:nvSpPr>
          <p:spPr>
            <a:xfrm>
              <a:off x="511888"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599" name="Google Shape;1599;p39"/>
          <p:cNvSpPr txBox="1"/>
          <p:nvPr/>
        </p:nvSpPr>
        <p:spPr>
          <a:xfrm>
            <a:off x="3892749" y="1819140"/>
            <a:ext cx="1698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1600" name="Google Shape;1600;p39"/>
          <p:cNvPicPr preferRelativeResize="0"/>
          <p:nvPr/>
        </p:nvPicPr>
        <p:blipFill rotWithShape="1">
          <a:blip r:embed="rId5">
            <a:alphaModFix/>
          </a:blip>
          <a:srcRect/>
          <a:stretch/>
        </p:blipFill>
        <p:spPr>
          <a:xfrm>
            <a:off x="2211792" y="2218829"/>
            <a:ext cx="136956" cy="124571"/>
          </a:xfrm>
          <a:prstGeom prst="rect">
            <a:avLst/>
          </a:prstGeom>
          <a:noFill/>
          <a:ln>
            <a:noFill/>
          </a:ln>
        </p:spPr>
      </p:pic>
      <p:sp>
        <p:nvSpPr>
          <p:cNvPr id="1601" name="Google Shape;1601;p39"/>
          <p:cNvSpPr txBox="1"/>
          <p:nvPr/>
        </p:nvSpPr>
        <p:spPr>
          <a:xfrm>
            <a:off x="2208569" y="2226265"/>
            <a:ext cx="1434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1602" name="Google Shape;1602;p39"/>
          <p:cNvPicPr preferRelativeResize="0"/>
          <p:nvPr/>
        </p:nvPicPr>
        <p:blipFill rotWithShape="1">
          <a:blip r:embed="rId6">
            <a:alphaModFix/>
          </a:blip>
          <a:srcRect/>
          <a:stretch/>
        </p:blipFill>
        <p:spPr>
          <a:xfrm>
            <a:off x="3709203" y="1460875"/>
            <a:ext cx="143281" cy="130347"/>
          </a:xfrm>
          <a:prstGeom prst="rect">
            <a:avLst/>
          </a:prstGeom>
          <a:noFill/>
          <a:ln>
            <a:noFill/>
          </a:ln>
        </p:spPr>
      </p:pic>
      <p:sp>
        <p:nvSpPr>
          <p:cNvPr id="1603" name="Google Shape;1603;p39"/>
          <p:cNvSpPr txBox="1"/>
          <p:nvPr/>
        </p:nvSpPr>
        <p:spPr>
          <a:xfrm>
            <a:off x="3726218" y="1462763"/>
            <a:ext cx="1698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1604" name="Google Shape;1604;p39"/>
          <p:cNvPicPr preferRelativeResize="0"/>
          <p:nvPr/>
        </p:nvPicPr>
        <p:blipFill rotWithShape="1">
          <a:blip r:embed="rId7">
            <a:alphaModFix/>
          </a:blip>
          <a:srcRect/>
          <a:stretch/>
        </p:blipFill>
        <p:spPr>
          <a:xfrm>
            <a:off x="3703171" y="3616296"/>
            <a:ext cx="143306" cy="130347"/>
          </a:xfrm>
          <a:prstGeom prst="rect">
            <a:avLst/>
          </a:prstGeom>
          <a:noFill/>
          <a:ln>
            <a:noFill/>
          </a:ln>
        </p:spPr>
      </p:pic>
      <p:sp>
        <p:nvSpPr>
          <p:cNvPr id="1605" name="Google Shape;1605;p39"/>
          <p:cNvSpPr txBox="1"/>
          <p:nvPr/>
        </p:nvSpPr>
        <p:spPr>
          <a:xfrm>
            <a:off x="3714716" y="3619198"/>
            <a:ext cx="1698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grpSp>
        <p:nvGrpSpPr>
          <p:cNvPr id="1606" name="Google Shape;1606;p39"/>
          <p:cNvGrpSpPr/>
          <p:nvPr/>
        </p:nvGrpSpPr>
        <p:grpSpPr>
          <a:xfrm>
            <a:off x="2635922" y="381822"/>
            <a:ext cx="1018174" cy="3326101"/>
            <a:chOff x="2808853" y="1673324"/>
            <a:chExt cx="1018174" cy="3656261"/>
          </a:xfrm>
        </p:grpSpPr>
        <p:pic>
          <p:nvPicPr>
            <p:cNvPr id="1607" name="Google Shape;1607;p39"/>
            <p:cNvPicPr preferRelativeResize="0"/>
            <p:nvPr/>
          </p:nvPicPr>
          <p:blipFill rotWithShape="1">
            <a:blip r:embed="rId8">
              <a:alphaModFix/>
            </a:blip>
            <a:srcRect/>
            <a:stretch/>
          </p:blipFill>
          <p:spPr>
            <a:xfrm>
              <a:off x="2808853" y="1673324"/>
              <a:ext cx="127596" cy="127596"/>
            </a:xfrm>
            <a:prstGeom prst="rect">
              <a:avLst/>
            </a:prstGeom>
            <a:noFill/>
            <a:ln>
              <a:noFill/>
            </a:ln>
          </p:spPr>
        </p:pic>
        <p:pic>
          <p:nvPicPr>
            <p:cNvPr id="1608" name="Google Shape;1608;p39"/>
            <p:cNvPicPr preferRelativeResize="0"/>
            <p:nvPr/>
          </p:nvPicPr>
          <p:blipFill rotWithShape="1">
            <a:blip r:embed="rId9">
              <a:alphaModFix/>
            </a:blip>
            <a:srcRect/>
            <a:stretch/>
          </p:blipFill>
          <p:spPr>
            <a:xfrm>
              <a:off x="3699431" y="5201989"/>
              <a:ext cx="127596" cy="127596"/>
            </a:xfrm>
            <a:prstGeom prst="rect">
              <a:avLst/>
            </a:prstGeom>
            <a:noFill/>
            <a:ln>
              <a:noFill/>
            </a:ln>
          </p:spPr>
        </p:pic>
      </p:grpSp>
      <p:sp>
        <p:nvSpPr>
          <p:cNvPr id="1609" name="Google Shape;1609;p39"/>
          <p:cNvSpPr txBox="1"/>
          <p:nvPr/>
        </p:nvSpPr>
        <p:spPr>
          <a:xfrm>
            <a:off x="3532191" y="3587883"/>
            <a:ext cx="143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1610" name="Google Shape;1610;p39"/>
          <p:cNvPicPr preferRelativeResize="0"/>
          <p:nvPr/>
        </p:nvPicPr>
        <p:blipFill rotWithShape="1">
          <a:blip r:embed="rId8">
            <a:alphaModFix/>
          </a:blip>
          <a:srcRect/>
          <a:stretch/>
        </p:blipFill>
        <p:spPr>
          <a:xfrm>
            <a:off x="2284949" y="1941320"/>
            <a:ext cx="127596" cy="116067"/>
          </a:xfrm>
          <a:prstGeom prst="rect">
            <a:avLst/>
          </a:prstGeom>
          <a:noFill/>
          <a:ln>
            <a:noFill/>
          </a:ln>
        </p:spPr>
      </p:pic>
      <p:sp>
        <p:nvSpPr>
          <p:cNvPr id="1611" name="Google Shape;1611;p39"/>
          <p:cNvSpPr txBox="1"/>
          <p:nvPr/>
        </p:nvSpPr>
        <p:spPr>
          <a:xfrm>
            <a:off x="2303517" y="1937394"/>
            <a:ext cx="1434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1612" name="Google Shape;1612;p39"/>
          <p:cNvPicPr preferRelativeResize="0"/>
          <p:nvPr/>
        </p:nvPicPr>
        <p:blipFill rotWithShape="1">
          <a:blip r:embed="rId7">
            <a:alphaModFix/>
          </a:blip>
          <a:srcRect/>
          <a:stretch/>
        </p:blipFill>
        <p:spPr>
          <a:xfrm>
            <a:off x="3604615" y="645149"/>
            <a:ext cx="143281" cy="130347"/>
          </a:xfrm>
          <a:prstGeom prst="rect">
            <a:avLst/>
          </a:prstGeom>
          <a:noFill/>
          <a:ln>
            <a:noFill/>
          </a:ln>
        </p:spPr>
      </p:pic>
      <p:sp>
        <p:nvSpPr>
          <p:cNvPr id="1613" name="Google Shape;1613;p39"/>
          <p:cNvSpPr txBox="1"/>
          <p:nvPr/>
        </p:nvSpPr>
        <p:spPr>
          <a:xfrm>
            <a:off x="2655907" y="380923"/>
            <a:ext cx="1082100" cy="225300"/>
          </a:xfrm>
          <a:prstGeom prst="rect">
            <a:avLst/>
          </a:prstGeom>
          <a:noFill/>
          <a:ln>
            <a:noFill/>
          </a:ln>
        </p:spPr>
        <p:txBody>
          <a:bodyPr spcFirstLastPara="1" wrap="square" lIns="0" tIns="12700" rIns="0" bIns="0" anchor="t" anchorCtr="0">
            <a:spAutoFit/>
          </a:bodyPr>
          <a:lstStyle/>
          <a:p>
            <a:pPr marL="0" lvl="0" indent="0" algn="l" rtl="0">
              <a:lnSpc>
                <a:spcPct val="104615"/>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a:p>
            <a:pPr marL="233678" lvl="0" indent="0" algn="l" rtl="0">
              <a:lnSpc>
                <a:spcPct val="105714"/>
              </a:lnSpc>
              <a:spcBef>
                <a:spcPts val="0"/>
              </a:spcBef>
              <a:spcAft>
                <a:spcPts val="0"/>
              </a:spcAft>
              <a:buNone/>
            </a:pPr>
            <a:r>
              <a:rPr lang="en" sz="700" b="1">
                <a:latin typeface="Arial"/>
                <a:ea typeface="Arial"/>
                <a:cs typeface="Arial"/>
                <a:sym typeface="Arial"/>
              </a:rPr>
              <a:t>NO CATCH</a:t>
            </a:r>
            <a:endParaRPr sz="700">
              <a:latin typeface="Arial"/>
              <a:ea typeface="Arial"/>
              <a:cs typeface="Arial"/>
              <a:sym typeface="Arial"/>
            </a:endParaRPr>
          </a:p>
        </p:txBody>
      </p:sp>
      <p:sp>
        <p:nvSpPr>
          <p:cNvPr id="1614" name="Google Shape;1614;p39"/>
          <p:cNvSpPr txBox="1"/>
          <p:nvPr/>
        </p:nvSpPr>
        <p:spPr>
          <a:xfrm>
            <a:off x="3604618" y="655473"/>
            <a:ext cx="1698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grpSp>
        <p:nvGrpSpPr>
          <p:cNvPr id="1615" name="Google Shape;1615;p39"/>
          <p:cNvGrpSpPr/>
          <p:nvPr/>
        </p:nvGrpSpPr>
        <p:grpSpPr>
          <a:xfrm>
            <a:off x="4720375" y="111388"/>
            <a:ext cx="3879850" cy="3876095"/>
            <a:chOff x="716406" y="1402206"/>
            <a:chExt cx="3879850" cy="4260850"/>
          </a:xfrm>
        </p:grpSpPr>
        <p:sp>
          <p:nvSpPr>
            <p:cNvPr id="1616" name="Google Shape;1616;p39"/>
            <p:cNvSpPr/>
            <p:nvPr/>
          </p:nvSpPr>
          <p:spPr>
            <a:xfrm>
              <a:off x="716406" y="1402206"/>
              <a:ext cx="3879850" cy="4260850"/>
            </a:xfrm>
            <a:custGeom>
              <a:avLst/>
              <a:gdLst/>
              <a:ahLst/>
              <a:cxnLst/>
              <a:rect l="l" t="t" r="r" b="b"/>
              <a:pathLst>
                <a:path w="3879850" h="4260850" extrusionOk="0">
                  <a:moveTo>
                    <a:pt x="3879850" y="0"/>
                  </a:moveTo>
                  <a:lnTo>
                    <a:pt x="0" y="0"/>
                  </a:lnTo>
                  <a:lnTo>
                    <a:pt x="0" y="4260850"/>
                  </a:lnTo>
                  <a:lnTo>
                    <a:pt x="3879850" y="42608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17" name="Google Shape;1617;p39"/>
            <p:cNvSpPr/>
            <p:nvPr/>
          </p:nvSpPr>
          <p:spPr>
            <a:xfrm>
              <a:off x="716406" y="1402206"/>
              <a:ext cx="3636645" cy="4202430"/>
            </a:xfrm>
            <a:custGeom>
              <a:avLst/>
              <a:gdLst/>
              <a:ahLst/>
              <a:cxnLst/>
              <a:rect l="l" t="t" r="r" b="b"/>
              <a:pathLst>
                <a:path w="3636645" h="4202430" extrusionOk="0">
                  <a:moveTo>
                    <a:pt x="3628234" y="4011310"/>
                  </a:moveTo>
                  <a:lnTo>
                    <a:pt x="3144363" y="4011310"/>
                  </a:lnTo>
                  <a:lnTo>
                    <a:pt x="3159877" y="4056188"/>
                  </a:lnTo>
                  <a:lnTo>
                    <a:pt x="3183346" y="4096832"/>
                  </a:lnTo>
                  <a:lnTo>
                    <a:pt x="3213791" y="4132172"/>
                  </a:lnTo>
                  <a:lnTo>
                    <a:pt x="3250282" y="4161277"/>
                  </a:lnTo>
                  <a:lnTo>
                    <a:pt x="3291889" y="4183217"/>
                  </a:lnTo>
                  <a:lnTo>
                    <a:pt x="3337682" y="4197064"/>
                  </a:lnTo>
                  <a:lnTo>
                    <a:pt x="3386732" y="4201886"/>
                  </a:lnTo>
                  <a:lnTo>
                    <a:pt x="3431552" y="4197868"/>
                  </a:lnTo>
                  <a:lnTo>
                    <a:pt x="3473737" y="4186285"/>
                  </a:lnTo>
                  <a:lnTo>
                    <a:pt x="3512582" y="4167840"/>
                  </a:lnTo>
                  <a:lnTo>
                    <a:pt x="3547384" y="4143239"/>
                  </a:lnTo>
                  <a:lnTo>
                    <a:pt x="3577438" y="4113185"/>
                  </a:lnTo>
                  <a:lnTo>
                    <a:pt x="3602039" y="4078384"/>
                  </a:lnTo>
                  <a:lnTo>
                    <a:pt x="3620483" y="4039538"/>
                  </a:lnTo>
                  <a:lnTo>
                    <a:pt x="3628234" y="4011310"/>
                  </a:lnTo>
                  <a:close/>
                </a:path>
                <a:path w="3636645" h="4202430" extrusionOk="0">
                  <a:moveTo>
                    <a:pt x="992202" y="3892971"/>
                  </a:moveTo>
                  <a:lnTo>
                    <a:pt x="0" y="3892971"/>
                  </a:lnTo>
                  <a:lnTo>
                    <a:pt x="0" y="4011310"/>
                  </a:lnTo>
                  <a:lnTo>
                    <a:pt x="3144363" y="4011310"/>
                  </a:lnTo>
                  <a:lnTo>
                    <a:pt x="3144315" y="4011170"/>
                  </a:lnTo>
                  <a:lnTo>
                    <a:pt x="3628273" y="4011170"/>
                  </a:lnTo>
                  <a:lnTo>
                    <a:pt x="3632067" y="3997354"/>
                  </a:lnTo>
                  <a:lnTo>
                    <a:pt x="3636084" y="3952534"/>
                  </a:lnTo>
                  <a:lnTo>
                    <a:pt x="3631245" y="3903406"/>
                  </a:lnTo>
                  <a:lnTo>
                    <a:pt x="3629172" y="3896565"/>
                  </a:lnTo>
                  <a:lnTo>
                    <a:pt x="993646" y="3896565"/>
                  </a:lnTo>
                  <a:lnTo>
                    <a:pt x="992202" y="3892971"/>
                  </a:lnTo>
                  <a:close/>
                </a:path>
                <a:path w="3636645" h="4202430" extrusionOk="0">
                  <a:moveTo>
                    <a:pt x="2621113" y="1423913"/>
                  </a:moveTo>
                  <a:lnTo>
                    <a:pt x="2567093" y="1424630"/>
                  </a:lnTo>
                  <a:lnTo>
                    <a:pt x="2571156" y="1424630"/>
                  </a:lnTo>
                  <a:lnTo>
                    <a:pt x="2525572" y="1426448"/>
                  </a:lnTo>
                  <a:lnTo>
                    <a:pt x="2478289" y="1429592"/>
                  </a:lnTo>
                  <a:lnTo>
                    <a:pt x="2431353" y="1433966"/>
                  </a:lnTo>
                  <a:lnTo>
                    <a:pt x="2384780" y="1439553"/>
                  </a:lnTo>
                  <a:lnTo>
                    <a:pt x="2338585" y="1446338"/>
                  </a:lnTo>
                  <a:lnTo>
                    <a:pt x="2292785" y="1454305"/>
                  </a:lnTo>
                  <a:lnTo>
                    <a:pt x="2247396" y="1463437"/>
                  </a:lnTo>
                  <a:lnTo>
                    <a:pt x="2202434" y="1473719"/>
                  </a:lnTo>
                  <a:lnTo>
                    <a:pt x="2157915" y="1485135"/>
                  </a:lnTo>
                  <a:lnTo>
                    <a:pt x="2113855" y="1497667"/>
                  </a:lnTo>
                  <a:lnTo>
                    <a:pt x="2070270" y="1511301"/>
                  </a:lnTo>
                  <a:lnTo>
                    <a:pt x="2027176" y="1526020"/>
                  </a:lnTo>
                  <a:lnTo>
                    <a:pt x="1984589" y="1541809"/>
                  </a:lnTo>
                  <a:lnTo>
                    <a:pt x="1942525" y="1558650"/>
                  </a:lnTo>
                  <a:lnTo>
                    <a:pt x="1901001" y="1576529"/>
                  </a:lnTo>
                  <a:lnTo>
                    <a:pt x="1860032" y="1595429"/>
                  </a:lnTo>
                  <a:lnTo>
                    <a:pt x="1819635" y="1615333"/>
                  </a:lnTo>
                  <a:lnTo>
                    <a:pt x="1779825" y="1636227"/>
                  </a:lnTo>
                  <a:lnTo>
                    <a:pt x="1740619" y="1658093"/>
                  </a:lnTo>
                  <a:lnTo>
                    <a:pt x="1702032" y="1680916"/>
                  </a:lnTo>
                  <a:lnTo>
                    <a:pt x="1664081" y="1704680"/>
                  </a:lnTo>
                  <a:lnTo>
                    <a:pt x="1626781" y="1729369"/>
                  </a:lnTo>
                  <a:lnTo>
                    <a:pt x="1590150" y="1754966"/>
                  </a:lnTo>
                  <a:lnTo>
                    <a:pt x="1554202" y="1781456"/>
                  </a:lnTo>
                  <a:lnTo>
                    <a:pt x="1518954" y="1808822"/>
                  </a:lnTo>
                  <a:lnTo>
                    <a:pt x="1484422" y="1837049"/>
                  </a:lnTo>
                  <a:lnTo>
                    <a:pt x="1450622" y="1866120"/>
                  </a:lnTo>
                  <a:lnTo>
                    <a:pt x="1417570" y="1896019"/>
                  </a:lnTo>
                  <a:lnTo>
                    <a:pt x="1385282" y="1926731"/>
                  </a:lnTo>
                  <a:lnTo>
                    <a:pt x="1353774" y="1958239"/>
                  </a:lnTo>
                  <a:lnTo>
                    <a:pt x="1323063" y="1990527"/>
                  </a:lnTo>
                  <a:lnTo>
                    <a:pt x="1293163" y="2023579"/>
                  </a:lnTo>
                  <a:lnTo>
                    <a:pt x="1264093" y="2057379"/>
                  </a:lnTo>
                  <a:lnTo>
                    <a:pt x="1235866" y="2091911"/>
                  </a:lnTo>
                  <a:lnTo>
                    <a:pt x="1208500" y="2127159"/>
                  </a:lnTo>
                  <a:lnTo>
                    <a:pt x="1182011" y="2163107"/>
                  </a:lnTo>
                  <a:lnTo>
                    <a:pt x="1156414" y="2199739"/>
                  </a:lnTo>
                  <a:lnTo>
                    <a:pt x="1131725" y="2237038"/>
                  </a:lnTo>
                  <a:lnTo>
                    <a:pt x="1107962" y="2274989"/>
                  </a:lnTo>
                  <a:lnTo>
                    <a:pt x="1085139" y="2313576"/>
                  </a:lnTo>
                  <a:lnTo>
                    <a:pt x="1063272" y="2352782"/>
                  </a:lnTo>
                  <a:lnTo>
                    <a:pt x="1042379" y="2392592"/>
                  </a:lnTo>
                  <a:lnTo>
                    <a:pt x="1022475" y="2432990"/>
                  </a:lnTo>
                  <a:lnTo>
                    <a:pt x="1003575" y="2473958"/>
                  </a:lnTo>
                  <a:lnTo>
                    <a:pt x="985697" y="2515482"/>
                  </a:lnTo>
                  <a:lnTo>
                    <a:pt x="968855" y="2557546"/>
                  </a:lnTo>
                  <a:lnTo>
                    <a:pt x="953067" y="2600132"/>
                  </a:lnTo>
                  <a:lnTo>
                    <a:pt x="938348" y="2643226"/>
                  </a:lnTo>
                  <a:lnTo>
                    <a:pt x="924714" y="2686811"/>
                  </a:lnTo>
                  <a:lnTo>
                    <a:pt x="912182" y="2730871"/>
                  </a:lnTo>
                  <a:lnTo>
                    <a:pt x="900767" y="2775390"/>
                  </a:lnTo>
                  <a:lnTo>
                    <a:pt x="890485" y="2820352"/>
                  </a:lnTo>
                  <a:lnTo>
                    <a:pt x="881353" y="2865740"/>
                  </a:lnTo>
                  <a:lnTo>
                    <a:pt x="873386" y="2911540"/>
                  </a:lnTo>
                  <a:lnTo>
                    <a:pt x="866601" y="2957734"/>
                  </a:lnTo>
                  <a:lnTo>
                    <a:pt x="861014" y="3004307"/>
                  </a:lnTo>
                  <a:lnTo>
                    <a:pt x="856640" y="3051243"/>
                  </a:lnTo>
                  <a:lnTo>
                    <a:pt x="853496" y="3098525"/>
                  </a:lnTo>
                  <a:lnTo>
                    <a:pt x="851598" y="3146138"/>
                  </a:lnTo>
                  <a:lnTo>
                    <a:pt x="850962" y="3194065"/>
                  </a:lnTo>
                  <a:lnTo>
                    <a:pt x="851770" y="3248053"/>
                  </a:lnTo>
                  <a:lnTo>
                    <a:pt x="854169" y="3301464"/>
                  </a:lnTo>
                  <a:lnTo>
                    <a:pt x="858124" y="3354296"/>
                  </a:lnTo>
                  <a:lnTo>
                    <a:pt x="863596" y="3406546"/>
                  </a:lnTo>
                  <a:lnTo>
                    <a:pt x="870548" y="3458212"/>
                  </a:lnTo>
                  <a:lnTo>
                    <a:pt x="878944" y="3509292"/>
                  </a:lnTo>
                  <a:lnTo>
                    <a:pt x="888747" y="3559783"/>
                  </a:lnTo>
                  <a:lnTo>
                    <a:pt x="899920" y="3609685"/>
                  </a:lnTo>
                  <a:lnTo>
                    <a:pt x="912425" y="3658993"/>
                  </a:lnTo>
                  <a:lnTo>
                    <a:pt x="926226" y="3707706"/>
                  </a:lnTo>
                  <a:lnTo>
                    <a:pt x="941285" y="3755822"/>
                  </a:lnTo>
                  <a:lnTo>
                    <a:pt x="957566" y="3803339"/>
                  </a:lnTo>
                  <a:lnTo>
                    <a:pt x="975032" y="3850254"/>
                  </a:lnTo>
                  <a:lnTo>
                    <a:pt x="993646" y="3896565"/>
                  </a:lnTo>
                  <a:lnTo>
                    <a:pt x="992973" y="3892971"/>
                  </a:lnTo>
                  <a:lnTo>
                    <a:pt x="3628084" y="3892971"/>
                  </a:lnTo>
                  <a:lnTo>
                    <a:pt x="3595337" y="3815889"/>
                  </a:lnTo>
                  <a:lnTo>
                    <a:pt x="3566138" y="3779370"/>
                  </a:lnTo>
                  <a:lnTo>
                    <a:pt x="3530690" y="3748923"/>
                  </a:lnTo>
                  <a:lnTo>
                    <a:pt x="3489927" y="3725485"/>
                  </a:lnTo>
                  <a:lnTo>
                    <a:pt x="3445709" y="3710307"/>
                  </a:lnTo>
                  <a:lnTo>
                    <a:pt x="3443908" y="3710307"/>
                  </a:lnTo>
                  <a:lnTo>
                    <a:pt x="3444032" y="3098525"/>
                  </a:lnTo>
                  <a:lnTo>
                    <a:pt x="3444158" y="2473958"/>
                  </a:lnTo>
                  <a:lnTo>
                    <a:pt x="3444281" y="1866120"/>
                  </a:lnTo>
                  <a:lnTo>
                    <a:pt x="3444340" y="1570687"/>
                  </a:lnTo>
                  <a:lnTo>
                    <a:pt x="3326369" y="1570687"/>
                  </a:lnTo>
                  <a:lnTo>
                    <a:pt x="3326369" y="1567784"/>
                  </a:lnTo>
                  <a:lnTo>
                    <a:pt x="3281553" y="1549228"/>
                  </a:lnTo>
                  <a:lnTo>
                    <a:pt x="3232910" y="1530398"/>
                  </a:lnTo>
                  <a:lnTo>
                    <a:pt x="3184716" y="1513145"/>
                  </a:lnTo>
                  <a:lnTo>
                    <a:pt x="3136750" y="1497456"/>
                  </a:lnTo>
                  <a:lnTo>
                    <a:pt x="3088791" y="1483318"/>
                  </a:lnTo>
                  <a:lnTo>
                    <a:pt x="3040620" y="1470721"/>
                  </a:lnTo>
                  <a:lnTo>
                    <a:pt x="2992015" y="1459651"/>
                  </a:lnTo>
                  <a:lnTo>
                    <a:pt x="2942756" y="1450097"/>
                  </a:lnTo>
                  <a:lnTo>
                    <a:pt x="2892622" y="1442046"/>
                  </a:lnTo>
                  <a:lnTo>
                    <a:pt x="2841393" y="1435485"/>
                  </a:lnTo>
                  <a:lnTo>
                    <a:pt x="2788848" y="1430404"/>
                  </a:lnTo>
                  <a:lnTo>
                    <a:pt x="2734767" y="1426790"/>
                  </a:lnTo>
                  <a:lnTo>
                    <a:pt x="2678929" y="1424630"/>
                  </a:lnTo>
                  <a:lnTo>
                    <a:pt x="2621113" y="1423913"/>
                  </a:lnTo>
                  <a:close/>
                </a:path>
                <a:path w="3636645" h="4202430" extrusionOk="0">
                  <a:moveTo>
                    <a:pt x="3628084" y="3892971"/>
                  </a:moveTo>
                  <a:lnTo>
                    <a:pt x="992973" y="3892971"/>
                  </a:lnTo>
                  <a:lnTo>
                    <a:pt x="993646" y="3896565"/>
                  </a:lnTo>
                  <a:lnTo>
                    <a:pt x="3629172" y="3896565"/>
                  </a:lnTo>
                  <a:lnTo>
                    <a:pt x="3628084" y="3892971"/>
                  </a:lnTo>
                  <a:close/>
                </a:path>
                <a:path w="3636645" h="4202430" extrusionOk="0">
                  <a:moveTo>
                    <a:pt x="3444784" y="3709990"/>
                  </a:moveTo>
                  <a:lnTo>
                    <a:pt x="3443908" y="3710307"/>
                  </a:lnTo>
                  <a:lnTo>
                    <a:pt x="3445709" y="3710307"/>
                  </a:lnTo>
                  <a:lnTo>
                    <a:pt x="3444784" y="3709990"/>
                  </a:lnTo>
                  <a:close/>
                </a:path>
                <a:path w="3636645" h="4202430" extrusionOk="0">
                  <a:moveTo>
                    <a:pt x="3326369" y="1567784"/>
                  </a:moveTo>
                  <a:lnTo>
                    <a:pt x="3326369" y="1570687"/>
                  </a:lnTo>
                  <a:lnTo>
                    <a:pt x="3330865" y="1569646"/>
                  </a:lnTo>
                  <a:lnTo>
                    <a:pt x="3326369" y="1567784"/>
                  </a:lnTo>
                  <a:close/>
                </a:path>
                <a:path w="3636645" h="4202430" extrusionOk="0">
                  <a:moveTo>
                    <a:pt x="3444658" y="0"/>
                  </a:moveTo>
                  <a:lnTo>
                    <a:pt x="3326369" y="0"/>
                  </a:lnTo>
                  <a:lnTo>
                    <a:pt x="3326369" y="1567784"/>
                  </a:lnTo>
                  <a:lnTo>
                    <a:pt x="3330865" y="1569646"/>
                  </a:lnTo>
                  <a:lnTo>
                    <a:pt x="3326369" y="1570687"/>
                  </a:lnTo>
                  <a:lnTo>
                    <a:pt x="3444340" y="1570687"/>
                  </a:lnTo>
                  <a:lnTo>
                    <a:pt x="344465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18" name="Google Shape;1618;p39"/>
            <p:cNvSpPr/>
            <p:nvPr/>
          </p:nvSpPr>
          <p:spPr>
            <a:xfrm>
              <a:off x="2432100" y="5304637"/>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19" name="Google Shape;1619;p39"/>
            <p:cNvSpPr/>
            <p:nvPr/>
          </p:nvSpPr>
          <p:spPr>
            <a:xfrm>
              <a:off x="2491676" y="3742149"/>
              <a:ext cx="1551939" cy="1554479"/>
            </a:xfrm>
            <a:custGeom>
              <a:avLst/>
              <a:gdLst/>
              <a:ahLst/>
              <a:cxnLst/>
              <a:rect l="l" t="t" r="r" b="b"/>
              <a:pathLst>
                <a:path w="1551939" h="1554479" extrusionOk="0">
                  <a:moveTo>
                    <a:pt x="1368031" y="1553832"/>
                  </a:moveTo>
                  <a:lnTo>
                    <a:pt x="1367632" y="1553832"/>
                  </a:lnTo>
                  <a:lnTo>
                    <a:pt x="1367510" y="1554187"/>
                  </a:lnTo>
                  <a:lnTo>
                    <a:pt x="1368031" y="1553832"/>
                  </a:lnTo>
                  <a:close/>
                </a:path>
                <a:path w="1551939" h="1554479" extrusionOk="0">
                  <a:moveTo>
                    <a:pt x="0" y="185394"/>
                  </a:moveTo>
                  <a:lnTo>
                    <a:pt x="0" y="1368887"/>
                  </a:lnTo>
                  <a:lnTo>
                    <a:pt x="43561" y="1383500"/>
                  </a:lnTo>
                  <a:lnTo>
                    <a:pt x="83618" y="1405854"/>
                  </a:lnTo>
                  <a:lnTo>
                    <a:pt x="118732" y="1434899"/>
                  </a:lnTo>
                  <a:lnTo>
                    <a:pt x="148046" y="1469780"/>
                  </a:lnTo>
                  <a:lnTo>
                    <a:pt x="170704" y="1509642"/>
                  </a:lnTo>
                  <a:lnTo>
                    <a:pt x="185851" y="1553629"/>
                  </a:lnTo>
                  <a:lnTo>
                    <a:pt x="185851" y="1553832"/>
                  </a:lnTo>
                  <a:lnTo>
                    <a:pt x="1367632" y="1553832"/>
                  </a:lnTo>
                  <a:lnTo>
                    <a:pt x="1382370" y="1510806"/>
                  </a:lnTo>
                  <a:lnTo>
                    <a:pt x="1404577" y="1471446"/>
                  </a:lnTo>
                  <a:lnTo>
                    <a:pt x="1433304" y="1436938"/>
                  </a:lnTo>
                  <a:lnTo>
                    <a:pt x="1467722" y="1408108"/>
                  </a:lnTo>
                  <a:lnTo>
                    <a:pt x="1507001" y="1385786"/>
                  </a:lnTo>
                  <a:lnTo>
                    <a:pt x="1550314" y="1370799"/>
                  </a:lnTo>
                  <a:lnTo>
                    <a:pt x="1551889" y="1369974"/>
                  </a:lnTo>
                  <a:lnTo>
                    <a:pt x="1551889" y="187388"/>
                  </a:lnTo>
                  <a:lnTo>
                    <a:pt x="1550986" y="186982"/>
                  </a:lnTo>
                  <a:lnTo>
                    <a:pt x="203" y="186982"/>
                  </a:lnTo>
                  <a:lnTo>
                    <a:pt x="0" y="185394"/>
                  </a:lnTo>
                  <a:close/>
                </a:path>
                <a:path w="1551939" h="1554479" extrusionOk="0">
                  <a:moveTo>
                    <a:pt x="1371612" y="0"/>
                  </a:moveTo>
                  <a:lnTo>
                    <a:pt x="185051" y="330"/>
                  </a:lnTo>
                  <a:lnTo>
                    <a:pt x="185140" y="546"/>
                  </a:lnTo>
                  <a:lnTo>
                    <a:pt x="170332" y="44691"/>
                  </a:lnTo>
                  <a:lnTo>
                    <a:pt x="147977" y="84748"/>
                  </a:lnTo>
                  <a:lnTo>
                    <a:pt x="118932" y="119862"/>
                  </a:lnTo>
                  <a:lnTo>
                    <a:pt x="84051" y="149176"/>
                  </a:lnTo>
                  <a:lnTo>
                    <a:pt x="44190" y="171834"/>
                  </a:lnTo>
                  <a:lnTo>
                    <a:pt x="203" y="186982"/>
                  </a:lnTo>
                  <a:lnTo>
                    <a:pt x="1550986" y="186982"/>
                  </a:lnTo>
                  <a:lnTo>
                    <a:pt x="1550111" y="186588"/>
                  </a:lnTo>
                  <a:lnTo>
                    <a:pt x="1506595" y="171470"/>
                  </a:lnTo>
                  <a:lnTo>
                    <a:pt x="1467912" y="148884"/>
                  </a:lnTo>
                  <a:lnTo>
                    <a:pt x="1434561" y="119665"/>
                  </a:lnTo>
                  <a:lnTo>
                    <a:pt x="1407126" y="84748"/>
                  </a:lnTo>
                  <a:lnTo>
                    <a:pt x="1385881" y="44691"/>
                  </a:lnTo>
                  <a:lnTo>
                    <a:pt x="1371523" y="546"/>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0" name="Google Shape;1620;p39"/>
            <p:cNvSpPr/>
            <p:nvPr/>
          </p:nvSpPr>
          <p:spPr>
            <a:xfrm>
              <a:off x="3162628" y="4421380"/>
              <a:ext cx="348614" cy="348614"/>
            </a:xfrm>
            <a:custGeom>
              <a:avLst/>
              <a:gdLst/>
              <a:ahLst/>
              <a:cxnLst/>
              <a:rect l="l" t="t" r="r" b="b"/>
              <a:pathLst>
                <a:path w="348614" h="348614" extrusionOk="0">
                  <a:moveTo>
                    <a:pt x="174091" y="0"/>
                  </a:moveTo>
                  <a:lnTo>
                    <a:pt x="127814" y="6219"/>
                  </a:lnTo>
                  <a:lnTo>
                    <a:pt x="86228" y="23770"/>
                  </a:lnTo>
                  <a:lnTo>
                    <a:pt x="50993" y="50993"/>
                  </a:lnTo>
                  <a:lnTo>
                    <a:pt x="23770" y="86228"/>
                  </a:lnTo>
                  <a:lnTo>
                    <a:pt x="6219" y="127814"/>
                  </a:lnTo>
                  <a:lnTo>
                    <a:pt x="0" y="174091"/>
                  </a:lnTo>
                  <a:lnTo>
                    <a:pt x="6219" y="220374"/>
                  </a:lnTo>
                  <a:lnTo>
                    <a:pt x="23770" y="261963"/>
                  </a:lnTo>
                  <a:lnTo>
                    <a:pt x="50993" y="297200"/>
                  </a:lnTo>
                  <a:lnTo>
                    <a:pt x="86228" y="324424"/>
                  </a:lnTo>
                  <a:lnTo>
                    <a:pt x="127814" y="341976"/>
                  </a:lnTo>
                  <a:lnTo>
                    <a:pt x="174091" y="348195"/>
                  </a:lnTo>
                  <a:lnTo>
                    <a:pt x="220374" y="341976"/>
                  </a:lnTo>
                  <a:lnTo>
                    <a:pt x="261963" y="324424"/>
                  </a:lnTo>
                  <a:lnTo>
                    <a:pt x="297200" y="297200"/>
                  </a:lnTo>
                  <a:lnTo>
                    <a:pt x="324424" y="261963"/>
                  </a:lnTo>
                  <a:lnTo>
                    <a:pt x="341976" y="220374"/>
                  </a:lnTo>
                  <a:lnTo>
                    <a:pt x="348195" y="174091"/>
                  </a:lnTo>
                  <a:lnTo>
                    <a:pt x="341976" y="127814"/>
                  </a:lnTo>
                  <a:lnTo>
                    <a:pt x="324424" y="86228"/>
                  </a:lnTo>
                  <a:lnTo>
                    <a:pt x="297200" y="50993"/>
                  </a:lnTo>
                  <a:lnTo>
                    <a:pt x="261963" y="23770"/>
                  </a:lnTo>
                  <a:lnTo>
                    <a:pt x="220374"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1" name="Google Shape;1621;p39"/>
            <p:cNvSpPr/>
            <p:nvPr/>
          </p:nvSpPr>
          <p:spPr>
            <a:xfrm>
              <a:off x="3278007" y="4536011"/>
              <a:ext cx="78104" cy="78104"/>
            </a:xfrm>
            <a:custGeom>
              <a:avLst/>
              <a:gdLst/>
              <a:ahLst/>
              <a:cxnLst/>
              <a:rect l="l" t="t" r="r" b="b"/>
              <a:pathLst>
                <a:path w="78104" h="78104" extrusionOk="0">
                  <a:moveTo>
                    <a:pt x="59537" y="0"/>
                  </a:moveTo>
                  <a:lnTo>
                    <a:pt x="0" y="59524"/>
                  </a:lnTo>
                  <a:lnTo>
                    <a:pt x="17983" y="77495"/>
                  </a:lnTo>
                  <a:lnTo>
                    <a:pt x="77508" y="17970"/>
                  </a:lnTo>
                  <a:lnTo>
                    <a:pt x="595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2" name="Google Shape;1622;p39"/>
            <p:cNvSpPr/>
            <p:nvPr/>
          </p:nvSpPr>
          <p:spPr>
            <a:xfrm>
              <a:off x="4103141" y="3662273"/>
              <a:ext cx="58420" cy="891539"/>
            </a:xfrm>
            <a:custGeom>
              <a:avLst/>
              <a:gdLst/>
              <a:ahLst/>
              <a:cxnLst/>
              <a:rect l="l" t="t" r="r" b="b"/>
              <a:pathLst>
                <a:path w="58420" h="891539" extrusionOk="0">
                  <a:moveTo>
                    <a:pt x="0" y="0"/>
                  </a:moveTo>
                  <a:lnTo>
                    <a:pt x="57975" y="0"/>
                  </a:lnTo>
                  <a:lnTo>
                    <a:pt x="57975" y="891120"/>
                  </a:lnTo>
                  <a:lnTo>
                    <a:pt x="0" y="89112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3" name="Google Shape;1623;p39"/>
            <p:cNvSpPr/>
            <p:nvPr/>
          </p:nvSpPr>
          <p:spPr>
            <a:xfrm>
              <a:off x="2409063" y="3661409"/>
              <a:ext cx="1693545" cy="74295"/>
            </a:xfrm>
            <a:custGeom>
              <a:avLst/>
              <a:gdLst/>
              <a:ahLst/>
              <a:cxnLst/>
              <a:rect l="l" t="t" r="r" b="b"/>
              <a:pathLst>
                <a:path w="1693545" h="74295" extrusionOk="0">
                  <a:moveTo>
                    <a:pt x="49923" y="0"/>
                  </a:moveTo>
                  <a:lnTo>
                    <a:pt x="0" y="0"/>
                  </a:lnTo>
                  <a:lnTo>
                    <a:pt x="0" y="49936"/>
                  </a:lnTo>
                  <a:lnTo>
                    <a:pt x="49923" y="49936"/>
                  </a:lnTo>
                  <a:lnTo>
                    <a:pt x="49923" y="0"/>
                  </a:lnTo>
                  <a:close/>
                </a:path>
                <a:path w="1693545" h="74295"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4" name="Google Shape;1624;p39"/>
            <p:cNvSpPr/>
            <p:nvPr/>
          </p:nvSpPr>
          <p:spPr>
            <a:xfrm>
              <a:off x="716406" y="1402206"/>
              <a:ext cx="3387090" cy="3952240"/>
            </a:xfrm>
            <a:custGeom>
              <a:avLst/>
              <a:gdLst/>
              <a:ahLst/>
              <a:cxnLst/>
              <a:rect l="l" t="t" r="r" b="b"/>
              <a:pathLst>
                <a:path w="3387090" h="3952240" extrusionOk="0">
                  <a:moveTo>
                    <a:pt x="3385143" y="3951746"/>
                  </a:moveTo>
                  <a:lnTo>
                    <a:pt x="0" y="3951746"/>
                  </a:lnTo>
                </a:path>
                <a:path w="3387090" h="3952240" extrusionOk="0">
                  <a:moveTo>
                    <a:pt x="3386730" y="3934270"/>
                  </a:moveTo>
                  <a:lnTo>
                    <a:pt x="3386730"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625" name="Google Shape;1625;p39"/>
            <p:cNvPicPr preferRelativeResize="0"/>
            <p:nvPr/>
          </p:nvPicPr>
          <p:blipFill rotWithShape="1">
            <a:blip r:embed="rId10">
              <a:alphaModFix/>
            </a:blip>
            <a:srcRect/>
            <a:stretch/>
          </p:blipFill>
          <p:spPr>
            <a:xfrm>
              <a:off x="3969575" y="5220230"/>
              <a:ext cx="277859" cy="279445"/>
            </a:xfrm>
            <a:prstGeom prst="rect">
              <a:avLst/>
            </a:prstGeom>
            <a:noFill/>
            <a:ln>
              <a:noFill/>
            </a:ln>
          </p:spPr>
        </p:pic>
        <p:sp>
          <p:nvSpPr>
            <p:cNvPr id="1626" name="Google Shape;1626;p39"/>
            <p:cNvSpPr/>
            <p:nvPr/>
          </p:nvSpPr>
          <p:spPr>
            <a:xfrm>
              <a:off x="2190140" y="3423430"/>
              <a:ext cx="1979929" cy="1988185"/>
            </a:xfrm>
            <a:custGeom>
              <a:avLst/>
              <a:gdLst/>
              <a:ahLst/>
              <a:cxnLst/>
              <a:rect l="l" t="t" r="r" b="b"/>
              <a:pathLst>
                <a:path w="1979929" h="1988185" extrusionOk="0">
                  <a:moveTo>
                    <a:pt x="1979323" y="1788689"/>
                  </a:moveTo>
                  <a:lnTo>
                    <a:pt x="1954926" y="1714458"/>
                  </a:lnTo>
                  <a:lnTo>
                    <a:pt x="1944312" y="1567274"/>
                  </a:lnTo>
                  <a:lnTo>
                    <a:pt x="1945247" y="1236937"/>
                  </a:lnTo>
                  <a:lnTo>
                    <a:pt x="1955498" y="613253"/>
                  </a:lnTo>
                  <a:lnTo>
                    <a:pt x="1955490" y="568822"/>
                  </a:lnTo>
                  <a:lnTo>
                    <a:pt x="1953813" y="526341"/>
                  </a:lnTo>
                  <a:lnTo>
                    <a:pt x="1950383" y="485777"/>
                  </a:lnTo>
                  <a:lnTo>
                    <a:pt x="1945115" y="447098"/>
                  </a:lnTo>
                  <a:lnTo>
                    <a:pt x="1928725" y="375269"/>
                  </a:lnTo>
                  <a:lnTo>
                    <a:pt x="1903963" y="310601"/>
                  </a:lnTo>
                  <a:lnTo>
                    <a:pt x="1870149" y="252840"/>
                  </a:lnTo>
                  <a:lnTo>
                    <a:pt x="1826603" y="201733"/>
                  </a:lnTo>
                  <a:lnTo>
                    <a:pt x="1772645" y="157026"/>
                  </a:lnTo>
                  <a:lnTo>
                    <a:pt x="1707596" y="118466"/>
                  </a:lnTo>
                  <a:lnTo>
                    <a:pt x="1670701" y="101411"/>
                  </a:lnTo>
                  <a:lnTo>
                    <a:pt x="1630777" y="85798"/>
                  </a:lnTo>
                  <a:lnTo>
                    <a:pt x="1587741" y="71594"/>
                  </a:lnTo>
                  <a:lnTo>
                    <a:pt x="1541507" y="58769"/>
                  </a:lnTo>
                  <a:lnTo>
                    <a:pt x="1491990" y="47290"/>
                  </a:lnTo>
                  <a:lnTo>
                    <a:pt x="1439106" y="37126"/>
                  </a:lnTo>
                  <a:lnTo>
                    <a:pt x="1382769" y="28244"/>
                  </a:lnTo>
                  <a:lnTo>
                    <a:pt x="1322895" y="20614"/>
                  </a:lnTo>
                  <a:lnTo>
                    <a:pt x="1259399" y="14203"/>
                  </a:lnTo>
                  <a:lnTo>
                    <a:pt x="1192195" y="8981"/>
                  </a:lnTo>
                  <a:lnTo>
                    <a:pt x="1121198" y="4914"/>
                  </a:lnTo>
                  <a:lnTo>
                    <a:pt x="1046325" y="1972"/>
                  </a:lnTo>
                  <a:lnTo>
                    <a:pt x="967489" y="122"/>
                  </a:lnTo>
                  <a:lnTo>
                    <a:pt x="952552" y="0"/>
                  </a:lnTo>
                  <a:lnTo>
                    <a:pt x="935358" y="143"/>
                  </a:lnTo>
                  <a:lnTo>
                    <a:pt x="894763" y="1595"/>
                  </a:lnTo>
                  <a:lnTo>
                    <a:pt x="846832" y="5218"/>
                  </a:lnTo>
                  <a:lnTo>
                    <a:pt x="792694" y="11750"/>
                  </a:lnTo>
                  <a:lnTo>
                    <a:pt x="733477" y="21928"/>
                  </a:lnTo>
                  <a:lnTo>
                    <a:pt x="670311" y="36493"/>
                  </a:lnTo>
                  <a:lnTo>
                    <a:pt x="604323" y="56182"/>
                  </a:lnTo>
                  <a:lnTo>
                    <a:pt x="536643" y="81733"/>
                  </a:lnTo>
                  <a:lnTo>
                    <a:pt x="468399" y="113885"/>
                  </a:lnTo>
                  <a:lnTo>
                    <a:pt x="434418" y="132667"/>
                  </a:lnTo>
                  <a:lnTo>
                    <a:pt x="400720" y="153376"/>
                  </a:lnTo>
                  <a:lnTo>
                    <a:pt x="367444" y="176105"/>
                  </a:lnTo>
                  <a:lnTo>
                    <a:pt x="334734" y="200945"/>
                  </a:lnTo>
                  <a:lnTo>
                    <a:pt x="302729" y="227990"/>
                  </a:lnTo>
                  <a:lnTo>
                    <a:pt x="271570" y="257330"/>
                  </a:lnTo>
                  <a:lnTo>
                    <a:pt x="241400" y="289060"/>
                  </a:lnTo>
                  <a:lnTo>
                    <a:pt x="212358" y="323270"/>
                  </a:lnTo>
                  <a:lnTo>
                    <a:pt x="184586" y="360054"/>
                  </a:lnTo>
                  <a:lnTo>
                    <a:pt x="158225" y="399503"/>
                  </a:lnTo>
                  <a:lnTo>
                    <a:pt x="133416" y="441710"/>
                  </a:lnTo>
                  <a:lnTo>
                    <a:pt x="110300" y="486767"/>
                  </a:lnTo>
                  <a:lnTo>
                    <a:pt x="89019" y="534767"/>
                  </a:lnTo>
                  <a:lnTo>
                    <a:pt x="69713" y="585801"/>
                  </a:lnTo>
                  <a:lnTo>
                    <a:pt x="52523" y="639963"/>
                  </a:lnTo>
                  <a:lnTo>
                    <a:pt x="37591" y="697344"/>
                  </a:lnTo>
                  <a:lnTo>
                    <a:pt x="25057" y="758036"/>
                  </a:lnTo>
                  <a:lnTo>
                    <a:pt x="15063" y="822133"/>
                  </a:lnTo>
                  <a:lnTo>
                    <a:pt x="7750" y="889725"/>
                  </a:lnTo>
                  <a:lnTo>
                    <a:pt x="3258" y="960907"/>
                  </a:lnTo>
                  <a:lnTo>
                    <a:pt x="1730" y="1035769"/>
                  </a:lnTo>
                </a:path>
                <a:path w="1979929" h="1988185" extrusionOk="0">
                  <a:moveTo>
                    <a:pt x="1730" y="1054832"/>
                  </a:moveTo>
                  <a:lnTo>
                    <a:pt x="0" y="1127465"/>
                  </a:lnTo>
                  <a:lnTo>
                    <a:pt x="480" y="1196726"/>
                  </a:lnTo>
                  <a:lnTo>
                    <a:pt x="3101" y="1262671"/>
                  </a:lnTo>
                  <a:lnTo>
                    <a:pt x="7790" y="1325357"/>
                  </a:lnTo>
                  <a:lnTo>
                    <a:pt x="14478" y="1384842"/>
                  </a:lnTo>
                  <a:lnTo>
                    <a:pt x="23092" y="1441183"/>
                  </a:lnTo>
                  <a:lnTo>
                    <a:pt x="33563" y="1494436"/>
                  </a:lnTo>
                  <a:lnTo>
                    <a:pt x="45820" y="1544659"/>
                  </a:lnTo>
                  <a:lnTo>
                    <a:pt x="59790" y="1591908"/>
                  </a:lnTo>
                  <a:lnTo>
                    <a:pt x="75404" y="1636241"/>
                  </a:lnTo>
                  <a:lnTo>
                    <a:pt x="92591" y="1677715"/>
                  </a:lnTo>
                  <a:lnTo>
                    <a:pt x="111279" y="1716386"/>
                  </a:lnTo>
                  <a:lnTo>
                    <a:pt x="131397" y="1752313"/>
                  </a:lnTo>
                  <a:lnTo>
                    <a:pt x="152876" y="1785551"/>
                  </a:lnTo>
                  <a:lnTo>
                    <a:pt x="175643" y="1816159"/>
                  </a:lnTo>
                  <a:lnTo>
                    <a:pt x="224759" y="1869709"/>
                  </a:lnTo>
                  <a:lnTo>
                    <a:pt x="278180" y="1913420"/>
                  </a:lnTo>
                  <a:lnTo>
                    <a:pt x="327329" y="1942157"/>
                  </a:lnTo>
                  <a:lnTo>
                    <a:pt x="383897" y="1959446"/>
                  </a:lnTo>
                  <a:lnTo>
                    <a:pt x="457691" y="1972277"/>
                  </a:lnTo>
                  <a:lnTo>
                    <a:pt x="500226" y="1977134"/>
                  </a:lnTo>
                  <a:lnTo>
                    <a:pt x="546081" y="1981012"/>
                  </a:lnTo>
                  <a:lnTo>
                    <a:pt x="594929" y="1983956"/>
                  </a:lnTo>
                  <a:lnTo>
                    <a:pt x="646441" y="1986011"/>
                  </a:lnTo>
                  <a:lnTo>
                    <a:pt x="700287" y="1987223"/>
                  </a:lnTo>
                  <a:lnTo>
                    <a:pt x="756140" y="1987635"/>
                  </a:lnTo>
                  <a:lnTo>
                    <a:pt x="813670" y="1987295"/>
                  </a:lnTo>
                  <a:lnTo>
                    <a:pt x="872550" y="1986246"/>
                  </a:lnTo>
                  <a:lnTo>
                    <a:pt x="932450" y="1984534"/>
                  </a:lnTo>
                  <a:lnTo>
                    <a:pt x="993043" y="1982203"/>
                  </a:lnTo>
                  <a:lnTo>
                    <a:pt x="1053999" y="1979300"/>
                  </a:lnTo>
                  <a:lnTo>
                    <a:pt x="1114990" y="1975869"/>
                  </a:lnTo>
                  <a:lnTo>
                    <a:pt x="1175687" y="1971955"/>
                  </a:lnTo>
                  <a:lnTo>
                    <a:pt x="1235762" y="1967603"/>
                  </a:lnTo>
                  <a:lnTo>
                    <a:pt x="1294886" y="1962859"/>
                  </a:lnTo>
                  <a:lnTo>
                    <a:pt x="1352731" y="1957767"/>
                  </a:lnTo>
                  <a:lnTo>
                    <a:pt x="1408968" y="1952373"/>
                  </a:lnTo>
                  <a:lnTo>
                    <a:pt x="1463268" y="1946722"/>
                  </a:lnTo>
                  <a:lnTo>
                    <a:pt x="1515303" y="1940858"/>
                  </a:lnTo>
                  <a:lnTo>
                    <a:pt x="1564744" y="193482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7" name="Google Shape;1627;p39"/>
            <p:cNvSpPr/>
            <p:nvPr/>
          </p:nvSpPr>
          <p:spPr>
            <a:xfrm>
              <a:off x="2757640" y="4913414"/>
              <a:ext cx="1024889" cy="480060"/>
            </a:xfrm>
            <a:custGeom>
              <a:avLst/>
              <a:gdLst/>
              <a:ahLst/>
              <a:cxnLst/>
              <a:rect l="l" t="t" r="r" b="b"/>
              <a:pathLst>
                <a:path w="1024889" h="480060" extrusionOk="0">
                  <a:moveTo>
                    <a:pt x="59677" y="20497"/>
                  </a:moveTo>
                  <a:lnTo>
                    <a:pt x="8128" y="0"/>
                  </a:lnTo>
                  <a:lnTo>
                    <a:pt x="0" y="100825"/>
                  </a:lnTo>
                  <a:lnTo>
                    <a:pt x="59677" y="20497"/>
                  </a:lnTo>
                  <a:close/>
                </a:path>
                <a:path w="1024889" h="480060" extrusionOk="0">
                  <a:moveTo>
                    <a:pt x="1024534" y="442328"/>
                  </a:moveTo>
                  <a:lnTo>
                    <a:pt x="926020" y="424688"/>
                  </a:lnTo>
                  <a:lnTo>
                    <a:pt x="930643" y="479983"/>
                  </a:lnTo>
                  <a:lnTo>
                    <a:pt x="1024534" y="44232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8" name="Google Shape;1628;p39"/>
            <p:cNvSpPr/>
            <p:nvPr/>
          </p:nvSpPr>
          <p:spPr>
            <a:xfrm>
              <a:off x="3892462" y="1580843"/>
              <a:ext cx="163195" cy="3725545"/>
            </a:xfrm>
            <a:custGeom>
              <a:avLst/>
              <a:gdLst/>
              <a:ahLst/>
              <a:cxnLst/>
              <a:rect l="l" t="t" r="r" b="b"/>
              <a:pathLst>
                <a:path w="163195" h="3725545" extrusionOk="0">
                  <a:moveTo>
                    <a:pt x="163169" y="3725519"/>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9" name="Google Shape;1629;p39"/>
            <p:cNvSpPr/>
            <p:nvPr/>
          </p:nvSpPr>
          <p:spPr>
            <a:xfrm>
              <a:off x="3870908" y="1603418"/>
              <a:ext cx="43814" cy="43814"/>
            </a:xfrm>
            <a:custGeom>
              <a:avLst/>
              <a:gdLst/>
              <a:ahLst/>
              <a:cxnLst/>
              <a:rect l="l" t="t" r="r" b="b"/>
              <a:pathLst>
                <a:path w="43814" h="43814" extrusionOk="0">
                  <a:moveTo>
                    <a:pt x="21894" y="0"/>
                  </a:moveTo>
                  <a:lnTo>
                    <a:pt x="13373" y="1720"/>
                  </a:lnTo>
                  <a:lnTo>
                    <a:pt x="6413" y="6413"/>
                  </a:lnTo>
                  <a:lnTo>
                    <a:pt x="1720" y="13373"/>
                  </a:lnTo>
                  <a:lnTo>
                    <a:pt x="0" y="21894"/>
                  </a:lnTo>
                  <a:lnTo>
                    <a:pt x="1720" y="30423"/>
                  </a:lnTo>
                  <a:lnTo>
                    <a:pt x="6413" y="37387"/>
                  </a:lnTo>
                  <a:lnTo>
                    <a:pt x="13373" y="42081"/>
                  </a:lnTo>
                  <a:lnTo>
                    <a:pt x="21894" y="43802"/>
                  </a:lnTo>
                  <a:lnTo>
                    <a:pt x="30418" y="42081"/>
                  </a:lnTo>
                  <a:lnTo>
                    <a:pt x="37382" y="37387"/>
                  </a:lnTo>
                  <a:lnTo>
                    <a:pt x="42079" y="30423"/>
                  </a:lnTo>
                  <a:lnTo>
                    <a:pt x="43802" y="21894"/>
                  </a:lnTo>
                  <a:lnTo>
                    <a:pt x="42079" y="13373"/>
                  </a:lnTo>
                  <a:lnTo>
                    <a:pt x="37382" y="6413"/>
                  </a:lnTo>
                  <a:lnTo>
                    <a:pt x="30418" y="1720"/>
                  </a:lnTo>
                  <a:lnTo>
                    <a:pt x="2189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30" name="Google Shape;1630;p39"/>
            <p:cNvSpPr/>
            <p:nvPr/>
          </p:nvSpPr>
          <p:spPr>
            <a:xfrm>
              <a:off x="3870908" y="1603418"/>
              <a:ext cx="43814" cy="43814"/>
            </a:xfrm>
            <a:custGeom>
              <a:avLst/>
              <a:gdLst/>
              <a:ahLst/>
              <a:cxnLst/>
              <a:rect l="l" t="t" r="r" b="b"/>
              <a:pathLst>
                <a:path w="43814" h="43814" extrusionOk="0">
                  <a:moveTo>
                    <a:pt x="21894" y="43802"/>
                  </a:moveTo>
                  <a:lnTo>
                    <a:pt x="30418" y="42081"/>
                  </a:lnTo>
                  <a:lnTo>
                    <a:pt x="37382" y="37387"/>
                  </a:lnTo>
                  <a:lnTo>
                    <a:pt x="42079" y="30423"/>
                  </a:lnTo>
                  <a:lnTo>
                    <a:pt x="43802" y="21894"/>
                  </a:lnTo>
                  <a:lnTo>
                    <a:pt x="42079" y="13373"/>
                  </a:lnTo>
                  <a:lnTo>
                    <a:pt x="37382" y="6413"/>
                  </a:lnTo>
                  <a:lnTo>
                    <a:pt x="30418" y="1720"/>
                  </a:lnTo>
                  <a:lnTo>
                    <a:pt x="21894" y="0"/>
                  </a:lnTo>
                  <a:lnTo>
                    <a:pt x="13373" y="1720"/>
                  </a:lnTo>
                  <a:lnTo>
                    <a:pt x="6413" y="6413"/>
                  </a:lnTo>
                  <a:lnTo>
                    <a:pt x="1720" y="13373"/>
                  </a:lnTo>
                  <a:lnTo>
                    <a:pt x="0" y="21894"/>
                  </a:lnTo>
                  <a:lnTo>
                    <a:pt x="1720" y="30423"/>
                  </a:lnTo>
                  <a:lnTo>
                    <a:pt x="6413" y="37387"/>
                  </a:lnTo>
                  <a:lnTo>
                    <a:pt x="13373" y="42081"/>
                  </a:lnTo>
                  <a:lnTo>
                    <a:pt x="21894" y="4380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31" name="Google Shape;1631;p39"/>
            <p:cNvSpPr/>
            <p:nvPr/>
          </p:nvSpPr>
          <p:spPr>
            <a:xfrm>
              <a:off x="3867246" y="1493893"/>
              <a:ext cx="48260" cy="85725"/>
            </a:xfrm>
            <a:custGeom>
              <a:avLst/>
              <a:gdLst/>
              <a:ahLst/>
              <a:cxnLst/>
              <a:rect l="l" t="t" r="r" b="b"/>
              <a:pathLst>
                <a:path w="48260" h="85725" extrusionOk="0">
                  <a:moveTo>
                    <a:pt x="16179" y="0"/>
                  </a:moveTo>
                  <a:lnTo>
                    <a:pt x="0" y="85217"/>
                  </a:lnTo>
                  <a:lnTo>
                    <a:pt x="47955" y="81699"/>
                  </a:lnTo>
                  <a:lnTo>
                    <a:pt x="1617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32" name="Google Shape;1632;p39"/>
            <p:cNvSpPr/>
            <p:nvPr/>
          </p:nvSpPr>
          <p:spPr>
            <a:xfrm>
              <a:off x="4117045" y="2189337"/>
              <a:ext cx="270510" cy="3058160"/>
            </a:xfrm>
            <a:custGeom>
              <a:avLst/>
              <a:gdLst/>
              <a:ahLst/>
              <a:cxnLst/>
              <a:rect l="l" t="t" r="r" b="b"/>
              <a:pathLst>
                <a:path w="270510" h="3058160" extrusionOk="0">
                  <a:moveTo>
                    <a:pt x="0" y="20650"/>
                  </a:moveTo>
                  <a:lnTo>
                    <a:pt x="0" y="595655"/>
                  </a:lnTo>
                  <a:lnTo>
                    <a:pt x="13946" y="720845"/>
                  </a:lnTo>
                  <a:lnTo>
                    <a:pt x="35340" y="791829"/>
                  </a:lnTo>
                  <a:lnTo>
                    <a:pt x="54949" y="823498"/>
                  </a:lnTo>
                  <a:lnTo>
                    <a:pt x="63538" y="830745"/>
                  </a:lnTo>
                </a:path>
                <a:path w="270510" h="3058160" extrusionOk="0">
                  <a:moveTo>
                    <a:pt x="166624" y="3057664"/>
                  </a:moveTo>
                  <a:lnTo>
                    <a:pt x="270040" y="652843"/>
                  </a:lnTo>
                  <a:lnTo>
                    <a:pt x="237375" y="356503"/>
                  </a:lnTo>
                  <a:lnTo>
                    <a:pt x="162417" y="153681"/>
                  </a:lnTo>
                  <a:lnTo>
                    <a:pt x="86863" y="37229"/>
                  </a:lnTo>
                  <a:lnTo>
                    <a:pt x="524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33" name="Google Shape;1633;p39"/>
            <p:cNvSpPr/>
            <p:nvPr/>
          </p:nvSpPr>
          <p:spPr>
            <a:xfrm>
              <a:off x="4258264" y="5242720"/>
              <a:ext cx="55245" cy="100329"/>
            </a:xfrm>
            <a:custGeom>
              <a:avLst/>
              <a:gdLst/>
              <a:ahLst/>
              <a:cxnLst/>
              <a:rect l="l" t="t" r="r" b="b"/>
              <a:pathLst>
                <a:path w="55245" h="100329" extrusionOk="0">
                  <a:moveTo>
                    <a:pt x="0" y="0"/>
                  </a:moveTo>
                  <a:lnTo>
                    <a:pt x="13233" y="100291"/>
                  </a:lnTo>
                  <a:lnTo>
                    <a:pt x="54711" y="9220"/>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34" name="Google Shape;1634;p39"/>
            <p:cNvSpPr/>
            <p:nvPr/>
          </p:nvSpPr>
          <p:spPr>
            <a:xfrm>
              <a:off x="2785937" y="1606936"/>
              <a:ext cx="913764" cy="3338829"/>
            </a:xfrm>
            <a:custGeom>
              <a:avLst/>
              <a:gdLst/>
              <a:ahLst/>
              <a:cxnLst/>
              <a:rect l="l" t="t" r="r" b="b"/>
              <a:pathLst>
                <a:path w="913764" h="3338829" extrusionOk="0">
                  <a:moveTo>
                    <a:pt x="296240" y="2516416"/>
                  </a:moveTo>
                  <a:lnTo>
                    <a:pt x="0" y="3338321"/>
                  </a:lnTo>
                </a:path>
                <a:path w="913764" h="3338829" extrusionOk="0">
                  <a:moveTo>
                    <a:pt x="362762" y="278307"/>
                  </a:moveTo>
                  <a:lnTo>
                    <a:pt x="913244"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35" name="Google Shape;1635;p39"/>
            <p:cNvSpPr/>
            <p:nvPr/>
          </p:nvSpPr>
          <p:spPr>
            <a:xfrm>
              <a:off x="3625812" y="1601939"/>
              <a:ext cx="161289" cy="2807970"/>
            </a:xfrm>
            <a:custGeom>
              <a:avLst/>
              <a:gdLst/>
              <a:ahLst/>
              <a:cxnLst/>
              <a:rect l="l" t="t" r="r" b="b"/>
              <a:pathLst>
                <a:path w="161289" h="2807970" extrusionOk="0">
                  <a:moveTo>
                    <a:pt x="84836" y="0"/>
                  </a:moveTo>
                  <a:lnTo>
                    <a:pt x="0" y="18008"/>
                  </a:lnTo>
                  <a:lnTo>
                    <a:pt x="21767" y="60883"/>
                  </a:lnTo>
                  <a:lnTo>
                    <a:pt x="84836" y="0"/>
                  </a:lnTo>
                  <a:close/>
                </a:path>
                <a:path w="161289" h="2807970" extrusionOk="0">
                  <a:moveTo>
                    <a:pt x="161061" y="2785033"/>
                  </a:moveTo>
                  <a:lnTo>
                    <a:pt x="159296" y="2776283"/>
                  </a:lnTo>
                  <a:lnTo>
                    <a:pt x="154482" y="2769146"/>
                  </a:lnTo>
                  <a:lnTo>
                    <a:pt x="147345" y="2764332"/>
                  </a:lnTo>
                  <a:lnTo>
                    <a:pt x="138595" y="2762580"/>
                  </a:lnTo>
                  <a:lnTo>
                    <a:pt x="129857" y="2764332"/>
                  </a:lnTo>
                  <a:lnTo>
                    <a:pt x="122707" y="2769146"/>
                  </a:lnTo>
                  <a:lnTo>
                    <a:pt x="117894" y="2776283"/>
                  </a:lnTo>
                  <a:lnTo>
                    <a:pt x="116128" y="2785033"/>
                  </a:lnTo>
                  <a:lnTo>
                    <a:pt x="117894" y="2793784"/>
                  </a:lnTo>
                  <a:lnTo>
                    <a:pt x="122707" y="2800921"/>
                  </a:lnTo>
                  <a:lnTo>
                    <a:pt x="129857" y="2805734"/>
                  </a:lnTo>
                  <a:lnTo>
                    <a:pt x="138595" y="2807500"/>
                  </a:lnTo>
                  <a:lnTo>
                    <a:pt x="147345" y="2805734"/>
                  </a:lnTo>
                  <a:lnTo>
                    <a:pt x="154482" y="2800921"/>
                  </a:lnTo>
                  <a:lnTo>
                    <a:pt x="159296" y="2793784"/>
                  </a:lnTo>
                  <a:lnTo>
                    <a:pt x="161061" y="2785033"/>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36" name="Google Shape;1636;p39"/>
            <p:cNvSpPr/>
            <p:nvPr/>
          </p:nvSpPr>
          <p:spPr>
            <a:xfrm>
              <a:off x="3773947" y="4386198"/>
              <a:ext cx="360045" cy="1136014"/>
            </a:xfrm>
            <a:custGeom>
              <a:avLst/>
              <a:gdLst/>
              <a:ahLst/>
              <a:cxnLst/>
              <a:rect l="l" t="t" r="r" b="b"/>
              <a:pathLst>
                <a:path w="360045" h="1136014" extrusionOk="0">
                  <a:moveTo>
                    <a:pt x="360045" y="1117130"/>
                  </a:moveTo>
                  <a:lnTo>
                    <a:pt x="311759" y="1130190"/>
                  </a:lnTo>
                  <a:lnTo>
                    <a:pt x="268797" y="1135910"/>
                  </a:lnTo>
                  <a:lnTo>
                    <a:pt x="231511" y="1133117"/>
                  </a:lnTo>
                  <a:lnTo>
                    <a:pt x="175368" y="1097300"/>
                  </a:lnTo>
                  <a:lnTo>
                    <a:pt x="157214" y="1061931"/>
                  </a:lnTo>
                  <a:lnTo>
                    <a:pt x="146138" y="1013358"/>
                  </a:lnTo>
                  <a:lnTo>
                    <a:pt x="128971" y="862726"/>
                  </a:lnTo>
                  <a:lnTo>
                    <a:pt x="116006" y="716913"/>
                  </a:lnTo>
                  <a:lnTo>
                    <a:pt x="107810" y="606787"/>
                  </a:lnTo>
                  <a:lnTo>
                    <a:pt x="104952" y="563219"/>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637" name="Google Shape;1637;p39"/>
          <p:cNvGrpSpPr/>
          <p:nvPr/>
        </p:nvGrpSpPr>
        <p:grpSpPr>
          <a:xfrm>
            <a:off x="4717200" y="109332"/>
            <a:ext cx="3883025" cy="3878152"/>
            <a:chOff x="713231" y="1399946"/>
            <a:chExt cx="3883025" cy="4263111"/>
          </a:xfrm>
        </p:grpSpPr>
        <p:sp>
          <p:nvSpPr>
            <p:cNvPr id="1638" name="Google Shape;1638;p39"/>
            <p:cNvSpPr/>
            <p:nvPr/>
          </p:nvSpPr>
          <p:spPr>
            <a:xfrm>
              <a:off x="716406" y="1402207"/>
              <a:ext cx="3879850" cy="4260850"/>
            </a:xfrm>
            <a:custGeom>
              <a:avLst/>
              <a:gdLst/>
              <a:ahLst/>
              <a:cxnLst/>
              <a:rect l="l" t="t" r="r" b="b"/>
              <a:pathLst>
                <a:path w="3879850" h="4260850" extrusionOk="0">
                  <a:moveTo>
                    <a:pt x="0" y="4260850"/>
                  </a:moveTo>
                  <a:lnTo>
                    <a:pt x="3879850" y="4260850"/>
                  </a:lnTo>
                  <a:lnTo>
                    <a:pt x="3879850" y="0"/>
                  </a:lnTo>
                  <a:lnTo>
                    <a:pt x="0" y="0"/>
                  </a:lnTo>
                  <a:lnTo>
                    <a:pt x="0" y="42608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39" name="Google Shape;1639;p39"/>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40" name="Google Shape;1640;p39"/>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641" name="Google Shape;1641;p39"/>
          <p:cNvSpPr txBox="1"/>
          <p:nvPr/>
        </p:nvSpPr>
        <p:spPr>
          <a:xfrm>
            <a:off x="7360520" y="169902"/>
            <a:ext cx="4920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NO CATCH</a:t>
            </a:r>
            <a:endParaRPr sz="700">
              <a:latin typeface="Arial"/>
              <a:ea typeface="Arial"/>
              <a:cs typeface="Arial"/>
              <a:sym typeface="Arial"/>
            </a:endParaRPr>
          </a:p>
        </p:txBody>
      </p:sp>
      <p:pic>
        <p:nvPicPr>
          <p:cNvPr id="1642" name="Google Shape;1642;p39"/>
          <p:cNvPicPr preferRelativeResize="0"/>
          <p:nvPr/>
        </p:nvPicPr>
        <p:blipFill rotWithShape="1">
          <a:blip r:embed="rId4">
            <a:alphaModFix/>
          </a:blip>
          <a:srcRect/>
          <a:stretch/>
        </p:blipFill>
        <p:spPr>
          <a:xfrm>
            <a:off x="6670831" y="3396992"/>
            <a:ext cx="137033" cy="124640"/>
          </a:xfrm>
          <a:prstGeom prst="rect">
            <a:avLst/>
          </a:prstGeom>
          <a:noFill/>
          <a:ln>
            <a:noFill/>
          </a:ln>
        </p:spPr>
      </p:pic>
      <p:sp>
        <p:nvSpPr>
          <p:cNvPr id="1643" name="Google Shape;1643;p39"/>
          <p:cNvSpPr txBox="1"/>
          <p:nvPr/>
        </p:nvSpPr>
        <p:spPr>
          <a:xfrm>
            <a:off x="6679220" y="3397027"/>
            <a:ext cx="161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1644" name="Google Shape;1644;p39"/>
          <p:cNvPicPr preferRelativeResize="0"/>
          <p:nvPr/>
        </p:nvPicPr>
        <p:blipFill rotWithShape="1">
          <a:blip r:embed="rId7">
            <a:alphaModFix/>
          </a:blip>
          <a:srcRect/>
          <a:stretch/>
        </p:blipFill>
        <p:spPr>
          <a:xfrm>
            <a:off x="8161912" y="1564036"/>
            <a:ext cx="143370" cy="130428"/>
          </a:xfrm>
          <a:prstGeom prst="rect">
            <a:avLst/>
          </a:prstGeom>
          <a:noFill/>
          <a:ln>
            <a:noFill/>
          </a:ln>
        </p:spPr>
      </p:pic>
      <p:sp>
        <p:nvSpPr>
          <p:cNvPr id="1645" name="Google Shape;1645;p39"/>
          <p:cNvSpPr txBox="1"/>
          <p:nvPr/>
        </p:nvSpPr>
        <p:spPr>
          <a:xfrm>
            <a:off x="8178941" y="1565951"/>
            <a:ext cx="1812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1646" name="Google Shape;1646;p39"/>
          <p:cNvPicPr preferRelativeResize="0"/>
          <p:nvPr/>
        </p:nvPicPr>
        <p:blipFill rotWithShape="1">
          <a:blip r:embed="rId11">
            <a:alphaModFix/>
          </a:blip>
          <a:srcRect/>
          <a:stretch/>
        </p:blipFill>
        <p:spPr>
          <a:xfrm>
            <a:off x="7044432" y="2465418"/>
            <a:ext cx="143383" cy="130416"/>
          </a:xfrm>
          <a:prstGeom prst="rect">
            <a:avLst/>
          </a:prstGeom>
          <a:noFill/>
          <a:ln>
            <a:noFill/>
          </a:ln>
        </p:spPr>
      </p:pic>
      <p:sp>
        <p:nvSpPr>
          <p:cNvPr id="1647" name="Google Shape;1647;p39"/>
          <p:cNvSpPr txBox="1"/>
          <p:nvPr/>
        </p:nvSpPr>
        <p:spPr>
          <a:xfrm>
            <a:off x="7055994" y="2468345"/>
            <a:ext cx="1812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1648" name="Google Shape;1648;p39"/>
          <p:cNvPicPr preferRelativeResize="0"/>
          <p:nvPr/>
        </p:nvPicPr>
        <p:blipFill rotWithShape="1">
          <a:blip r:embed="rId7">
            <a:alphaModFix/>
          </a:blip>
          <a:srcRect/>
          <a:stretch/>
        </p:blipFill>
        <p:spPr>
          <a:xfrm>
            <a:off x="8052640" y="720208"/>
            <a:ext cx="143370" cy="130428"/>
          </a:xfrm>
          <a:prstGeom prst="rect">
            <a:avLst/>
          </a:prstGeom>
          <a:noFill/>
          <a:ln>
            <a:noFill/>
          </a:ln>
        </p:spPr>
      </p:pic>
      <p:sp>
        <p:nvSpPr>
          <p:cNvPr id="1649" name="Google Shape;1649;p39"/>
          <p:cNvSpPr txBox="1"/>
          <p:nvPr/>
        </p:nvSpPr>
        <p:spPr>
          <a:xfrm>
            <a:off x="8069666" y="722116"/>
            <a:ext cx="143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sp>
        <p:nvSpPr>
          <p:cNvPr id="1650" name="Google Shape;1650;p39"/>
          <p:cNvSpPr/>
          <p:nvPr/>
        </p:nvSpPr>
        <p:spPr>
          <a:xfrm>
            <a:off x="7184635" y="2556885"/>
            <a:ext cx="1080770" cy="1321543"/>
          </a:xfrm>
          <a:custGeom>
            <a:avLst/>
            <a:gdLst/>
            <a:ahLst/>
            <a:cxnLst/>
            <a:rect l="l" t="t" r="r" b="b"/>
            <a:pathLst>
              <a:path w="1080770" h="1452245" extrusionOk="0">
                <a:moveTo>
                  <a:pt x="574217" y="288036"/>
                </a:moveTo>
                <a:lnTo>
                  <a:pt x="0" y="0"/>
                </a:lnTo>
              </a:path>
              <a:path w="1080770" h="1452245" extrusionOk="0">
                <a:moveTo>
                  <a:pt x="1011682" y="1452143"/>
                </a:moveTo>
                <a:lnTo>
                  <a:pt x="1038348" y="1446759"/>
                </a:lnTo>
                <a:lnTo>
                  <a:pt x="1060127" y="1432077"/>
                </a:lnTo>
                <a:lnTo>
                  <a:pt x="1074813" y="1410298"/>
                </a:lnTo>
                <a:lnTo>
                  <a:pt x="1080198" y="1383626"/>
                </a:lnTo>
                <a:lnTo>
                  <a:pt x="1074813" y="1356962"/>
                </a:lnTo>
                <a:lnTo>
                  <a:pt x="1060127" y="1335187"/>
                </a:lnTo>
                <a:lnTo>
                  <a:pt x="1038348" y="1320506"/>
                </a:lnTo>
                <a:lnTo>
                  <a:pt x="1011682" y="1315123"/>
                </a:lnTo>
                <a:lnTo>
                  <a:pt x="985008" y="1320506"/>
                </a:lnTo>
                <a:lnTo>
                  <a:pt x="963225" y="1335187"/>
                </a:lnTo>
                <a:lnTo>
                  <a:pt x="948538" y="1356962"/>
                </a:lnTo>
                <a:lnTo>
                  <a:pt x="943152" y="1383626"/>
                </a:lnTo>
                <a:lnTo>
                  <a:pt x="948538" y="1410298"/>
                </a:lnTo>
                <a:lnTo>
                  <a:pt x="963225" y="1432077"/>
                </a:lnTo>
                <a:lnTo>
                  <a:pt x="985008" y="1446759"/>
                </a:lnTo>
                <a:lnTo>
                  <a:pt x="1011682" y="14521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51" name="Google Shape;1651;p39"/>
          <p:cNvSpPr txBox="1"/>
          <p:nvPr/>
        </p:nvSpPr>
        <p:spPr>
          <a:xfrm>
            <a:off x="8136196" y="3753223"/>
            <a:ext cx="161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1652" name="Google Shape;1652;p39"/>
          <p:cNvPicPr preferRelativeResize="0"/>
          <p:nvPr/>
        </p:nvPicPr>
        <p:blipFill rotWithShape="1">
          <a:blip r:embed="rId12">
            <a:alphaModFix/>
          </a:blip>
          <a:srcRect/>
          <a:stretch/>
        </p:blipFill>
        <p:spPr>
          <a:xfrm>
            <a:off x="7043887" y="521345"/>
            <a:ext cx="127673" cy="116138"/>
          </a:xfrm>
          <a:prstGeom prst="rect">
            <a:avLst/>
          </a:prstGeom>
          <a:noFill/>
          <a:ln>
            <a:noFill/>
          </a:ln>
        </p:spPr>
      </p:pic>
      <p:sp>
        <p:nvSpPr>
          <p:cNvPr id="1653" name="Google Shape;1653;p39"/>
          <p:cNvSpPr txBox="1"/>
          <p:nvPr/>
        </p:nvSpPr>
        <p:spPr>
          <a:xfrm>
            <a:off x="7051200" y="520538"/>
            <a:ext cx="1812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sp>
        <p:nvSpPr>
          <p:cNvPr id="1654" name="Google Shape;1654;p39"/>
          <p:cNvSpPr/>
          <p:nvPr/>
        </p:nvSpPr>
        <p:spPr>
          <a:xfrm>
            <a:off x="8124430" y="3579238"/>
            <a:ext cx="120650" cy="109792"/>
          </a:xfrm>
          <a:custGeom>
            <a:avLst/>
            <a:gdLst/>
            <a:ahLst/>
            <a:cxnLst/>
            <a:rect l="l" t="t" r="r" b="b"/>
            <a:pathLst>
              <a:path w="120650" h="120650" extrusionOk="0">
                <a:moveTo>
                  <a:pt x="60121" y="120243"/>
                </a:moveTo>
                <a:lnTo>
                  <a:pt x="83521" y="115518"/>
                </a:lnTo>
                <a:lnTo>
                  <a:pt x="102631" y="102631"/>
                </a:lnTo>
                <a:lnTo>
                  <a:pt x="115518" y="83521"/>
                </a:lnTo>
                <a:lnTo>
                  <a:pt x="120243" y="60121"/>
                </a:lnTo>
                <a:lnTo>
                  <a:pt x="115518" y="36717"/>
                </a:lnTo>
                <a:lnTo>
                  <a:pt x="102631" y="17606"/>
                </a:lnTo>
                <a:lnTo>
                  <a:pt x="83521" y="4723"/>
                </a:lnTo>
                <a:lnTo>
                  <a:pt x="60121" y="0"/>
                </a:lnTo>
                <a:lnTo>
                  <a:pt x="36722" y="4723"/>
                </a:lnTo>
                <a:lnTo>
                  <a:pt x="17611" y="17606"/>
                </a:lnTo>
                <a:lnTo>
                  <a:pt x="4725" y="36717"/>
                </a:lnTo>
                <a:lnTo>
                  <a:pt x="0" y="60121"/>
                </a:lnTo>
                <a:lnTo>
                  <a:pt x="4725" y="83521"/>
                </a:lnTo>
                <a:lnTo>
                  <a:pt x="17611" y="102631"/>
                </a:lnTo>
                <a:lnTo>
                  <a:pt x="36722" y="115518"/>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55" name="Google Shape;1655;p39"/>
          <p:cNvSpPr txBox="1"/>
          <p:nvPr/>
        </p:nvSpPr>
        <p:spPr>
          <a:xfrm>
            <a:off x="8126417" y="3572157"/>
            <a:ext cx="143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1656" name="Google Shape;1656;p39"/>
          <p:cNvPicPr preferRelativeResize="0"/>
          <p:nvPr/>
        </p:nvPicPr>
        <p:blipFill rotWithShape="1">
          <a:blip r:embed="rId13">
            <a:alphaModFix/>
          </a:blip>
          <a:srcRect/>
          <a:stretch/>
        </p:blipFill>
        <p:spPr>
          <a:xfrm>
            <a:off x="7482409" y="3681217"/>
            <a:ext cx="127673" cy="116138"/>
          </a:xfrm>
          <a:prstGeom prst="rect">
            <a:avLst/>
          </a:prstGeom>
          <a:noFill/>
          <a:ln>
            <a:noFill/>
          </a:ln>
        </p:spPr>
      </p:pic>
      <p:sp>
        <p:nvSpPr>
          <p:cNvPr id="1657" name="Google Shape;1657;p39"/>
          <p:cNvSpPr txBox="1"/>
          <p:nvPr/>
        </p:nvSpPr>
        <p:spPr>
          <a:xfrm>
            <a:off x="7488296" y="3677290"/>
            <a:ext cx="143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sp>
        <p:nvSpPr>
          <p:cNvPr id="1658" name="Google Shape;1658;p39"/>
          <p:cNvSpPr/>
          <p:nvPr/>
        </p:nvSpPr>
        <p:spPr>
          <a:xfrm>
            <a:off x="8196308" y="3690853"/>
            <a:ext cx="137160" cy="124816"/>
          </a:xfrm>
          <a:custGeom>
            <a:avLst/>
            <a:gdLst/>
            <a:ahLst/>
            <a:cxnLst/>
            <a:rect l="l" t="t" r="r" b="b"/>
            <a:pathLst>
              <a:path w="137160" h="137160" extrusionOk="0">
                <a:moveTo>
                  <a:pt x="68516" y="0"/>
                </a:moveTo>
                <a:lnTo>
                  <a:pt x="41844" y="5385"/>
                </a:lnTo>
                <a:lnTo>
                  <a:pt x="20065" y="20070"/>
                </a:lnTo>
                <a:lnTo>
                  <a:pt x="5383" y="41849"/>
                </a:lnTo>
                <a:lnTo>
                  <a:pt x="0" y="68516"/>
                </a:lnTo>
                <a:lnTo>
                  <a:pt x="5383" y="95188"/>
                </a:lnTo>
                <a:lnTo>
                  <a:pt x="20065" y="116966"/>
                </a:lnTo>
                <a:lnTo>
                  <a:pt x="41844" y="131649"/>
                </a:lnTo>
                <a:lnTo>
                  <a:pt x="68516" y="137032"/>
                </a:lnTo>
                <a:lnTo>
                  <a:pt x="95181" y="131649"/>
                </a:lnTo>
                <a:lnTo>
                  <a:pt x="116955" y="116966"/>
                </a:lnTo>
                <a:lnTo>
                  <a:pt x="131636" y="95188"/>
                </a:lnTo>
                <a:lnTo>
                  <a:pt x="137020" y="68516"/>
                </a:lnTo>
                <a:lnTo>
                  <a:pt x="131636" y="41849"/>
                </a:lnTo>
                <a:lnTo>
                  <a:pt x="116955" y="20070"/>
                </a:lnTo>
                <a:lnTo>
                  <a:pt x="95181" y="5385"/>
                </a:lnTo>
                <a:lnTo>
                  <a:pt x="685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59" name="Google Shape;1659;p39"/>
          <p:cNvSpPr txBox="1"/>
          <p:nvPr/>
        </p:nvSpPr>
        <p:spPr>
          <a:xfrm>
            <a:off x="8210167" y="3689866"/>
            <a:ext cx="143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sp>
        <p:nvSpPr>
          <p:cNvPr id="1660" name="Google Shape;1660;p39"/>
          <p:cNvSpPr txBox="1"/>
          <p:nvPr/>
        </p:nvSpPr>
        <p:spPr>
          <a:xfrm>
            <a:off x="313475" y="4014975"/>
            <a:ext cx="387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No Catch, Double (7.5.8 CCA pp. 50)</a:t>
            </a:r>
            <a:endParaRPr sz="1300">
              <a:latin typeface="Roboto"/>
              <a:ea typeface="Roboto"/>
              <a:cs typeface="Roboto"/>
              <a:sym typeface="Roboto"/>
            </a:endParaRPr>
          </a:p>
        </p:txBody>
      </p:sp>
      <p:sp>
        <p:nvSpPr>
          <p:cNvPr id="1661" name="Google Shape;1661;p39"/>
          <p:cNvSpPr txBox="1"/>
          <p:nvPr/>
        </p:nvSpPr>
        <p:spPr>
          <a:xfrm>
            <a:off x="4714275" y="4014975"/>
            <a:ext cx="3882900" cy="30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No Catch, Play at the Plate (7.5.9 CCA pp. 51)</a:t>
            </a:r>
            <a:endParaRPr sz="1300">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65"/>
        <p:cNvGrpSpPr/>
        <p:nvPr/>
      </p:nvGrpSpPr>
      <p:grpSpPr>
        <a:xfrm>
          <a:off x="0" y="0"/>
          <a:ext cx="0" cy="0"/>
          <a:chOff x="0" y="0"/>
          <a:chExt cx="0" cy="0"/>
        </a:xfrm>
      </p:grpSpPr>
      <p:sp>
        <p:nvSpPr>
          <p:cNvPr id="1666" name="Google Shape;1666;p40"/>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Rotations on Fly Balls and Base Hits</a:t>
            </a:r>
            <a:endParaRPr/>
          </a:p>
        </p:txBody>
      </p:sp>
      <p:sp>
        <p:nvSpPr>
          <p:cNvPr id="1667" name="Google Shape;1667;p40"/>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Runner on First</a:t>
            </a:r>
            <a:endParaRPr/>
          </a:p>
        </p:txBody>
      </p:sp>
      <p:grpSp>
        <p:nvGrpSpPr>
          <p:cNvPr id="1668" name="Google Shape;1668;p40"/>
          <p:cNvGrpSpPr/>
          <p:nvPr/>
        </p:nvGrpSpPr>
        <p:grpSpPr>
          <a:xfrm>
            <a:off x="4873306" y="744996"/>
            <a:ext cx="3883025" cy="3653511"/>
            <a:chOff x="713231" y="1399946"/>
            <a:chExt cx="3883025" cy="3653511"/>
          </a:xfrm>
        </p:grpSpPr>
        <p:sp>
          <p:nvSpPr>
            <p:cNvPr id="1669" name="Google Shape;1669;p40"/>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0" name="Google Shape;1670;p40"/>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1" name="Google Shape;1671;p40"/>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672" name="Google Shape;1672;p40"/>
          <p:cNvGrpSpPr/>
          <p:nvPr/>
        </p:nvGrpSpPr>
        <p:grpSpPr>
          <a:xfrm>
            <a:off x="4876481" y="747257"/>
            <a:ext cx="3879850" cy="3651250"/>
            <a:chOff x="716406" y="1402207"/>
            <a:chExt cx="3879850" cy="3651250"/>
          </a:xfrm>
        </p:grpSpPr>
        <p:sp>
          <p:nvSpPr>
            <p:cNvPr id="1673" name="Google Shape;1673;p40"/>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4" name="Google Shape;1674;p40"/>
            <p:cNvSpPr/>
            <p:nvPr/>
          </p:nvSpPr>
          <p:spPr>
            <a:xfrm>
              <a:off x="716406" y="1402207"/>
              <a:ext cx="3782695" cy="3487420"/>
            </a:xfrm>
            <a:custGeom>
              <a:avLst/>
              <a:gdLst/>
              <a:ahLst/>
              <a:cxnLst/>
              <a:rect l="l" t="t" r="r" b="b"/>
              <a:pathLst>
                <a:path w="3782695" h="3487420" extrusionOk="0">
                  <a:moveTo>
                    <a:pt x="3773040" y="3258361"/>
                  </a:moveTo>
                  <a:lnTo>
                    <a:pt x="3192314" y="3258361"/>
                  </a:lnTo>
                  <a:lnTo>
                    <a:pt x="3208053" y="3305716"/>
                  </a:lnTo>
                  <a:lnTo>
                    <a:pt x="3231222" y="3349338"/>
                  </a:lnTo>
                  <a:lnTo>
                    <a:pt x="3261015" y="3388300"/>
                  </a:lnTo>
                  <a:lnTo>
                    <a:pt x="3296682" y="3421856"/>
                  </a:lnTo>
                  <a:lnTo>
                    <a:pt x="3337477" y="3449256"/>
                  </a:lnTo>
                  <a:lnTo>
                    <a:pt x="3382652" y="3469754"/>
                  </a:lnTo>
                  <a:lnTo>
                    <a:pt x="3431458" y="3482601"/>
                  </a:lnTo>
                  <a:lnTo>
                    <a:pt x="3483149" y="3487050"/>
                  </a:lnTo>
                  <a:lnTo>
                    <a:pt x="3531683" y="3483133"/>
                  </a:lnTo>
                  <a:lnTo>
                    <a:pt x="3577725" y="3471795"/>
                  </a:lnTo>
                  <a:lnTo>
                    <a:pt x="3620657" y="3453650"/>
                  </a:lnTo>
                  <a:lnTo>
                    <a:pt x="3659865" y="3429316"/>
                  </a:lnTo>
                  <a:lnTo>
                    <a:pt x="3694731" y="3399409"/>
                  </a:lnTo>
                  <a:lnTo>
                    <a:pt x="3724639" y="3364544"/>
                  </a:lnTo>
                  <a:lnTo>
                    <a:pt x="3748973" y="3325338"/>
                  </a:lnTo>
                  <a:lnTo>
                    <a:pt x="3767118" y="3282408"/>
                  </a:lnTo>
                  <a:lnTo>
                    <a:pt x="3773040" y="3258361"/>
                  </a:lnTo>
                  <a:close/>
                </a:path>
                <a:path w="3782695" h="3487420" extrusionOk="0">
                  <a:moveTo>
                    <a:pt x="609708" y="3116362"/>
                  </a:moveTo>
                  <a:lnTo>
                    <a:pt x="0" y="3116362"/>
                  </a:lnTo>
                  <a:lnTo>
                    <a:pt x="0" y="3258361"/>
                  </a:lnTo>
                  <a:lnTo>
                    <a:pt x="3192314" y="3258361"/>
                  </a:lnTo>
                  <a:lnTo>
                    <a:pt x="3192255" y="3258183"/>
                  </a:lnTo>
                  <a:lnTo>
                    <a:pt x="3773084" y="3258183"/>
                  </a:lnTo>
                  <a:lnTo>
                    <a:pt x="3778457" y="3236369"/>
                  </a:lnTo>
                  <a:lnTo>
                    <a:pt x="3782373" y="3187838"/>
                  </a:lnTo>
                  <a:lnTo>
                    <a:pt x="3777910" y="3136058"/>
                  </a:lnTo>
                  <a:lnTo>
                    <a:pt x="3773852" y="3120668"/>
                  </a:lnTo>
                  <a:lnTo>
                    <a:pt x="611450" y="3120668"/>
                  </a:lnTo>
                  <a:lnTo>
                    <a:pt x="609708" y="3116362"/>
                  </a:lnTo>
                  <a:close/>
                </a:path>
                <a:path w="3782695" h="3487420" extrusionOk="0">
                  <a:moveTo>
                    <a:pt x="2564405" y="153490"/>
                  </a:moveTo>
                  <a:lnTo>
                    <a:pt x="2511837" y="154074"/>
                  </a:lnTo>
                  <a:lnTo>
                    <a:pt x="2513852" y="154074"/>
                  </a:lnTo>
                  <a:lnTo>
                    <a:pt x="2468499" y="155617"/>
                  </a:lnTo>
                  <a:lnTo>
                    <a:pt x="2420949" y="158258"/>
                  </a:lnTo>
                  <a:lnTo>
                    <a:pt x="2373683" y="161937"/>
                  </a:lnTo>
                  <a:lnTo>
                    <a:pt x="2326712" y="166641"/>
                  </a:lnTo>
                  <a:lnTo>
                    <a:pt x="2280047" y="172360"/>
                  </a:lnTo>
                  <a:lnTo>
                    <a:pt x="2233700" y="179082"/>
                  </a:lnTo>
                  <a:lnTo>
                    <a:pt x="2187681" y="186796"/>
                  </a:lnTo>
                  <a:lnTo>
                    <a:pt x="2142002" y="195491"/>
                  </a:lnTo>
                  <a:lnTo>
                    <a:pt x="2096675" y="205156"/>
                  </a:lnTo>
                  <a:lnTo>
                    <a:pt x="2051710" y="215779"/>
                  </a:lnTo>
                  <a:lnTo>
                    <a:pt x="2007119" y="227349"/>
                  </a:lnTo>
                  <a:lnTo>
                    <a:pt x="1962912" y="239855"/>
                  </a:lnTo>
                  <a:lnTo>
                    <a:pt x="1919102" y="253286"/>
                  </a:lnTo>
                  <a:lnTo>
                    <a:pt x="1875700" y="267630"/>
                  </a:lnTo>
                  <a:lnTo>
                    <a:pt x="1832716" y="282876"/>
                  </a:lnTo>
                  <a:lnTo>
                    <a:pt x="1790162" y="299013"/>
                  </a:lnTo>
                  <a:lnTo>
                    <a:pt x="1748049" y="316030"/>
                  </a:lnTo>
                  <a:lnTo>
                    <a:pt x="1706388" y="333915"/>
                  </a:lnTo>
                  <a:lnTo>
                    <a:pt x="1665191" y="352658"/>
                  </a:lnTo>
                  <a:lnTo>
                    <a:pt x="1624469" y="372246"/>
                  </a:lnTo>
                  <a:lnTo>
                    <a:pt x="1584234" y="392669"/>
                  </a:lnTo>
                  <a:lnTo>
                    <a:pt x="1544495" y="413916"/>
                  </a:lnTo>
                  <a:lnTo>
                    <a:pt x="1505266" y="435974"/>
                  </a:lnTo>
                  <a:lnTo>
                    <a:pt x="1466556" y="458834"/>
                  </a:lnTo>
                  <a:lnTo>
                    <a:pt x="1428377" y="482483"/>
                  </a:lnTo>
                  <a:lnTo>
                    <a:pt x="1390741" y="506911"/>
                  </a:lnTo>
                  <a:lnTo>
                    <a:pt x="1353658" y="532106"/>
                  </a:lnTo>
                  <a:lnTo>
                    <a:pt x="1317140" y="558057"/>
                  </a:lnTo>
                  <a:lnTo>
                    <a:pt x="1281198" y="584753"/>
                  </a:lnTo>
                  <a:lnTo>
                    <a:pt x="1245844" y="612182"/>
                  </a:lnTo>
                  <a:lnTo>
                    <a:pt x="1211088" y="640334"/>
                  </a:lnTo>
                  <a:lnTo>
                    <a:pt x="1176942" y="669196"/>
                  </a:lnTo>
                  <a:lnTo>
                    <a:pt x="1143417" y="698759"/>
                  </a:lnTo>
                  <a:lnTo>
                    <a:pt x="1110524" y="729009"/>
                  </a:lnTo>
                  <a:lnTo>
                    <a:pt x="1078275" y="759938"/>
                  </a:lnTo>
                  <a:lnTo>
                    <a:pt x="1046681" y="791532"/>
                  </a:lnTo>
                  <a:lnTo>
                    <a:pt x="1015752" y="823781"/>
                  </a:lnTo>
                  <a:lnTo>
                    <a:pt x="985501" y="856673"/>
                  </a:lnTo>
                  <a:lnTo>
                    <a:pt x="955939" y="890198"/>
                  </a:lnTo>
                  <a:lnTo>
                    <a:pt x="927076" y="924344"/>
                  </a:lnTo>
                  <a:lnTo>
                    <a:pt x="898924" y="959100"/>
                  </a:lnTo>
                  <a:lnTo>
                    <a:pt x="871495" y="994455"/>
                  </a:lnTo>
                  <a:lnTo>
                    <a:pt x="844799" y="1030396"/>
                  </a:lnTo>
                  <a:lnTo>
                    <a:pt x="818848" y="1066914"/>
                  </a:lnTo>
                  <a:lnTo>
                    <a:pt x="793652" y="1103997"/>
                  </a:lnTo>
                  <a:lnTo>
                    <a:pt x="769224" y="1141633"/>
                  </a:lnTo>
                  <a:lnTo>
                    <a:pt x="745575" y="1179812"/>
                  </a:lnTo>
                  <a:lnTo>
                    <a:pt x="722715" y="1218522"/>
                  </a:lnTo>
                  <a:lnTo>
                    <a:pt x="700656" y="1257752"/>
                  </a:lnTo>
                  <a:lnTo>
                    <a:pt x="679410" y="1297490"/>
                  </a:lnTo>
                  <a:lnTo>
                    <a:pt x="658987" y="1337726"/>
                  </a:lnTo>
                  <a:lnTo>
                    <a:pt x="639398" y="1378448"/>
                  </a:lnTo>
                  <a:lnTo>
                    <a:pt x="620656" y="1419645"/>
                  </a:lnTo>
                  <a:lnTo>
                    <a:pt x="602770" y="1461305"/>
                  </a:lnTo>
                  <a:lnTo>
                    <a:pt x="585753" y="1503418"/>
                  </a:lnTo>
                  <a:lnTo>
                    <a:pt x="569616" y="1545972"/>
                  </a:lnTo>
                  <a:lnTo>
                    <a:pt x="554370" y="1588956"/>
                  </a:lnTo>
                  <a:lnTo>
                    <a:pt x="540025" y="1632359"/>
                  </a:lnTo>
                  <a:lnTo>
                    <a:pt x="526594" y="1676170"/>
                  </a:lnTo>
                  <a:lnTo>
                    <a:pt x="514088" y="1720376"/>
                  </a:lnTo>
                  <a:lnTo>
                    <a:pt x="502518" y="1764968"/>
                  </a:lnTo>
                  <a:lnTo>
                    <a:pt x="491895" y="1809933"/>
                  </a:lnTo>
                  <a:lnTo>
                    <a:pt x="482230" y="1855260"/>
                  </a:lnTo>
                  <a:lnTo>
                    <a:pt x="473535" y="1900939"/>
                  </a:lnTo>
                  <a:lnTo>
                    <a:pt x="465820" y="1946958"/>
                  </a:lnTo>
                  <a:lnTo>
                    <a:pt x="459098" y="1993306"/>
                  </a:lnTo>
                  <a:lnTo>
                    <a:pt x="453379" y="2039971"/>
                  </a:lnTo>
                  <a:lnTo>
                    <a:pt x="448675" y="2086943"/>
                  </a:lnTo>
                  <a:lnTo>
                    <a:pt x="444997" y="2134209"/>
                  </a:lnTo>
                  <a:lnTo>
                    <a:pt x="442355" y="2181760"/>
                  </a:lnTo>
                  <a:lnTo>
                    <a:pt x="440762" y="2229583"/>
                  </a:lnTo>
                  <a:lnTo>
                    <a:pt x="440229" y="2277667"/>
                  </a:lnTo>
                  <a:lnTo>
                    <a:pt x="440887" y="2331071"/>
                  </a:lnTo>
                  <a:lnTo>
                    <a:pt x="442846" y="2384005"/>
                  </a:lnTo>
                  <a:lnTo>
                    <a:pt x="446081" y="2436468"/>
                  </a:lnTo>
                  <a:lnTo>
                    <a:pt x="450568" y="2488459"/>
                  </a:lnTo>
                  <a:lnTo>
                    <a:pt x="456280" y="2539976"/>
                  </a:lnTo>
                  <a:lnTo>
                    <a:pt x="463194" y="2591018"/>
                  </a:lnTo>
                  <a:lnTo>
                    <a:pt x="471285" y="2641582"/>
                  </a:lnTo>
                  <a:lnTo>
                    <a:pt x="480527" y="2691668"/>
                  </a:lnTo>
                  <a:lnTo>
                    <a:pt x="490896" y="2741274"/>
                  </a:lnTo>
                  <a:lnTo>
                    <a:pt x="502368" y="2790399"/>
                  </a:lnTo>
                  <a:lnTo>
                    <a:pt x="514917" y="2839041"/>
                  </a:lnTo>
                  <a:lnTo>
                    <a:pt x="528519" y="2887198"/>
                  </a:lnTo>
                  <a:lnTo>
                    <a:pt x="543149" y="2934870"/>
                  </a:lnTo>
                  <a:lnTo>
                    <a:pt x="558781" y="2982054"/>
                  </a:lnTo>
                  <a:lnTo>
                    <a:pt x="575392" y="3028749"/>
                  </a:lnTo>
                  <a:lnTo>
                    <a:pt x="592957" y="3074954"/>
                  </a:lnTo>
                  <a:lnTo>
                    <a:pt x="611450" y="3120668"/>
                  </a:lnTo>
                  <a:lnTo>
                    <a:pt x="610637" y="3116362"/>
                  </a:lnTo>
                  <a:lnTo>
                    <a:pt x="3772717" y="3116362"/>
                  </a:lnTo>
                  <a:lnTo>
                    <a:pt x="3744457" y="3041939"/>
                  </a:lnTo>
                  <a:lnTo>
                    <a:pt x="3716970" y="3001102"/>
                  </a:lnTo>
                  <a:lnTo>
                    <a:pt x="3683311" y="2965415"/>
                  </a:lnTo>
                  <a:lnTo>
                    <a:pt x="3644233" y="2935630"/>
                  </a:lnTo>
                  <a:lnTo>
                    <a:pt x="3600485" y="2912496"/>
                  </a:lnTo>
                  <a:lnTo>
                    <a:pt x="3553975" y="2897148"/>
                  </a:lnTo>
                  <a:lnTo>
                    <a:pt x="3551779" y="2897148"/>
                  </a:lnTo>
                  <a:lnTo>
                    <a:pt x="3551904" y="2277667"/>
                  </a:lnTo>
                  <a:lnTo>
                    <a:pt x="3552024" y="1676170"/>
                  </a:lnTo>
                  <a:lnTo>
                    <a:pt x="3552146" y="1066914"/>
                  </a:lnTo>
                  <a:lnTo>
                    <a:pt x="3552273" y="435974"/>
                  </a:lnTo>
                  <a:lnTo>
                    <a:pt x="3552294" y="329614"/>
                  </a:lnTo>
                  <a:lnTo>
                    <a:pt x="3410720" y="329614"/>
                  </a:lnTo>
                  <a:lnTo>
                    <a:pt x="3410720" y="326127"/>
                  </a:lnTo>
                  <a:lnTo>
                    <a:pt x="3367307" y="308051"/>
                  </a:lnTo>
                  <a:lnTo>
                    <a:pt x="3319086" y="289028"/>
                  </a:lnTo>
                  <a:lnTo>
                    <a:pt x="3271293" y="271291"/>
                  </a:lnTo>
                  <a:lnTo>
                    <a:pt x="3223780" y="254833"/>
                  </a:lnTo>
                  <a:lnTo>
                    <a:pt x="3176401" y="239645"/>
                  </a:lnTo>
                  <a:lnTo>
                    <a:pt x="3129007" y="225719"/>
                  </a:lnTo>
                  <a:lnTo>
                    <a:pt x="3081450" y="213047"/>
                  </a:lnTo>
                  <a:lnTo>
                    <a:pt x="3033583" y="201620"/>
                  </a:lnTo>
                  <a:lnTo>
                    <a:pt x="2985257" y="191432"/>
                  </a:lnTo>
                  <a:lnTo>
                    <a:pt x="2936324" y="182472"/>
                  </a:lnTo>
                  <a:lnTo>
                    <a:pt x="2886638" y="174734"/>
                  </a:lnTo>
                  <a:lnTo>
                    <a:pt x="2836050" y="168209"/>
                  </a:lnTo>
                  <a:lnTo>
                    <a:pt x="2784412" y="162888"/>
                  </a:lnTo>
                  <a:lnTo>
                    <a:pt x="2731576" y="158764"/>
                  </a:lnTo>
                  <a:lnTo>
                    <a:pt x="2677395" y="155829"/>
                  </a:lnTo>
                  <a:lnTo>
                    <a:pt x="2621721" y="154074"/>
                  </a:lnTo>
                  <a:lnTo>
                    <a:pt x="2564405" y="153490"/>
                  </a:lnTo>
                  <a:close/>
                </a:path>
                <a:path w="3782695" h="3487420" extrusionOk="0">
                  <a:moveTo>
                    <a:pt x="3772717" y="3116362"/>
                  </a:moveTo>
                  <a:lnTo>
                    <a:pt x="610637" y="3116362"/>
                  </a:lnTo>
                  <a:lnTo>
                    <a:pt x="611450" y="3120668"/>
                  </a:lnTo>
                  <a:lnTo>
                    <a:pt x="3773852" y="3120668"/>
                  </a:lnTo>
                  <a:lnTo>
                    <a:pt x="3772717" y="3116362"/>
                  </a:lnTo>
                  <a:close/>
                </a:path>
                <a:path w="3782695" h="3487420" extrusionOk="0">
                  <a:moveTo>
                    <a:pt x="3552821" y="2896767"/>
                  </a:moveTo>
                  <a:lnTo>
                    <a:pt x="3551779" y="2897148"/>
                  </a:lnTo>
                  <a:lnTo>
                    <a:pt x="3553975" y="2897148"/>
                  </a:lnTo>
                  <a:lnTo>
                    <a:pt x="3552821" y="2896767"/>
                  </a:lnTo>
                  <a:close/>
                </a:path>
                <a:path w="3782695" h="3487420" extrusionOk="0">
                  <a:moveTo>
                    <a:pt x="3410720" y="326127"/>
                  </a:moveTo>
                  <a:lnTo>
                    <a:pt x="3410720" y="329614"/>
                  </a:lnTo>
                  <a:lnTo>
                    <a:pt x="3416105" y="328369"/>
                  </a:lnTo>
                  <a:lnTo>
                    <a:pt x="3410720" y="326127"/>
                  </a:lnTo>
                  <a:close/>
                </a:path>
                <a:path w="3782695" h="3487420" extrusionOk="0">
                  <a:moveTo>
                    <a:pt x="3552360" y="0"/>
                  </a:moveTo>
                  <a:lnTo>
                    <a:pt x="3410720" y="0"/>
                  </a:lnTo>
                  <a:lnTo>
                    <a:pt x="3410720" y="326127"/>
                  </a:lnTo>
                  <a:lnTo>
                    <a:pt x="3416105" y="328369"/>
                  </a:lnTo>
                  <a:lnTo>
                    <a:pt x="3410720" y="329614"/>
                  </a:lnTo>
                  <a:lnTo>
                    <a:pt x="3552294" y="329614"/>
                  </a:lnTo>
                  <a:lnTo>
                    <a:pt x="3552360"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5" name="Google Shape;1675;p40"/>
            <p:cNvSpPr/>
            <p:nvPr/>
          </p:nvSpPr>
          <p:spPr>
            <a:xfrm>
              <a:off x="2194293" y="4529912"/>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6" name="Google Shape;1676;p40"/>
            <p:cNvSpPr/>
            <p:nvPr/>
          </p:nvSpPr>
          <p:spPr>
            <a:xfrm>
              <a:off x="2265806" y="2654919"/>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7" name="Google Shape;1677;p40"/>
            <p:cNvSpPr/>
            <p:nvPr/>
          </p:nvSpPr>
          <p:spPr>
            <a:xfrm>
              <a:off x="3070945" y="3470008"/>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8" name="Google Shape;1678;p40"/>
            <p:cNvSpPr/>
            <p:nvPr/>
          </p:nvSpPr>
          <p:spPr>
            <a:xfrm>
              <a:off x="3209411" y="3607559"/>
              <a:ext cx="93345" cy="93345"/>
            </a:xfrm>
            <a:custGeom>
              <a:avLst/>
              <a:gdLst/>
              <a:ahLst/>
              <a:cxnLst/>
              <a:rect l="l" t="t" r="r" b="b"/>
              <a:pathLst>
                <a:path w="93345"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79" name="Google Shape;1679;p40"/>
            <p:cNvSpPr/>
            <p:nvPr/>
          </p:nvSpPr>
          <p:spPr>
            <a:xfrm>
              <a:off x="4199559" y="2559075"/>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80" name="Google Shape;1680;p40"/>
            <p:cNvSpPr/>
            <p:nvPr/>
          </p:nvSpPr>
          <p:spPr>
            <a:xfrm>
              <a:off x="2166658" y="2558033"/>
              <a:ext cx="2032000" cy="88900"/>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81" name="Google Shape;1681;p40"/>
            <p:cNvSpPr/>
            <p:nvPr/>
          </p:nvSpPr>
          <p:spPr>
            <a:xfrm>
              <a:off x="716406" y="1402207"/>
              <a:ext cx="3483610" cy="3187065"/>
            </a:xfrm>
            <a:custGeom>
              <a:avLst/>
              <a:gdLst/>
              <a:ahLst/>
              <a:cxnLst/>
              <a:rect l="l" t="t" r="r" b="b"/>
              <a:pathLst>
                <a:path w="3483610" h="3187065" extrusionOk="0">
                  <a:moveTo>
                    <a:pt x="3481247" y="3186882"/>
                  </a:moveTo>
                  <a:lnTo>
                    <a:pt x="0" y="3186882"/>
                  </a:lnTo>
                </a:path>
                <a:path w="3483610" h="3187065" extrusionOk="0">
                  <a:moveTo>
                    <a:pt x="3483152" y="3165914"/>
                  </a:moveTo>
                  <a:lnTo>
                    <a:pt x="3483152"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82" name="Google Shape;1682;p40"/>
            <p:cNvSpPr/>
            <p:nvPr/>
          </p:nvSpPr>
          <p:spPr>
            <a:xfrm>
              <a:off x="4116487" y="4508685"/>
              <a:ext cx="252729" cy="251460"/>
            </a:xfrm>
            <a:custGeom>
              <a:avLst/>
              <a:gdLst/>
              <a:ahLst/>
              <a:cxnLst/>
              <a:rect l="l" t="t" r="r" b="b"/>
              <a:pathLst>
                <a:path w="252729" h="251460" extrusionOk="0">
                  <a:moveTo>
                    <a:pt x="72783" y="0"/>
                  </a:moveTo>
                  <a:lnTo>
                    <a:pt x="0" y="72783"/>
                  </a:lnTo>
                  <a:lnTo>
                    <a:pt x="179628" y="251459"/>
                  </a:lnTo>
                  <a:lnTo>
                    <a:pt x="252412"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83" name="Google Shape;1683;p40"/>
            <p:cNvSpPr/>
            <p:nvPr/>
          </p:nvSpPr>
          <p:spPr>
            <a:xfrm>
              <a:off x="4116487" y="4508685"/>
              <a:ext cx="252729" cy="251460"/>
            </a:xfrm>
            <a:custGeom>
              <a:avLst/>
              <a:gdLst/>
              <a:ahLst/>
              <a:cxnLst/>
              <a:rect l="l" t="t" r="r" b="b"/>
              <a:pathLst>
                <a:path w="252729" h="251460" extrusionOk="0">
                  <a:moveTo>
                    <a:pt x="252412" y="178676"/>
                  </a:moveTo>
                  <a:lnTo>
                    <a:pt x="72783" y="0"/>
                  </a:lnTo>
                  <a:lnTo>
                    <a:pt x="0" y="72783"/>
                  </a:lnTo>
                  <a:lnTo>
                    <a:pt x="179628" y="251459"/>
                  </a:lnTo>
                  <a:lnTo>
                    <a:pt x="252412"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684" name="Google Shape;1684;p40"/>
            <p:cNvPicPr preferRelativeResize="0"/>
            <p:nvPr/>
          </p:nvPicPr>
          <p:blipFill rotWithShape="1">
            <a:blip r:embed="rId3">
              <a:alphaModFix/>
            </a:blip>
            <a:srcRect/>
            <a:stretch/>
          </p:blipFill>
          <p:spPr>
            <a:xfrm>
              <a:off x="4039286" y="4428627"/>
              <a:ext cx="296254" cy="297206"/>
            </a:xfrm>
            <a:prstGeom prst="rect">
              <a:avLst/>
            </a:prstGeom>
            <a:noFill/>
            <a:ln>
              <a:noFill/>
            </a:ln>
          </p:spPr>
        </p:pic>
        <p:sp>
          <p:nvSpPr>
            <p:cNvPr id="1685" name="Google Shape;1685;p40"/>
            <p:cNvSpPr/>
            <p:nvPr/>
          </p:nvSpPr>
          <p:spPr>
            <a:xfrm>
              <a:off x="3337522" y="4313605"/>
              <a:ext cx="935354" cy="520064"/>
            </a:xfrm>
            <a:custGeom>
              <a:avLst/>
              <a:gdLst/>
              <a:ahLst/>
              <a:cxnLst/>
              <a:rect l="l" t="t" r="r" b="b"/>
              <a:pathLst>
                <a:path w="935354" h="520064" extrusionOk="0">
                  <a:moveTo>
                    <a:pt x="101282" y="66852"/>
                  </a:moveTo>
                  <a:lnTo>
                    <a:pt x="0" y="0"/>
                  </a:lnTo>
                  <a:lnTo>
                    <a:pt x="49911" y="109207"/>
                  </a:lnTo>
                  <a:lnTo>
                    <a:pt x="101282" y="66852"/>
                  </a:lnTo>
                  <a:close/>
                </a:path>
                <a:path w="935354" h="520064" extrusionOk="0">
                  <a:moveTo>
                    <a:pt x="934732" y="467995"/>
                  </a:moveTo>
                  <a:lnTo>
                    <a:pt x="815467" y="453961"/>
                  </a:lnTo>
                  <a:lnTo>
                    <a:pt x="825004" y="519849"/>
                  </a:lnTo>
                  <a:lnTo>
                    <a:pt x="934732" y="46799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86" name="Google Shape;1686;p40"/>
            <p:cNvSpPr/>
            <p:nvPr/>
          </p:nvSpPr>
          <p:spPr>
            <a:xfrm>
              <a:off x="1288381" y="1809530"/>
              <a:ext cx="2840354" cy="2729229"/>
            </a:xfrm>
            <a:custGeom>
              <a:avLst/>
              <a:gdLst/>
              <a:ahLst/>
              <a:cxnLst/>
              <a:rect l="l" t="t" r="r" b="b"/>
              <a:pathLst>
                <a:path w="2840354" h="2729229" extrusionOk="0">
                  <a:moveTo>
                    <a:pt x="2839783" y="272877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687" name="Google Shape;1687;p40"/>
            <p:cNvPicPr preferRelativeResize="0"/>
            <p:nvPr/>
          </p:nvPicPr>
          <p:blipFill rotWithShape="1">
            <a:blip r:embed="rId4">
              <a:alphaModFix/>
            </a:blip>
            <a:srcRect/>
            <a:stretch/>
          </p:blipFill>
          <p:spPr>
            <a:xfrm>
              <a:off x="1252706" y="1774924"/>
              <a:ext cx="145432" cy="144100"/>
            </a:xfrm>
            <a:prstGeom prst="rect">
              <a:avLst/>
            </a:prstGeom>
            <a:noFill/>
            <a:ln>
              <a:noFill/>
            </a:ln>
          </p:spPr>
        </p:pic>
        <p:sp>
          <p:nvSpPr>
            <p:cNvPr id="1688" name="Google Shape;1688;p40"/>
            <p:cNvSpPr/>
            <p:nvPr/>
          </p:nvSpPr>
          <p:spPr>
            <a:xfrm>
              <a:off x="3278195" y="1927010"/>
              <a:ext cx="972185" cy="2876550"/>
            </a:xfrm>
            <a:custGeom>
              <a:avLst/>
              <a:gdLst/>
              <a:ahLst/>
              <a:cxnLst/>
              <a:rect l="l" t="t" r="r" b="b"/>
              <a:pathLst>
                <a:path w="972185" h="2876550" extrusionOk="0">
                  <a:moveTo>
                    <a:pt x="972121" y="0"/>
                  </a:moveTo>
                  <a:lnTo>
                    <a:pt x="476529" y="859663"/>
                  </a:lnTo>
                </a:path>
                <a:path w="972185" h="2876550" extrusionOk="0">
                  <a:moveTo>
                    <a:pt x="961847" y="2811360"/>
                  </a:moveTo>
                  <a:lnTo>
                    <a:pt x="888843" y="2817985"/>
                  </a:lnTo>
                  <a:lnTo>
                    <a:pt x="819384" y="2819280"/>
                  </a:lnTo>
                  <a:lnTo>
                    <a:pt x="753417" y="2815698"/>
                  </a:lnTo>
                  <a:lnTo>
                    <a:pt x="690890" y="2807690"/>
                  </a:lnTo>
                  <a:lnTo>
                    <a:pt x="631749" y="2795709"/>
                  </a:lnTo>
                  <a:lnTo>
                    <a:pt x="575942" y="2780205"/>
                  </a:lnTo>
                  <a:lnTo>
                    <a:pt x="523415" y="2761630"/>
                  </a:lnTo>
                  <a:lnTo>
                    <a:pt x="474116" y="2740438"/>
                  </a:lnTo>
                  <a:lnTo>
                    <a:pt x="427993" y="2717078"/>
                  </a:lnTo>
                  <a:lnTo>
                    <a:pt x="384991" y="2692004"/>
                  </a:lnTo>
                  <a:lnTo>
                    <a:pt x="345059" y="2665666"/>
                  </a:lnTo>
                  <a:lnTo>
                    <a:pt x="308144" y="2638517"/>
                  </a:lnTo>
                  <a:lnTo>
                    <a:pt x="274193" y="2611008"/>
                  </a:lnTo>
                  <a:lnTo>
                    <a:pt x="243152" y="2583591"/>
                  </a:lnTo>
                  <a:lnTo>
                    <a:pt x="214969" y="2556718"/>
                  </a:lnTo>
                  <a:lnTo>
                    <a:pt x="166967" y="2506411"/>
                  </a:lnTo>
                  <a:lnTo>
                    <a:pt x="129762" y="2463701"/>
                  </a:lnTo>
                  <a:lnTo>
                    <a:pt x="115077" y="2446324"/>
                  </a:lnTo>
                  <a:lnTo>
                    <a:pt x="102933" y="2432202"/>
                  </a:lnTo>
                </a:path>
                <a:path w="972185" h="2876550" extrusionOk="0">
                  <a:moveTo>
                    <a:pt x="942073" y="2863240"/>
                  </a:moveTo>
                  <a:lnTo>
                    <a:pt x="870165" y="2872495"/>
                  </a:lnTo>
                  <a:lnTo>
                    <a:pt x="801443" y="2876431"/>
                  </a:lnTo>
                  <a:lnTo>
                    <a:pt x="735861" y="2875443"/>
                  </a:lnTo>
                  <a:lnTo>
                    <a:pt x="673371" y="2869931"/>
                  </a:lnTo>
                  <a:lnTo>
                    <a:pt x="613925" y="2860289"/>
                  </a:lnTo>
                  <a:lnTo>
                    <a:pt x="557476" y="2846916"/>
                  </a:lnTo>
                  <a:lnTo>
                    <a:pt x="503978" y="2830209"/>
                  </a:lnTo>
                  <a:lnTo>
                    <a:pt x="453382" y="2810564"/>
                  </a:lnTo>
                  <a:lnTo>
                    <a:pt x="405641" y="2788378"/>
                  </a:lnTo>
                  <a:lnTo>
                    <a:pt x="360709" y="2764050"/>
                  </a:lnTo>
                  <a:lnTo>
                    <a:pt x="318537" y="2737975"/>
                  </a:lnTo>
                  <a:lnTo>
                    <a:pt x="279079" y="2710551"/>
                  </a:lnTo>
                  <a:lnTo>
                    <a:pt x="242287" y="2682175"/>
                  </a:lnTo>
                  <a:lnTo>
                    <a:pt x="208113" y="2653244"/>
                  </a:lnTo>
                  <a:lnTo>
                    <a:pt x="176511" y="2624155"/>
                  </a:lnTo>
                  <a:lnTo>
                    <a:pt x="147433" y="2595305"/>
                  </a:lnTo>
                  <a:lnTo>
                    <a:pt x="120832" y="2567091"/>
                  </a:lnTo>
                  <a:lnTo>
                    <a:pt x="74870" y="2514160"/>
                  </a:lnTo>
                  <a:lnTo>
                    <a:pt x="38249" y="2468538"/>
                  </a:lnTo>
                  <a:lnTo>
                    <a:pt x="23322" y="2449461"/>
                  </a:lnTo>
                  <a:lnTo>
                    <a:pt x="10588" y="2433402"/>
                  </a:lnTo>
                  <a:lnTo>
                    <a:pt x="0" y="242075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89" name="Google Shape;1689;p40"/>
            <p:cNvSpPr/>
            <p:nvPr/>
          </p:nvSpPr>
          <p:spPr>
            <a:xfrm>
              <a:off x="1983486" y="4096524"/>
              <a:ext cx="584835" cy="235585"/>
            </a:xfrm>
            <a:custGeom>
              <a:avLst/>
              <a:gdLst/>
              <a:ahLst/>
              <a:cxnLst/>
              <a:rect l="l" t="t" r="r" b="b"/>
              <a:pathLst>
                <a:path w="584835" h="235585" extrusionOk="0">
                  <a:moveTo>
                    <a:pt x="66522" y="235318"/>
                  </a:moveTo>
                  <a:lnTo>
                    <a:pt x="63944" y="115265"/>
                  </a:lnTo>
                  <a:lnTo>
                    <a:pt x="0" y="133794"/>
                  </a:lnTo>
                  <a:lnTo>
                    <a:pt x="66522" y="235318"/>
                  </a:lnTo>
                  <a:close/>
                </a:path>
                <a:path w="584835" h="235585" extrusionOk="0">
                  <a:moveTo>
                    <a:pt x="584581" y="7264"/>
                  </a:moveTo>
                  <a:lnTo>
                    <a:pt x="518401" y="0"/>
                  </a:lnTo>
                  <a:lnTo>
                    <a:pt x="541147" y="119227"/>
                  </a:lnTo>
                  <a:lnTo>
                    <a:pt x="584581" y="726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90" name="Google Shape;1690;p40"/>
            <p:cNvSpPr/>
            <p:nvPr/>
          </p:nvSpPr>
          <p:spPr>
            <a:xfrm>
              <a:off x="1915388" y="2270109"/>
              <a:ext cx="2286635" cy="2311400"/>
            </a:xfrm>
            <a:custGeom>
              <a:avLst/>
              <a:gdLst/>
              <a:ahLst/>
              <a:cxnLst/>
              <a:rect l="l" t="t" r="r" b="b"/>
              <a:pathLst>
                <a:path w="2286635" h="2311400" extrusionOk="0">
                  <a:moveTo>
                    <a:pt x="106038" y="1974735"/>
                  </a:moveTo>
                  <a:lnTo>
                    <a:pt x="85967" y="1890120"/>
                  </a:lnTo>
                  <a:lnTo>
                    <a:pt x="68151" y="1807967"/>
                  </a:lnTo>
                  <a:lnTo>
                    <a:pt x="52531" y="1728239"/>
                  </a:lnTo>
                  <a:lnTo>
                    <a:pt x="39054" y="1650900"/>
                  </a:lnTo>
                  <a:lnTo>
                    <a:pt x="27663" y="1575913"/>
                  </a:lnTo>
                  <a:lnTo>
                    <a:pt x="18302" y="1503242"/>
                  </a:lnTo>
                  <a:lnTo>
                    <a:pt x="10916" y="1432850"/>
                  </a:lnTo>
                  <a:lnTo>
                    <a:pt x="5448" y="1364701"/>
                  </a:lnTo>
                  <a:lnTo>
                    <a:pt x="1843" y="1298758"/>
                  </a:lnTo>
                  <a:lnTo>
                    <a:pt x="46" y="1234986"/>
                  </a:lnTo>
                  <a:lnTo>
                    <a:pt x="0" y="1173347"/>
                  </a:lnTo>
                  <a:lnTo>
                    <a:pt x="1649" y="1113804"/>
                  </a:lnTo>
                  <a:lnTo>
                    <a:pt x="4938" y="1056322"/>
                  </a:lnTo>
                  <a:lnTo>
                    <a:pt x="9811" y="1000864"/>
                  </a:lnTo>
                  <a:lnTo>
                    <a:pt x="16212" y="947394"/>
                  </a:lnTo>
                  <a:lnTo>
                    <a:pt x="24085" y="895874"/>
                  </a:lnTo>
                  <a:lnTo>
                    <a:pt x="33375" y="846269"/>
                  </a:lnTo>
                  <a:lnTo>
                    <a:pt x="44025" y="798542"/>
                  </a:lnTo>
                  <a:lnTo>
                    <a:pt x="55981" y="752656"/>
                  </a:lnTo>
                  <a:lnTo>
                    <a:pt x="69186" y="708576"/>
                  </a:lnTo>
                  <a:lnTo>
                    <a:pt x="83584" y="666264"/>
                  </a:lnTo>
                  <a:lnTo>
                    <a:pt x="99120" y="625684"/>
                  </a:lnTo>
                  <a:lnTo>
                    <a:pt x="115737" y="586800"/>
                  </a:lnTo>
                  <a:lnTo>
                    <a:pt x="133381" y="549574"/>
                  </a:lnTo>
                  <a:lnTo>
                    <a:pt x="151994" y="513972"/>
                  </a:lnTo>
                  <a:lnTo>
                    <a:pt x="171522" y="479955"/>
                  </a:lnTo>
                  <a:lnTo>
                    <a:pt x="191909" y="447488"/>
                  </a:lnTo>
                  <a:lnTo>
                    <a:pt x="235035" y="387058"/>
                  </a:lnTo>
                  <a:lnTo>
                    <a:pt x="280926" y="332388"/>
                  </a:lnTo>
                  <a:lnTo>
                    <a:pt x="329135" y="283186"/>
                  </a:lnTo>
                  <a:lnTo>
                    <a:pt x="379216" y="239162"/>
                  </a:lnTo>
                  <a:lnTo>
                    <a:pt x="430723" y="200023"/>
                  </a:lnTo>
                  <a:lnTo>
                    <a:pt x="483210" y="165477"/>
                  </a:lnTo>
                  <a:lnTo>
                    <a:pt x="536229" y="135233"/>
                  </a:lnTo>
                  <a:lnTo>
                    <a:pt x="589336" y="108998"/>
                  </a:lnTo>
                  <a:lnTo>
                    <a:pt x="642082" y="86480"/>
                  </a:lnTo>
                  <a:lnTo>
                    <a:pt x="694023" y="67389"/>
                  </a:lnTo>
                  <a:lnTo>
                    <a:pt x="744711" y="51431"/>
                  </a:lnTo>
                  <a:lnTo>
                    <a:pt x="793700" y="38315"/>
                  </a:lnTo>
                  <a:lnTo>
                    <a:pt x="840544" y="27749"/>
                  </a:lnTo>
                  <a:lnTo>
                    <a:pt x="884797" y="19441"/>
                  </a:lnTo>
                  <a:lnTo>
                    <a:pt x="926012" y="13100"/>
                  </a:lnTo>
                  <a:lnTo>
                    <a:pt x="981161" y="6636"/>
                  </a:lnTo>
                  <a:lnTo>
                    <a:pt x="1026965" y="2955"/>
                  </a:lnTo>
                  <a:lnTo>
                    <a:pt x="1070895" y="672"/>
                  </a:lnTo>
                  <a:lnTo>
                    <a:pt x="1078445" y="327"/>
                  </a:lnTo>
                  <a:lnTo>
                    <a:pt x="1553419" y="15252"/>
                  </a:lnTo>
                  <a:lnTo>
                    <a:pt x="1605209" y="21630"/>
                  </a:lnTo>
                  <a:lnTo>
                    <a:pt x="1655192" y="27816"/>
                  </a:lnTo>
                  <a:lnTo>
                    <a:pt x="1703357" y="34000"/>
                  </a:lnTo>
                  <a:lnTo>
                    <a:pt x="1749692" y="40367"/>
                  </a:lnTo>
                  <a:lnTo>
                    <a:pt x="1794188" y="47105"/>
                  </a:lnTo>
                  <a:lnTo>
                    <a:pt x="1836833" y="54403"/>
                  </a:lnTo>
                  <a:lnTo>
                    <a:pt x="1877618" y="62447"/>
                  </a:lnTo>
                  <a:lnTo>
                    <a:pt x="1916531" y="71424"/>
                  </a:lnTo>
                  <a:lnTo>
                    <a:pt x="1953561" y="81523"/>
                  </a:lnTo>
                  <a:lnTo>
                    <a:pt x="2021933" y="105835"/>
                  </a:lnTo>
                  <a:lnTo>
                    <a:pt x="2082649" y="136881"/>
                  </a:lnTo>
                  <a:lnTo>
                    <a:pt x="2135623" y="176161"/>
                  </a:lnTo>
                  <a:lnTo>
                    <a:pt x="2180770" y="225176"/>
                  </a:lnTo>
                  <a:lnTo>
                    <a:pt x="2218005" y="285423"/>
                  </a:lnTo>
                  <a:lnTo>
                    <a:pt x="2233629" y="320228"/>
                  </a:lnTo>
                  <a:lnTo>
                    <a:pt x="2247243" y="358404"/>
                  </a:lnTo>
                  <a:lnTo>
                    <a:pt x="2258836" y="400138"/>
                  </a:lnTo>
                  <a:lnTo>
                    <a:pt x="2268399" y="445618"/>
                  </a:lnTo>
                  <a:lnTo>
                    <a:pt x="2275919" y="495030"/>
                  </a:lnTo>
                  <a:lnTo>
                    <a:pt x="2281387" y="548564"/>
                  </a:lnTo>
                  <a:lnTo>
                    <a:pt x="2284792" y="606405"/>
                  </a:lnTo>
                  <a:lnTo>
                    <a:pt x="2286124" y="668742"/>
                  </a:lnTo>
                  <a:lnTo>
                    <a:pt x="2285370" y="735761"/>
                  </a:lnTo>
                  <a:lnTo>
                    <a:pt x="2255384" y="1630817"/>
                  </a:lnTo>
                  <a:lnTo>
                    <a:pt x="2228282" y="2100333"/>
                  </a:lnTo>
                  <a:lnTo>
                    <a:pt x="2208655" y="2281463"/>
                  </a:lnTo>
                  <a:lnTo>
                    <a:pt x="2201093" y="2311361"/>
                  </a:lnTo>
                </a:path>
                <a:path w="2286635" h="2311400" extrusionOk="0">
                  <a:moveTo>
                    <a:pt x="1841239" y="516547"/>
                  </a:moveTo>
                  <a:lnTo>
                    <a:pt x="1155689" y="361627"/>
                  </a:lnTo>
                  <a:lnTo>
                    <a:pt x="799013" y="456715"/>
                  </a:lnTo>
                  <a:lnTo>
                    <a:pt x="655869" y="933868"/>
                  </a:lnTo>
                  <a:lnTo>
                    <a:pt x="610914" y="192514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91" name="Google Shape;1691;p40"/>
            <p:cNvSpPr/>
            <p:nvPr/>
          </p:nvSpPr>
          <p:spPr>
            <a:xfrm>
              <a:off x="3727768" y="2759719"/>
              <a:ext cx="53975" cy="53975"/>
            </a:xfrm>
            <a:custGeom>
              <a:avLst/>
              <a:gdLst/>
              <a:ahLst/>
              <a:cxnLst/>
              <a:rect l="l" t="t" r="r" b="b"/>
              <a:pathLst>
                <a:path w="53975" h="53975" extrusionOk="0">
                  <a:moveTo>
                    <a:pt x="27647" y="0"/>
                  </a:moveTo>
                  <a:lnTo>
                    <a:pt x="17103" y="1851"/>
                  </a:lnTo>
                  <a:lnTo>
                    <a:pt x="8389" y="7410"/>
                  </a:lnTo>
                  <a:lnTo>
                    <a:pt x="2392" y="15826"/>
                  </a:lnTo>
                  <a:lnTo>
                    <a:pt x="0" y="26250"/>
                  </a:lnTo>
                  <a:lnTo>
                    <a:pt x="1851" y="36796"/>
                  </a:lnTo>
                  <a:lnTo>
                    <a:pt x="7413" y="45513"/>
                  </a:lnTo>
                  <a:lnTo>
                    <a:pt x="15837" y="51511"/>
                  </a:lnTo>
                  <a:lnTo>
                    <a:pt x="26276" y="53898"/>
                  </a:lnTo>
                  <a:lnTo>
                    <a:pt x="36812" y="52054"/>
                  </a:lnTo>
                  <a:lnTo>
                    <a:pt x="45523" y="46496"/>
                  </a:lnTo>
                  <a:lnTo>
                    <a:pt x="51518" y="38073"/>
                  </a:lnTo>
                  <a:lnTo>
                    <a:pt x="53911" y="27635"/>
                  </a:lnTo>
                  <a:lnTo>
                    <a:pt x="52061" y="17096"/>
                  </a:lnTo>
                  <a:lnTo>
                    <a:pt x="46504" y="8383"/>
                  </a:lnTo>
                  <a:lnTo>
                    <a:pt x="38084" y="2387"/>
                  </a:lnTo>
                  <a:lnTo>
                    <a:pt x="2764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692" name="Google Shape;1692;p40"/>
          <p:cNvSpPr txBox="1"/>
          <p:nvPr/>
        </p:nvSpPr>
        <p:spPr>
          <a:xfrm>
            <a:off x="5588700" y="1044998"/>
            <a:ext cx="5823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CLEAN HIT</a:t>
            </a:r>
            <a:endParaRPr sz="850">
              <a:latin typeface="Arial"/>
              <a:ea typeface="Arial"/>
              <a:cs typeface="Arial"/>
              <a:sym typeface="Arial"/>
            </a:endParaRPr>
          </a:p>
        </p:txBody>
      </p:sp>
      <p:pic>
        <p:nvPicPr>
          <p:cNvPr id="1693" name="Google Shape;1693;p40"/>
          <p:cNvPicPr preferRelativeResize="0"/>
          <p:nvPr/>
        </p:nvPicPr>
        <p:blipFill rotWithShape="1">
          <a:blip r:embed="rId5">
            <a:alphaModFix/>
          </a:blip>
          <a:srcRect/>
          <a:stretch/>
        </p:blipFill>
        <p:spPr>
          <a:xfrm>
            <a:off x="6604167" y="3574208"/>
            <a:ext cx="164426" cy="164439"/>
          </a:xfrm>
          <a:prstGeom prst="rect">
            <a:avLst/>
          </a:prstGeom>
          <a:noFill/>
          <a:ln>
            <a:noFill/>
          </a:ln>
        </p:spPr>
      </p:pic>
      <p:sp>
        <p:nvSpPr>
          <p:cNvPr id="1694" name="Google Shape;1694;p40"/>
          <p:cNvSpPr txBox="1"/>
          <p:nvPr/>
        </p:nvSpPr>
        <p:spPr>
          <a:xfrm>
            <a:off x="6636055" y="3575450"/>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pic>
        <p:nvPicPr>
          <p:cNvPr id="1695" name="Google Shape;1695;p40"/>
          <p:cNvPicPr preferRelativeResize="0"/>
          <p:nvPr/>
        </p:nvPicPr>
        <p:blipFill rotWithShape="1">
          <a:blip r:embed="rId5">
            <a:alphaModFix/>
          </a:blip>
          <a:srcRect/>
          <a:stretch/>
        </p:blipFill>
        <p:spPr>
          <a:xfrm>
            <a:off x="8380346" y="3969633"/>
            <a:ext cx="164439" cy="164426"/>
          </a:xfrm>
          <a:prstGeom prst="rect">
            <a:avLst/>
          </a:prstGeom>
          <a:noFill/>
          <a:ln>
            <a:noFill/>
          </a:ln>
        </p:spPr>
      </p:pic>
      <p:sp>
        <p:nvSpPr>
          <p:cNvPr id="1696" name="Google Shape;1696;p40"/>
          <p:cNvSpPr txBox="1"/>
          <p:nvPr/>
        </p:nvSpPr>
        <p:spPr>
          <a:xfrm>
            <a:off x="8392949" y="3972200"/>
            <a:ext cx="171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1697" name="Google Shape;1697;p40"/>
          <p:cNvPicPr preferRelativeResize="0"/>
          <p:nvPr/>
        </p:nvPicPr>
        <p:blipFill rotWithShape="1">
          <a:blip r:embed="rId6">
            <a:alphaModFix/>
          </a:blip>
          <a:srcRect/>
          <a:stretch/>
        </p:blipFill>
        <p:spPr>
          <a:xfrm>
            <a:off x="8366036" y="1116161"/>
            <a:ext cx="172046" cy="172059"/>
          </a:xfrm>
          <a:prstGeom prst="rect">
            <a:avLst/>
          </a:prstGeom>
          <a:noFill/>
          <a:ln>
            <a:noFill/>
          </a:ln>
        </p:spPr>
      </p:pic>
      <p:sp>
        <p:nvSpPr>
          <p:cNvPr id="1698" name="Google Shape;1698;p40"/>
          <p:cNvSpPr txBox="1"/>
          <p:nvPr/>
        </p:nvSpPr>
        <p:spPr>
          <a:xfrm>
            <a:off x="8389023" y="1121200"/>
            <a:ext cx="1917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pic>
        <p:nvPicPr>
          <p:cNvPr id="1699" name="Google Shape;1699;p40"/>
          <p:cNvPicPr preferRelativeResize="0"/>
          <p:nvPr/>
        </p:nvPicPr>
        <p:blipFill rotWithShape="1">
          <a:blip r:embed="rId7">
            <a:alphaModFix/>
          </a:blip>
          <a:srcRect/>
          <a:stretch/>
        </p:blipFill>
        <p:spPr>
          <a:xfrm>
            <a:off x="7341233" y="3524588"/>
            <a:ext cx="172059" cy="172046"/>
          </a:xfrm>
          <a:prstGeom prst="rect">
            <a:avLst/>
          </a:prstGeom>
          <a:noFill/>
          <a:ln>
            <a:noFill/>
          </a:ln>
        </p:spPr>
      </p:pic>
      <p:sp>
        <p:nvSpPr>
          <p:cNvPr id="1700" name="Google Shape;1700;p40"/>
          <p:cNvSpPr txBox="1"/>
          <p:nvPr/>
        </p:nvSpPr>
        <p:spPr>
          <a:xfrm>
            <a:off x="7341215" y="3524588"/>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1701" name="Google Shape;1701;p40"/>
          <p:cNvPicPr preferRelativeResize="0"/>
          <p:nvPr/>
        </p:nvPicPr>
        <p:blipFill rotWithShape="1">
          <a:blip r:embed="rId8">
            <a:alphaModFix/>
          </a:blip>
          <a:srcRect/>
          <a:stretch/>
        </p:blipFill>
        <p:spPr>
          <a:xfrm>
            <a:off x="8180092" y="3918317"/>
            <a:ext cx="153212" cy="153212"/>
          </a:xfrm>
          <a:prstGeom prst="rect">
            <a:avLst/>
          </a:prstGeom>
          <a:noFill/>
          <a:ln>
            <a:noFill/>
          </a:ln>
        </p:spPr>
      </p:pic>
      <p:sp>
        <p:nvSpPr>
          <p:cNvPr id="1702" name="Google Shape;1702;p40"/>
          <p:cNvSpPr txBox="1"/>
          <p:nvPr/>
        </p:nvSpPr>
        <p:spPr>
          <a:xfrm>
            <a:off x="8189471" y="3916000"/>
            <a:ext cx="191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1703" name="Google Shape;1703;p40"/>
          <p:cNvPicPr preferRelativeResize="0"/>
          <p:nvPr/>
        </p:nvPicPr>
        <p:blipFill rotWithShape="1">
          <a:blip r:embed="rId9">
            <a:alphaModFix/>
          </a:blip>
          <a:srcRect/>
          <a:stretch/>
        </p:blipFill>
        <p:spPr>
          <a:xfrm>
            <a:off x="6055947" y="3292812"/>
            <a:ext cx="153212" cy="153212"/>
          </a:xfrm>
          <a:prstGeom prst="rect">
            <a:avLst/>
          </a:prstGeom>
          <a:noFill/>
          <a:ln>
            <a:noFill/>
          </a:ln>
        </p:spPr>
      </p:pic>
      <p:sp>
        <p:nvSpPr>
          <p:cNvPr id="1704" name="Google Shape;1704;p40"/>
          <p:cNvSpPr txBox="1"/>
          <p:nvPr/>
        </p:nvSpPr>
        <p:spPr>
          <a:xfrm>
            <a:off x="6050349" y="3303412"/>
            <a:ext cx="1644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09" name="Google Shape;1709;p41"/>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Clean Hit with R1</a:t>
            </a:r>
            <a:endParaRPr/>
          </a:p>
        </p:txBody>
      </p:sp>
      <p:grpSp>
        <p:nvGrpSpPr>
          <p:cNvPr id="1710" name="Google Shape;1710;p41"/>
          <p:cNvGrpSpPr/>
          <p:nvPr/>
        </p:nvGrpSpPr>
        <p:grpSpPr>
          <a:xfrm>
            <a:off x="447500" y="295650"/>
            <a:ext cx="3879850" cy="3651250"/>
            <a:chOff x="460375" y="1374775"/>
            <a:chExt cx="3879850" cy="3651250"/>
          </a:xfrm>
        </p:grpSpPr>
        <p:sp>
          <p:nvSpPr>
            <p:cNvPr id="1711" name="Google Shape;1711;p41"/>
            <p:cNvSpPr/>
            <p:nvPr/>
          </p:nvSpPr>
          <p:spPr>
            <a:xfrm>
              <a:off x="460375"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12" name="Google Shape;1712;p41"/>
            <p:cNvSpPr/>
            <p:nvPr/>
          </p:nvSpPr>
          <p:spPr>
            <a:xfrm>
              <a:off x="460375" y="1374775"/>
              <a:ext cx="3839210" cy="3582670"/>
            </a:xfrm>
            <a:custGeom>
              <a:avLst/>
              <a:gdLst/>
              <a:ahLst/>
              <a:cxnLst/>
              <a:rect l="l" t="t" r="r" b="b"/>
              <a:pathLst>
                <a:path w="3839210" h="3582670" extrusionOk="0">
                  <a:moveTo>
                    <a:pt x="3830579" y="3372723"/>
                  </a:moveTo>
                  <a:lnTo>
                    <a:pt x="3298638" y="3372723"/>
                  </a:lnTo>
                  <a:lnTo>
                    <a:pt x="3313056" y="3416105"/>
                  </a:lnTo>
                  <a:lnTo>
                    <a:pt x="3334281" y="3456067"/>
                  </a:lnTo>
                  <a:lnTo>
                    <a:pt x="3361575" y="3491761"/>
                  </a:lnTo>
                  <a:lnTo>
                    <a:pt x="3394251" y="3522500"/>
                  </a:lnTo>
                  <a:lnTo>
                    <a:pt x="3431624" y="3547601"/>
                  </a:lnTo>
                  <a:lnTo>
                    <a:pt x="3473010" y="3566379"/>
                  </a:lnTo>
                  <a:lnTo>
                    <a:pt x="3517724" y="3578147"/>
                  </a:lnTo>
                  <a:lnTo>
                    <a:pt x="3565080" y="3582222"/>
                  </a:lnTo>
                  <a:lnTo>
                    <a:pt x="3614355" y="3577806"/>
                  </a:lnTo>
                  <a:lnTo>
                    <a:pt x="3660732" y="3565072"/>
                  </a:lnTo>
                  <a:lnTo>
                    <a:pt x="3703438" y="3544796"/>
                  </a:lnTo>
                  <a:lnTo>
                    <a:pt x="3741698" y="3517751"/>
                  </a:lnTo>
                  <a:lnTo>
                    <a:pt x="3774737" y="3484713"/>
                  </a:lnTo>
                  <a:lnTo>
                    <a:pt x="3801782" y="3446455"/>
                  </a:lnTo>
                  <a:lnTo>
                    <a:pt x="3822059" y="3403751"/>
                  </a:lnTo>
                  <a:lnTo>
                    <a:pt x="3830579" y="3372723"/>
                  </a:lnTo>
                  <a:close/>
                </a:path>
                <a:path w="3839210" h="3582670" extrusionOk="0">
                  <a:moveTo>
                    <a:pt x="932629" y="3242624"/>
                  </a:moveTo>
                  <a:lnTo>
                    <a:pt x="0" y="3242624"/>
                  </a:lnTo>
                  <a:lnTo>
                    <a:pt x="0" y="3372723"/>
                  </a:lnTo>
                  <a:lnTo>
                    <a:pt x="3298638" y="3372723"/>
                  </a:lnTo>
                  <a:lnTo>
                    <a:pt x="3298583" y="3372558"/>
                  </a:lnTo>
                  <a:lnTo>
                    <a:pt x="3830624" y="3372558"/>
                  </a:lnTo>
                  <a:lnTo>
                    <a:pt x="3834793" y="3357377"/>
                  </a:lnTo>
                  <a:lnTo>
                    <a:pt x="3839209" y="3308105"/>
                  </a:lnTo>
                  <a:lnTo>
                    <a:pt x="3835120" y="3260672"/>
                  </a:lnTo>
                  <a:lnTo>
                    <a:pt x="3831402" y="3246574"/>
                  </a:lnTo>
                  <a:lnTo>
                    <a:pt x="934224" y="3246574"/>
                  </a:lnTo>
                  <a:lnTo>
                    <a:pt x="932629" y="3242624"/>
                  </a:lnTo>
                  <a:close/>
                </a:path>
                <a:path w="3839210" h="3582670" extrusionOk="0">
                  <a:moveTo>
                    <a:pt x="2834422" y="530745"/>
                  </a:moveTo>
                  <a:lnTo>
                    <a:pt x="2624045" y="530745"/>
                  </a:lnTo>
                  <a:lnTo>
                    <a:pt x="2580303" y="533434"/>
                  </a:lnTo>
                  <a:lnTo>
                    <a:pt x="2533215" y="537428"/>
                  </a:lnTo>
                  <a:lnTo>
                    <a:pt x="2486451" y="542533"/>
                  </a:lnTo>
                  <a:lnTo>
                    <a:pt x="2440026" y="548736"/>
                  </a:lnTo>
                  <a:lnTo>
                    <a:pt x="2393953" y="556023"/>
                  </a:lnTo>
                  <a:lnTo>
                    <a:pt x="2348246" y="564382"/>
                  </a:lnTo>
                  <a:lnTo>
                    <a:pt x="2302916" y="573799"/>
                  </a:lnTo>
                  <a:lnTo>
                    <a:pt x="2257979" y="584261"/>
                  </a:lnTo>
                  <a:lnTo>
                    <a:pt x="2213447" y="595754"/>
                  </a:lnTo>
                  <a:lnTo>
                    <a:pt x="2169333" y="608264"/>
                  </a:lnTo>
                  <a:lnTo>
                    <a:pt x="2125651" y="621780"/>
                  </a:lnTo>
                  <a:lnTo>
                    <a:pt x="2082414" y="636287"/>
                  </a:lnTo>
                  <a:lnTo>
                    <a:pt x="2039636" y="651772"/>
                  </a:lnTo>
                  <a:lnTo>
                    <a:pt x="1997329" y="668222"/>
                  </a:lnTo>
                  <a:lnTo>
                    <a:pt x="1955508" y="685623"/>
                  </a:lnTo>
                  <a:lnTo>
                    <a:pt x="1914184" y="703962"/>
                  </a:lnTo>
                  <a:lnTo>
                    <a:pt x="1873373" y="723226"/>
                  </a:lnTo>
                  <a:lnTo>
                    <a:pt x="1833087" y="743401"/>
                  </a:lnTo>
                  <a:lnTo>
                    <a:pt x="1793339" y="764475"/>
                  </a:lnTo>
                  <a:lnTo>
                    <a:pt x="1754143" y="786433"/>
                  </a:lnTo>
                  <a:lnTo>
                    <a:pt x="1715512" y="809263"/>
                  </a:lnTo>
                  <a:lnTo>
                    <a:pt x="1677459" y="832950"/>
                  </a:lnTo>
                  <a:lnTo>
                    <a:pt x="1639998" y="857483"/>
                  </a:lnTo>
                  <a:lnTo>
                    <a:pt x="1603142" y="882847"/>
                  </a:lnTo>
                  <a:lnTo>
                    <a:pt x="1566904" y="909029"/>
                  </a:lnTo>
                  <a:lnTo>
                    <a:pt x="1531298" y="936017"/>
                  </a:lnTo>
                  <a:lnTo>
                    <a:pt x="1496337" y="963795"/>
                  </a:lnTo>
                  <a:lnTo>
                    <a:pt x="1462034" y="992352"/>
                  </a:lnTo>
                  <a:lnTo>
                    <a:pt x="1428403" y="1021674"/>
                  </a:lnTo>
                  <a:lnTo>
                    <a:pt x="1395456" y="1051747"/>
                  </a:lnTo>
                  <a:lnTo>
                    <a:pt x="1363208" y="1082559"/>
                  </a:lnTo>
                  <a:lnTo>
                    <a:pt x="1331672" y="1114095"/>
                  </a:lnTo>
                  <a:lnTo>
                    <a:pt x="1300860" y="1146343"/>
                  </a:lnTo>
                  <a:lnTo>
                    <a:pt x="1270787" y="1179289"/>
                  </a:lnTo>
                  <a:lnTo>
                    <a:pt x="1241465" y="1212921"/>
                  </a:lnTo>
                  <a:lnTo>
                    <a:pt x="1212908" y="1247224"/>
                  </a:lnTo>
                  <a:lnTo>
                    <a:pt x="1185130" y="1282185"/>
                  </a:lnTo>
                  <a:lnTo>
                    <a:pt x="1158143" y="1317791"/>
                  </a:lnTo>
                  <a:lnTo>
                    <a:pt x="1131960" y="1354029"/>
                  </a:lnTo>
                  <a:lnTo>
                    <a:pt x="1106596" y="1390885"/>
                  </a:lnTo>
                  <a:lnTo>
                    <a:pt x="1082064" y="1428346"/>
                  </a:lnTo>
                  <a:lnTo>
                    <a:pt x="1058376" y="1466398"/>
                  </a:lnTo>
                  <a:lnTo>
                    <a:pt x="1035546" y="1505030"/>
                  </a:lnTo>
                  <a:lnTo>
                    <a:pt x="1013588" y="1544226"/>
                  </a:lnTo>
                  <a:lnTo>
                    <a:pt x="992514" y="1583974"/>
                  </a:lnTo>
                  <a:lnTo>
                    <a:pt x="972339" y="1624260"/>
                  </a:lnTo>
                  <a:lnTo>
                    <a:pt x="953075" y="1665071"/>
                  </a:lnTo>
                  <a:lnTo>
                    <a:pt x="934736" y="1706394"/>
                  </a:lnTo>
                  <a:lnTo>
                    <a:pt x="917335" y="1748216"/>
                  </a:lnTo>
                  <a:lnTo>
                    <a:pt x="900885" y="1790522"/>
                  </a:lnTo>
                  <a:lnTo>
                    <a:pt x="885400" y="1833301"/>
                  </a:lnTo>
                  <a:lnTo>
                    <a:pt x="870893" y="1876538"/>
                  </a:lnTo>
                  <a:lnTo>
                    <a:pt x="857378" y="1920220"/>
                  </a:lnTo>
                  <a:lnTo>
                    <a:pt x="844867" y="1964333"/>
                  </a:lnTo>
                  <a:lnTo>
                    <a:pt x="833374" y="2008866"/>
                  </a:lnTo>
                  <a:lnTo>
                    <a:pt x="822912" y="2053803"/>
                  </a:lnTo>
                  <a:lnTo>
                    <a:pt x="813495" y="2099132"/>
                  </a:lnTo>
                  <a:lnTo>
                    <a:pt x="805136" y="2144840"/>
                  </a:lnTo>
                  <a:lnTo>
                    <a:pt x="797849" y="2190913"/>
                  </a:lnTo>
                  <a:lnTo>
                    <a:pt x="791646" y="2237338"/>
                  </a:lnTo>
                  <a:lnTo>
                    <a:pt x="786541" y="2284102"/>
                  </a:lnTo>
                  <a:lnTo>
                    <a:pt x="782547" y="2331190"/>
                  </a:lnTo>
                  <a:lnTo>
                    <a:pt x="779678" y="2378591"/>
                  </a:lnTo>
                  <a:lnTo>
                    <a:pt x="777946" y="2426290"/>
                  </a:lnTo>
                  <a:lnTo>
                    <a:pt x="777366" y="2474274"/>
                  </a:lnTo>
                  <a:lnTo>
                    <a:pt x="778047" y="2526243"/>
                  </a:lnTo>
                  <a:lnTo>
                    <a:pt x="780071" y="2577727"/>
                  </a:lnTo>
                  <a:lnTo>
                    <a:pt x="783412" y="2628723"/>
                  </a:lnTo>
                  <a:lnTo>
                    <a:pt x="788042" y="2679230"/>
                  </a:lnTo>
                  <a:lnTo>
                    <a:pt x="793933" y="2729246"/>
                  </a:lnTo>
                  <a:lnTo>
                    <a:pt x="801059" y="2778771"/>
                  </a:lnTo>
                  <a:lnTo>
                    <a:pt x="809392" y="2827801"/>
                  </a:lnTo>
                  <a:lnTo>
                    <a:pt x="818905" y="2876336"/>
                  </a:lnTo>
                  <a:lnTo>
                    <a:pt x="829571" y="2924373"/>
                  </a:lnTo>
                  <a:lnTo>
                    <a:pt x="841362" y="2971912"/>
                  </a:lnTo>
                  <a:lnTo>
                    <a:pt x="854252" y="3018950"/>
                  </a:lnTo>
                  <a:lnTo>
                    <a:pt x="868213" y="3065486"/>
                  </a:lnTo>
                  <a:lnTo>
                    <a:pt x="883218" y="3111518"/>
                  </a:lnTo>
                  <a:lnTo>
                    <a:pt x="899240" y="3157044"/>
                  </a:lnTo>
                  <a:lnTo>
                    <a:pt x="916251" y="3202063"/>
                  </a:lnTo>
                  <a:lnTo>
                    <a:pt x="934224" y="3246574"/>
                  </a:lnTo>
                  <a:lnTo>
                    <a:pt x="933475" y="3242624"/>
                  </a:lnTo>
                  <a:lnTo>
                    <a:pt x="3830361" y="3242624"/>
                  </a:lnTo>
                  <a:lnTo>
                    <a:pt x="3804471" y="3174450"/>
                  </a:lnTo>
                  <a:lnTo>
                    <a:pt x="3779288" y="3137038"/>
                  </a:lnTo>
                  <a:lnTo>
                    <a:pt x="3748450" y="3104344"/>
                  </a:lnTo>
                  <a:lnTo>
                    <a:pt x="3712647" y="3077057"/>
                  </a:lnTo>
                  <a:lnTo>
                    <a:pt x="3672567" y="3055865"/>
                  </a:lnTo>
                  <a:lnTo>
                    <a:pt x="3629937" y="3041799"/>
                  </a:lnTo>
                  <a:lnTo>
                    <a:pt x="3627945" y="3041799"/>
                  </a:lnTo>
                  <a:lnTo>
                    <a:pt x="3628069" y="2426290"/>
                  </a:lnTo>
                  <a:lnTo>
                    <a:pt x="3628188" y="1833301"/>
                  </a:lnTo>
                  <a:lnTo>
                    <a:pt x="3628313" y="1212921"/>
                  </a:lnTo>
                  <a:lnTo>
                    <a:pt x="3628418" y="689607"/>
                  </a:lnTo>
                  <a:lnTo>
                    <a:pt x="3498722" y="689607"/>
                  </a:lnTo>
                  <a:lnTo>
                    <a:pt x="3498722" y="686410"/>
                  </a:lnTo>
                  <a:lnTo>
                    <a:pt x="3456181" y="668726"/>
                  </a:lnTo>
                  <a:lnTo>
                    <a:pt x="3409285" y="650327"/>
                  </a:lnTo>
                  <a:lnTo>
                    <a:pt x="3362815" y="633258"/>
                  </a:lnTo>
                  <a:lnTo>
                    <a:pt x="3316606" y="617509"/>
                  </a:lnTo>
                  <a:lnTo>
                    <a:pt x="3270497" y="603072"/>
                  </a:lnTo>
                  <a:lnTo>
                    <a:pt x="3224325" y="589937"/>
                  </a:lnTo>
                  <a:lnTo>
                    <a:pt x="3177927" y="578096"/>
                  </a:lnTo>
                  <a:lnTo>
                    <a:pt x="3131142" y="567539"/>
                  </a:lnTo>
                  <a:lnTo>
                    <a:pt x="3083805" y="558258"/>
                  </a:lnTo>
                  <a:lnTo>
                    <a:pt x="3035756" y="550244"/>
                  </a:lnTo>
                  <a:lnTo>
                    <a:pt x="2986831" y="543487"/>
                  </a:lnTo>
                  <a:lnTo>
                    <a:pt x="2936869" y="537979"/>
                  </a:lnTo>
                  <a:lnTo>
                    <a:pt x="2885705" y="533710"/>
                  </a:lnTo>
                  <a:lnTo>
                    <a:pt x="2834422" y="530745"/>
                  </a:lnTo>
                  <a:close/>
                </a:path>
                <a:path w="3839210" h="3582670" extrusionOk="0">
                  <a:moveTo>
                    <a:pt x="3830361" y="3242624"/>
                  </a:moveTo>
                  <a:lnTo>
                    <a:pt x="933475" y="3242624"/>
                  </a:lnTo>
                  <a:lnTo>
                    <a:pt x="934224" y="3246574"/>
                  </a:lnTo>
                  <a:lnTo>
                    <a:pt x="3831402" y="3246574"/>
                  </a:lnTo>
                  <a:lnTo>
                    <a:pt x="3830361" y="3242624"/>
                  </a:lnTo>
                  <a:close/>
                </a:path>
                <a:path w="3839210" h="3582670" extrusionOk="0">
                  <a:moveTo>
                    <a:pt x="3628897" y="3041456"/>
                  </a:moveTo>
                  <a:lnTo>
                    <a:pt x="3627945" y="3041799"/>
                  </a:lnTo>
                  <a:lnTo>
                    <a:pt x="3629937" y="3041799"/>
                  </a:lnTo>
                  <a:lnTo>
                    <a:pt x="3628897" y="3041456"/>
                  </a:lnTo>
                  <a:close/>
                </a:path>
                <a:path w="3839210" h="3582670" extrusionOk="0">
                  <a:moveTo>
                    <a:pt x="3498722" y="686410"/>
                  </a:moveTo>
                  <a:lnTo>
                    <a:pt x="3498722" y="689607"/>
                  </a:lnTo>
                  <a:lnTo>
                    <a:pt x="3503663" y="688464"/>
                  </a:lnTo>
                  <a:lnTo>
                    <a:pt x="3498722" y="686410"/>
                  </a:lnTo>
                  <a:close/>
                </a:path>
                <a:path w="3839210" h="3582670" extrusionOk="0">
                  <a:moveTo>
                    <a:pt x="3628557" y="0"/>
                  </a:moveTo>
                  <a:lnTo>
                    <a:pt x="3498722" y="0"/>
                  </a:lnTo>
                  <a:lnTo>
                    <a:pt x="3498722" y="686410"/>
                  </a:lnTo>
                  <a:lnTo>
                    <a:pt x="3503663" y="688464"/>
                  </a:lnTo>
                  <a:lnTo>
                    <a:pt x="3498722" y="689607"/>
                  </a:lnTo>
                  <a:lnTo>
                    <a:pt x="3628418" y="689607"/>
                  </a:lnTo>
                  <a:lnTo>
                    <a:pt x="3628451" y="528253"/>
                  </a:lnTo>
                  <a:lnTo>
                    <a:pt x="3628557" y="0"/>
                  </a:lnTo>
                  <a:close/>
                </a:path>
                <a:path w="3839210" h="3582670" extrusionOk="0">
                  <a:moveTo>
                    <a:pt x="2780514" y="528903"/>
                  </a:moveTo>
                  <a:lnTo>
                    <a:pt x="2673063" y="528903"/>
                  </a:lnTo>
                  <a:lnTo>
                    <a:pt x="2622762" y="530745"/>
                  </a:lnTo>
                  <a:lnTo>
                    <a:pt x="2835319" y="530745"/>
                  </a:lnTo>
                  <a:lnTo>
                    <a:pt x="2780514" y="528903"/>
                  </a:lnTo>
                  <a:close/>
                </a:path>
                <a:path w="3839210" h="3582670" extrusionOk="0">
                  <a:moveTo>
                    <a:pt x="2723387" y="528253"/>
                  </a:moveTo>
                  <a:lnTo>
                    <a:pt x="2669621" y="528903"/>
                  </a:lnTo>
                  <a:lnTo>
                    <a:pt x="2783432" y="528903"/>
                  </a:lnTo>
                  <a:lnTo>
                    <a:pt x="2723387" y="528253"/>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13" name="Google Shape;1713;p41"/>
            <p:cNvSpPr/>
            <p:nvPr/>
          </p:nvSpPr>
          <p:spPr>
            <a:xfrm>
              <a:off x="2188375" y="4627791"/>
              <a:ext cx="55244" cy="55245"/>
            </a:xfrm>
            <a:custGeom>
              <a:avLst/>
              <a:gdLst/>
              <a:ahLst/>
              <a:cxnLst/>
              <a:rect l="l" t="t" r="r" b="b"/>
              <a:pathLst>
                <a:path w="55244" h="55245" extrusionOk="0">
                  <a:moveTo>
                    <a:pt x="54889" y="0"/>
                  </a:moveTo>
                  <a:lnTo>
                    <a:pt x="0" y="0"/>
                  </a:lnTo>
                  <a:lnTo>
                    <a:pt x="0" y="54889"/>
                  </a:lnTo>
                  <a:lnTo>
                    <a:pt x="54889" y="54889"/>
                  </a:lnTo>
                  <a:lnTo>
                    <a:pt x="5488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14" name="Google Shape;1714;p41"/>
            <p:cNvSpPr/>
            <p:nvPr/>
          </p:nvSpPr>
          <p:spPr>
            <a:xfrm>
              <a:off x="2253885" y="2910068"/>
              <a:ext cx="1706245" cy="1708785"/>
            </a:xfrm>
            <a:custGeom>
              <a:avLst/>
              <a:gdLst/>
              <a:ahLst/>
              <a:cxnLst/>
              <a:rect l="l" t="t" r="r" b="b"/>
              <a:pathLst>
                <a:path w="1706245" h="1708785" extrusionOk="0">
                  <a:moveTo>
                    <a:pt x="1503959" y="1708200"/>
                  </a:moveTo>
                  <a:lnTo>
                    <a:pt x="1503514" y="1708200"/>
                  </a:lnTo>
                  <a:lnTo>
                    <a:pt x="1503375" y="1708607"/>
                  </a:lnTo>
                  <a:lnTo>
                    <a:pt x="1503959" y="1708200"/>
                  </a:lnTo>
                  <a:close/>
                </a:path>
                <a:path w="1706245" h="1708785" extrusionOk="0">
                  <a:moveTo>
                    <a:pt x="0" y="203809"/>
                  </a:moveTo>
                  <a:lnTo>
                    <a:pt x="0" y="1504887"/>
                  </a:lnTo>
                  <a:lnTo>
                    <a:pt x="47887" y="1520954"/>
                  </a:lnTo>
                  <a:lnTo>
                    <a:pt x="91926" y="1545531"/>
                  </a:lnTo>
                  <a:lnTo>
                    <a:pt x="130529" y="1577462"/>
                  </a:lnTo>
                  <a:lnTo>
                    <a:pt x="162755" y="1615807"/>
                  </a:lnTo>
                  <a:lnTo>
                    <a:pt x="187664" y="1659628"/>
                  </a:lnTo>
                  <a:lnTo>
                    <a:pt x="204317" y="1707984"/>
                  </a:lnTo>
                  <a:lnTo>
                    <a:pt x="204317" y="1708200"/>
                  </a:lnTo>
                  <a:lnTo>
                    <a:pt x="1503514" y="1708200"/>
                  </a:lnTo>
                  <a:lnTo>
                    <a:pt x="1519712" y="1660914"/>
                  </a:lnTo>
                  <a:lnTo>
                    <a:pt x="1544126" y="1617644"/>
                  </a:lnTo>
                  <a:lnTo>
                    <a:pt x="1575708" y="1579706"/>
                  </a:lnTo>
                  <a:lnTo>
                    <a:pt x="1613546" y="1548012"/>
                  </a:lnTo>
                  <a:lnTo>
                    <a:pt x="1656731" y="1523471"/>
                  </a:lnTo>
                  <a:lnTo>
                    <a:pt x="1704352" y="1506994"/>
                  </a:lnTo>
                  <a:lnTo>
                    <a:pt x="1706092" y="1506080"/>
                  </a:lnTo>
                  <a:lnTo>
                    <a:pt x="1706092" y="205994"/>
                  </a:lnTo>
                  <a:lnTo>
                    <a:pt x="1705128" y="205562"/>
                  </a:lnTo>
                  <a:lnTo>
                    <a:pt x="215" y="205562"/>
                  </a:lnTo>
                  <a:lnTo>
                    <a:pt x="0" y="203809"/>
                  </a:lnTo>
                  <a:close/>
                </a:path>
                <a:path w="1706245" h="1708785" extrusionOk="0">
                  <a:moveTo>
                    <a:pt x="1507883" y="0"/>
                  </a:moveTo>
                  <a:lnTo>
                    <a:pt x="203441" y="368"/>
                  </a:lnTo>
                  <a:lnTo>
                    <a:pt x="203530" y="596"/>
                  </a:lnTo>
                  <a:lnTo>
                    <a:pt x="187251" y="49126"/>
                  </a:lnTo>
                  <a:lnTo>
                    <a:pt x="162675" y="93162"/>
                  </a:lnTo>
                  <a:lnTo>
                    <a:pt x="130743" y="131764"/>
                  </a:lnTo>
                  <a:lnTo>
                    <a:pt x="92395" y="163991"/>
                  </a:lnTo>
                  <a:lnTo>
                    <a:pt x="48573" y="188904"/>
                  </a:lnTo>
                  <a:lnTo>
                    <a:pt x="215" y="205562"/>
                  </a:lnTo>
                  <a:lnTo>
                    <a:pt x="1705128" y="205562"/>
                  </a:lnTo>
                  <a:lnTo>
                    <a:pt x="1704136" y="205117"/>
                  </a:lnTo>
                  <a:lnTo>
                    <a:pt x="1656291" y="188496"/>
                  </a:lnTo>
                  <a:lnTo>
                    <a:pt x="1613758" y="163667"/>
                  </a:lnTo>
                  <a:lnTo>
                    <a:pt x="1577090" y="131546"/>
                  </a:lnTo>
                  <a:lnTo>
                    <a:pt x="1546927" y="93162"/>
                  </a:lnTo>
                  <a:lnTo>
                    <a:pt x="1523573" y="49126"/>
                  </a:lnTo>
                  <a:lnTo>
                    <a:pt x="1507794" y="596"/>
                  </a:lnTo>
                  <a:lnTo>
                    <a:pt x="1507883"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15" name="Google Shape;1715;p41"/>
            <p:cNvSpPr/>
            <p:nvPr/>
          </p:nvSpPr>
          <p:spPr>
            <a:xfrm>
              <a:off x="2991501" y="3656783"/>
              <a:ext cx="382904" cy="382904"/>
            </a:xfrm>
            <a:custGeom>
              <a:avLst/>
              <a:gdLst/>
              <a:ahLst/>
              <a:cxnLst/>
              <a:rect l="l" t="t" r="r" b="b"/>
              <a:pathLst>
                <a:path w="382904" h="382904" extrusionOk="0">
                  <a:moveTo>
                    <a:pt x="191388" y="0"/>
                  </a:moveTo>
                  <a:lnTo>
                    <a:pt x="147504" y="5055"/>
                  </a:lnTo>
                  <a:lnTo>
                    <a:pt x="107220" y="19455"/>
                  </a:lnTo>
                  <a:lnTo>
                    <a:pt x="71684" y="42049"/>
                  </a:lnTo>
                  <a:lnTo>
                    <a:pt x="42045" y="71689"/>
                  </a:lnTo>
                  <a:lnTo>
                    <a:pt x="19452" y="107226"/>
                  </a:lnTo>
                  <a:lnTo>
                    <a:pt x="5054" y="147508"/>
                  </a:lnTo>
                  <a:lnTo>
                    <a:pt x="0" y="191389"/>
                  </a:lnTo>
                  <a:lnTo>
                    <a:pt x="5054" y="235273"/>
                  </a:lnTo>
                  <a:lnTo>
                    <a:pt x="19452" y="275559"/>
                  </a:lnTo>
                  <a:lnTo>
                    <a:pt x="42045" y="311098"/>
                  </a:lnTo>
                  <a:lnTo>
                    <a:pt x="71684" y="340739"/>
                  </a:lnTo>
                  <a:lnTo>
                    <a:pt x="107220" y="363335"/>
                  </a:lnTo>
                  <a:lnTo>
                    <a:pt x="147504" y="377735"/>
                  </a:lnTo>
                  <a:lnTo>
                    <a:pt x="191388" y="382790"/>
                  </a:lnTo>
                  <a:lnTo>
                    <a:pt x="235273" y="377735"/>
                  </a:lnTo>
                  <a:lnTo>
                    <a:pt x="275559" y="363335"/>
                  </a:lnTo>
                  <a:lnTo>
                    <a:pt x="311098" y="340739"/>
                  </a:lnTo>
                  <a:lnTo>
                    <a:pt x="340739" y="311098"/>
                  </a:lnTo>
                  <a:lnTo>
                    <a:pt x="363335" y="275559"/>
                  </a:lnTo>
                  <a:lnTo>
                    <a:pt x="377735" y="235273"/>
                  </a:lnTo>
                  <a:lnTo>
                    <a:pt x="382790" y="191389"/>
                  </a:lnTo>
                  <a:lnTo>
                    <a:pt x="377735" y="147508"/>
                  </a:lnTo>
                  <a:lnTo>
                    <a:pt x="363335" y="107226"/>
                  </a:lnTo>
                  <a:lnTo>
                    <a:pt x="340739" y="71689"/>
                  </a:lnTo>
                  <a:lnTo>
                    <a:pt x="311098" y="42049"/>
                  </a:lnTo>
                  <a:lnTo>
                    <a:pt x="275559" y="19455"/>
                  </a:lnTo>
                  <a:lnTo>
                    <a:pt x="235273" y="5055"/>
                  </a:lnTo>
                  <a:lnTo>
                    <a:pt x="19138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16" name="Google Shape;1716;p41"/>
            <p:cNvSpPr/>
            <p:nvPr/>
          </p:nvSpPr>
          <p:spPr>
            <a:xfrm>
              <a:off x="3118347" y="3782796"/>
              <a:ext cx="85725" cy="85725"/>
            </a:xfrm>
            <a:custGeom>
              <a:avLst/>
              <a:gdLst/>
              <a:ahLst/>
              <a:cxnLst/>
              <a:rect l="l" t="t" r="r" b="b"/>
              <a:pathLst>
                <a:path w="85725" h="85725" extrusionOk="0">
                  <a:moveTo>
                    <a:pt x="65443" y="0"/>
                  </a:moveTo>
                  <a:lnTo>
                    <a:pt x="0" y="65455"/>
                  </a:lnTo>
                  <a:lnTo>
                    <a:pt x="19761" y="85204"/>
                  </a:lnTo>
                  <a:lnTo>
                    <a:pt x="85204" y="19761"/>
                  </a:lnTo>
                  <a:lnTo>
                    <a:pt x="6544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17" name="Google Shape;1717;p41"/>
            <p:cNvSpPr/>
            <p:nvPr/>
          </p:nvSpPr>
          <p:spPr>
            <a:xfrm>
              <a:off x="4025455" y="2822244"/>
              <a:ext cx="64135" cy="979804"/>
            </a:xfrm>
            <a:custGeom>
              <a:avLst/>
              <a:gdLst/>
              <a:ahLst/>
              <a:cxnLst/>
              <a:rect l="l" t="t" r="r" b="b"/>
              <a:pathLst>
                <a:path w="64135" h="979804" extrusionOk="0">
                  <a:moveTo>
                    <a:pt x="0" y="0"/>
                  </a:moveTo>
                  <a:lnTo>
                    <a:pt x="63741" y="0"/>
                  </a:lnTo>
                  <a:lnTo>
                    <a:pt x="63741" y="979652"/>
                  </a:lnTo>
                  <a:lnTo>
                    <a:pt x="0" y="979652"/>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18" name="Google Shape;1718;p41"/>
            <p:cNvSpPr/>
            <p:nvPr/>
          </p:nvSpPr>
          <p:spPr>
            <a:xfrm>
              <a:off x="2163064" y="2821304"/>
              <a:ext cx="1861820" cy="81280"/>
            </a:xfrm>
            <a:custGeom>
              <a:avLst/>
              <a:gdLst/>
              <a:ahLst/>
              <a:cxnLst/>
              <a:rect l="l" t="t" r="r" b="b"/>
              <a:pathLst>
                <a:path w="1861820" h="81280" extrusionOk="0">
                  <a:moveTo>
                    <a:pt x="54889" y="0"/>
                  </a:moveTo>
                  <a:lnTo>
                    <a:pt x="0" y="0"/>
                  </a:lnTo>
                  <a:lnTo>
                    <a:pt x="0" y="54889"/>
                  </a:lnTo>
                  <a:lnTo>
                    <a:pt x="54889" y="54889"/>
                  </a:lnTo>
                  <a:lnTo>
                    <a:pt x="54889" y="0"/>
                  </a:lnTo>
                  <a:close/>
                </a:path>
                <a:path w="1861820" h="81280" extrusionOk="0">
                  <a:moveTo>
                    <a:pt x="1861375" y="26187"/>
                  </a:moveTo>
                  <a:lnTo>
                    <a:pt x="1806486" y="26187"/>
                  </a:lnTo>
                  <a:lnTo>
                    <a:pt x="1806486" y="81076"/>
                  </a:lnTo>
                  <a:lnTo>
                    <a:pt x="1861375" y="81076"/>
                  </a:lnTo>
                  <a:lnTo>
                    <a:pt x="1861375" y="261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19" name="Google Shape;1719;p41"/>
            <p:cNvSpPr/>
            <p:nvPr/>
          </p:nvSpPr>
          <p:spPr>
            <a:xfrm>
              <a:off x="460375" y="1374775"/>
              <a:ext cx="3565525" cy="3307715"/>
            </a:xfrm>
            <a:custGeom>
              <a:avLst/>
              <a:gdLst/>
              <a:ahLst/>
              <a:cxnLst/>
              <a:rect l="l" t="t" r="r" b="b"/>
              <a:pathLst>
                <a:path w="3565525" h="3307715" extrusionOk="0">
                  <a:moveTo>
                    <a:pt x="3563334" y="3307236"/>
                  </a:moveTo>
                  <a:lnTo>
                    <a:pt x="0" y="3307236"/>
                  </a:lnTo>
                </a:path>
                <a:path w="3565525" h="3307715" extrusionOk="0">
                  <a:moveTo>
                    <a:pt x="3565087" y="3288033"/>
                  </a:moveTo>
                  <a:lnTo>
                    <a:pt x="3565087"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720" name="Google Shape;1720;p41"/>
            <p:cNvPicPr preferRelativeResize="0"/>
            <p:nvPr/>
          </p:nvPicPr>
          <p:blipFill rotWithShape="1">
            <a:blip r:embed="rId3">
              <a:alphaModFix/>
            </a:blip>
            <a:srcRect/>
            <a:stretch/>
          </p:blipFill>
          <p:spPr>
            <a:xfrm>
              <a:off x="3878624" y="4535002"/>
              <a:ext cx="305460" cy="307206"/>
            </a:xfrm>
            <a:prstGeom prst="rect">
              <a:avLst/>
            </a:prstGeom>
            <a:noFill/>
            <a:ln>
              <a:noFill/>
            </a:ln>
          </p:spPr>
        </p:pic>
        <p:sp>
          <p:nvSpPr>
            <p:cNvPr id="1721" name="Google Shape;1721;p41"/>
            <p:cNvSpPr/>
            <p:nvPr/>
          </p:nvSpPr>
          <p:spPr>
            <a:xfrm>
              <a:off x="2114082" y="4384079"/>
              <a:ext cx="51435" cy="95885"/>
            </a:xfrm>
            <a:custGeom>
              <a:avLst/>
              <a:gdLst/>
              <a:ahLst/>
              <a:cxnLst/>
              <a:rect l="l" t="t" r="r" b="b"/>
              <a:pathLst>
                <a:path w="51435" h="95885" extrusionOk="0">
                  <a:moveTo>
                    <a:pt x="51231" y="0"/>
                  </a:moveTo>
                  <a:lnTo>
                    <a:pt x="0" y="13055"/>
                  </a:lnTo>
                  <a:lnTo>
                    <a:pt x="50177" y="95338"/>
                  </a:lnTo>
                  <a:lnTo>
                    <a:pt x="5123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22" name="Google Shape;1722;p41"/>
            <p:cNvSpPr/>
            <p:nvPr/>
          </p:nvSpPr>
          <p:spPr>
            <a:xfrm>
              <a:off x="2949374" y="3169276"/>
              <a:ext cx="195580" cy="410845"/>
            </a:xfrm>
            <a:custGeom>
              <a:avLst/>
              <a:gdLst/>
              <a:ahLst/>
              <a:cxnLst/>
              <a:rect l="l" t="t" r="r" b="b"/>
              <a:pathLst>
                <a:path w="195580" h="410845" extrusionOk="0">
                  <a:moveTo>
                    <a:pt x="0" y="218274"/>
                  </a:moveTo>
                  <a:lnTo>
                    <a:pt x="113512" y="410362"/>
                  </a:lnTo>
                  <a:lnTo>
                    <a:pt x="19558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23" name="Google Shape;1723;p41"/>
            <p:cNvSpPr/>
            <p:nvPr/>
          </p:nvSpPr>
          <p:spPr>
            <a:xfrm>
              <a:off x="2927616" y="3366198"/>
              <a:ext cx="155575" cy="243839"/>
            </a:xfrm>
            <a:custGeom>
              <a:avLst/>
              <a:gdLst/>
              <a:ahLst/>
              <a:cxnLst/>
              <a:rect l="l" t="t" r="r" b="b"/>
              <a:pathLst>
                <a:path w="155575" h="243839" extrusionOk="0">
                  <a:moveTo>
                    <a:pt x="48145" y="23495"/>
                  </a:moveTo>
                  <a:lnTo>
                    <a:pt x="46037" y="14173"/>
                  </a:lnTo>
                  <a:lnTo>
                    <a:pt x="40690" y="6642"/>
                  </a:lnTo>
                  <a:lnTo>
                    <a:pt x="32918" y="1663"/>
                  </a:lnTo>
                  <a:lnTo>
                    <a:pt x="23495" y="0"/>
                  </a:lnTo>
                  <a:lnTo>
                    <a:pt x="14173" y="2108"/>
                  </a:lnTo>
                  <a:lnTo>
                    <a:pt x="6642" y="7454"/>
                  </a:lnTo>
                  <a:lnTo>
                    <a:pt x="1663" y="15240"/>
                  </a:lnTo>
                  <a:lnTo>
                    <a:pt x="0" y="24650"/>
                  </a:lnTo>
                  <a:lnTo>
                    <a:pt x="2120" y="33972"/>
                  </a:lnTo>
                  <a:lnTo>
                    <a:pt x="7454" y="41503"/>
                  </a:lnTo>
                  <a:lnTo>
                    <a:pt x="15240" y="46482"/>
                  </a:lnTo>
                  <a:lnTo>
                    <a:pt x="24650" y="48145"/>
                  </a:lnTo>
                  <a:lnTo>
                    <a:pt x="33972" y="46024"/>
                  </a:lnTo>
                  <a:lnTo>
                    <a:pt x="41503" y="40678"/>
                  </a:lnTo>
                  <a:lnTo>
                    <a:pt x="46482" y="32905"/>
                  </a:lnTo>
                  <a:lnTo>
                    <a:pt x="48145" y="23495"/>
                  </a:lnTo>
                  <a:close/>
                </a:path>
                <a:path w="155575" h="243839" extrusionOk="0">
                  <a:moveTo>
                    <a:pt x="155257" y="219075"/>
                  </a:moveTo>
                  <a:lnTo>
                    <a:pt x="153136" y="209753"/>
                  </a:lnTo>
                  <a:lnTo>
                    <a:pt x="147789" y="202222"/>
                  </a:lnTo>
                  <a:lnTo>
                    <a:pt x="140017" y="197243"/>
                  </a:lnTo>
                  <a:lnTo>
                    <a:pt x="130606" y="195580"/>
                  </a:lnTo>
                  <a:lnTo>
                    <a:pt x="121272" y="197688"/>
                  </a:lnTo>
                  <a:lnTo>
                    <a:pt x="113753" y="203034"/>
                  </a:lnTo>
                  <a:lnTo>
                    <a:pt x="108775" y="210820"/>
                  </a:lnTo>
                  <a:lnTo>
                    <a:pt x="107111" y="220230"/>
                  </a:lnTo>
                  <a:lnTo>
                    <a:pt x="109220" y="229552"/>
                  </a:lnTo>
                  <a:lnTo>
                    <a:pt x="114566" y="237083"/>
                  </a:lnTo>
                  <a:lnTo>
                    <a:pt x="122339" y="242062"/>
                  </a:lnTo>
                  <a:lnTo>
                    <a:pt x="131762" y="243725"/>
                  </a:lnTo>
                  <a:lnTo>
                    <a:pt x="141084" y="241604"/>
                  </a:lnTo>
                  <a:lnTo>
                    <a:pt x="148615" y="236258"/>
                  </a:lnTo>
                  <a:lnTo>
                    <a:pt x="153581" y="228485"/>
                  </a:lnTo>
                  <a:lnTo>
                    <a:pt x="155257" y="21907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24" name="Google Shape;1724;p41"/>
            <p:cNvSpPr/>
            <p:nvPr/>
          </p:nvSpPr>
          <p:spPr>
            <a:xfrm>
              <a:off x="2612349" y="2644821"/>
              <a:ext cx="1477010" cy="2247900"/>
            </a:xfrm>
            <a:custGeom>
              <a:avLst/>
              <a:gdLst/>
              <a:ahLst/>
              <a:cxnLst/>
              <a:rect l="l" t="t" r="r" b="b"/>
              <a:pathLst>
                <a:path w="1477010" h="2247900" extrusionOk="0">
                  <a:moveTo>
                    <a:pt x="334733" y="743051"/>
                  </a:moveTo>
                  <a:lnTo>
                    <a:pt x="358349" y="755556"/>
                  </a:lnTo>
                  <a:lnTo>
                    <a:pt x="379909" y="762080"/>
                  </a:lnTo>
                  <a:lnTo>
                    <a:pt x="398061" y="762116"/>
                  </a:lnTo>
                  <a:lnTo>
                    <a:pt x="411454" y="755154"/>
                  </a:lnTo>
                  <a:lnTo>
                    <a:pt x="419074" y="734950"/>
                  </a:lnTo>
                  <a:lnTo>
                    <a:pt x="413331" y="706561"/>
                  </a:lnTo>
                  <a:lnTo>
                    <a:pt x="395638" y="673690"/>
                  </a:lnTo>
                  <a:lnTo>
                    <a:pt x="367411" y="640041"/>
                  </a:lnTo>
                </a:path>
                <a:path w="1477010" h="2247900" extrusionOk="0">
                  <a:moveTo>
                    <a:pt x="327977" y="2063140"/>
                  </a:moveTo>
                  <a:lnTo>
                    <a:pt x="788987" y="2063140"/>
                  </a:lnTo>
                  <a:lnTo>
                    <a:pt x="928256" y="2061778"/>
                  </a:lnTo>
                  <a:lnTo>
                    <a:pt x="1011786" y="2068964"/>
                  </a:lnTo>
                  <a:lnTo>
                    <a:pt x="1072976" y="2091574"/>
                  </a:lnTo>
                  <a:lnTo>
                    <a:pt x="1145222" y="2136482"/>
                  </a:lnTo>
                  <a:lnTo>
                    <a:pt x="1170221" y="2155882"/>
                  </a:lnTo>
                  <a:lnTo>
                    <a:pt x="1194142" y="2178157"/>
                  </a:lnTo>
                  <a:lnTo>
                    <a:pt x="1218719" y="2200870"/>
                  </a:lnTo>
                  <a:lnTo>
                    <a:pt x="1245684" y="2221583"/>
                  </a:lnTo>
                  <a:lnTo>
                    <a:pt x="1276772" y="2237858"/>
                  </a:lnTo>
                  <a:lnTo>
                    <a:pt x="1313715" y="2247257"/>
                  </a:lnTo>
                  <a:lnTo>
                    <a:pt x="1358247" y="2247344"/>
                  </a:lnTo>
                  <a:lnTo>
                    <a:pt x="1412101" y="2235679"/>
                  </a:lnTo>
                  <a:lnTo>
                    <a:pt x="1477010" y="2209825"/>
                  </a:lnTo>
                  <a:lnTo>
                    <a:pt x="1477010" y="2206332"/>
                  </a:lnTo>
                </a:path>
                <a:path w="1477010" h="2247900" extrusionOk="0">
                  <a:moveTo>
                    <a:pt x="0" y="1872551"/>
                  </a:moveTo>
                  <a:lnTo>
                    <a:pt x="46440" y="1896316"/>
                  </a:lnTo>
                  <a:lnTo>
                    <a:pt x="81432" y="1919874"/>
                  </a:lnTo>
                  <a:lnTo>
                    <a:pt x="126617" y="1964891"/>
                  </a:lnTo>
                  <a:lnTo>
                    <a:pt x="154636" y="2004653"/>
                  </a:lnTo>
                  <a:lnTo>
                    <a:pt x="168173" y="2021641"/>
                  </a:lnTo>
                  <a:lnTo>
                    <a:pt x="206227" y="2047987"/>
                  </a:lnTo>
                  <a:lnTo>
                    <a:pt x="274825" y="2061701"/>
                  </a:lnTo>
                  <a:lnTo>
                    <a:pt x="326542" y="2062899"/>
                  </a:lnTo>
                  <a:lnTo>
                    <a:pt x="327748" y="2059622"/>
                  </a:lnTo>
                </a:path>
                <a:path w="1477010" h="2247900" extrusionOk="0">
                  <a:moveTo>
                    <a:pt x="1467015" y="1885162"/>
                  </a:moveTo>
                  <a:lnTo>
                    <a:pt x="1405588" y="1798938"/>
                  </a:lnTo>
                  <a:lnTo>
                    <a:pt x="1377745" y="1611852"/>
                  </a:lnTo>
                  <a:lnTo>
                    <a:pt x="1376855" y="1181392"/>
                  </a:lnTo>
                  <a:lnTo>
                    <a:pt x="1396288" y="365048"/>
                  </a:lnTo>
                  <a:lnTo>
                    <a:pt x="1396453" y="358495"/>
                  </a:lnTo>
                  <a:lnTo>
                    <a:pt x="1404391" y="208861"/>
                  </a:lnTo>
                  <a:lnTo>
                    <a:pt x="1392420" y="121640"/>
                  </a:lnTo>
                  <a:lnTo>
                    <a:pt x="1347385" y="63222"/>
                  </a:lnTo>
                  <a:lnTo>
                    <a:pt x="1256131"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25" name="Google Shape;1725;p41"/>
            <p:cNvSpPr/>
            <p:nvPr/>
          </p:nvSpPr>
          <p:spPr>
            <a:xfrm>
              <a:off x="738581" y="3798531"/>
              <a:ext cx="1942464" cy="770889"/>
            </a:xfrm>
            <a:custGeom>
              <a:avLst/>
              <a:gdLst/>
              <a:ahLst/>
              <a:cxnLst/>
              <a:rect l="l" t="t" r="r" b="b"/>
              <a:pathLst>
                <a:path w="1942464" h="770889" extrusionOk="0">
                  <a:moveTo>
                    <a:pt x="96342" y="0"/>
                  </a:moveTo>
                  <a:lnTo>
                    <a:pt x="0" y="2819"/>
                  </a:lnTo>
                  <a:lnTo>
                    <a:pt x="82308" y="50965"/>
                  </a:lnTo>
                  <a:lnTo>
                    <a:pt x="96342" y="0"/>
                  </a:lnTo>
                  <a:close/>
                </a:path>
                <a:path w="1942464" h="770889" extrusionOk="0">
                  <a:moveTo>
                    <a:pt x="1942299" y="724344"/>
                  </a:moveTo>
                  <a:lnTo>
                    <a:pt x="1848002" y="704392"/>
                  </a:lnTo>
                  <a:lnTo>
                    <a:pt x="1916645" y="770572"/>
                  </a:lnTo>
                  <a:lnTo>
                    <a:pt x="1942299" y="72434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26" name="Google Shape;1726;p41"/>
            <p:cNvSpPr/>
            <p:nvPr/>
          </p:nvSpPr>
          <p:spPr>
            <a:xfrm>
              <a:off x="783131" y="3814344"/>
              <a:ext cx="3216910" cy="829945"/>
            </a:xfrm>
            <a:custGeom>
              <a:avLst/>
              <a:gdLst/>
              <a:ahLst/>
              <a:cxnLst/>
              <a:rect l="l" t="t" r="r" b="b"/>
              <a:pathLst>
                <a:path w="3216910" h="829945" extrusionOk="0">
                  <a:moveTo>
                    <a:pt x="3216402" y="829360"/>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27" name="Google Shape;1727;p41"/>
            <p:cNvSpPr/>
            <p:nvPr/>
          </p:nvSpPr>
          <p:spPr>
            <a:xfrm>
              <a:off x="853393" y="3817938"/>
              <a:ext cx="48259" cy="48260"/>
            </a:xfrm>
            <a:custGeom>
              <a:avLst/>
              <a:gdLst/>
              <a:ahLst/>
              <a:cxnLst/>
              <a:rect l="l" t="t" r="r" b="b"/>
              <a:pathLst>
                <a:path w="48259" h="48260" extrusionOk="0">
                  <a:moveTo>
                    <a:pt x="20562" y="0"/>
                  </a:moveTo>
                  <a:lnTo>
                    <a:pt x="11538" y="3171"/>
                  </a:lnTo>
                  <a:lnTo>
                    <a:pt x="4457" y="9591"/>
                  </a:lnTo>
                  <a:lnTo>
                    <a:pt x="520" y="17935"/>
                  </a:lnTo>
                  <a:lnTo>
                    <a:pt x="0" y="27145"/>
                  </a:lnTo>
                  <a:lnTo>
                    <a:pt x="3169" y="36166"/>
                  </a:lnTo>
                  <a:lnTo>
                    <a:pt x="9593" y="43258"/>
                  </a:lnTo>
                  <a:lnTo>
                    <a:pt x="17944" y="47195"/>
                  </a:lnTo>
                  <a:lnTo>
                    <a:pt x="27160" y="47713"/>
                  </a:lnTo>
                  <a:lnTo>
                    <a:pt x="36176" y="44548"/>
                  </a:lnTo>
                  <a:lnTo>
                    <a:pt x="43263" y="38124"/>
                  </a:lnTo>
                  <a:lnTo>
                    <a:pt x="47200" y="29773"/>
                  </a:lnTo>
                  <a:lnTo>
                    <a:pt x="47717" y="20557"/>
                  </a:lnTo>
                  <a:lnTo>
                    <a:pt x="44546" y="11540"/>
                  </a:lnTo>
                  <a:lnTo>
                    <a:pt x="38129" y="4453"/>
                  </a:lnTo>
                  <a:lnTo>
                    <a:pt x="29780" y="517"/>
                  </a:lnTo>
                  <a:lnTo>
                    <a:pt x="2056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28" name="Google Shape;1728;p41"/>
            <p:cNvSpPr/>
            <p:nvPr/>
          </p:nvSpPr>
          <p:spPr>
            <a:xfrm>
              <a:off x="853393" y="3817938"/>
              <a:ext cx="48259" cy="48260"/>
            </a:xfrm>
            <a:custGeom>
              <a:avLst/>
              <a:gdLst/>
              <a:ahLst/>
              <a:cxnLst/>
              <a:rect l="l" t="t" r="r" b="b"/>
              <a:pathLst>
                <a:path w="48259" h="48260" extrusionOk="0">
                  <a:moveTo>
                    <a:pt x="11538" y="3171"/>
                  </a:moveTo>
                  <a:lnTo>
                    <a:pt x="4457" y="9591"/>
                  </a:lnTo>
                  <a:lnTo>
                    <a:pt x="520" y="17935"/>
                  </a:lnTo>
                  <a:lnTo>
                    <a:pt x="0" y="27145"/>
                  </a:lnTo>
                  <a:lnTo>
                    <a:pt x="3169" y="36166"/>
                  </a:lnTo>
                  <a:lnTo>
                    <a:pt x="9593" y="43258"/>
                  </a:lnTo>
                  <a:lnTo>
                    <a:pt x="17944" y="47195"/>
                  </a:lnTo>
                  <a:lnTo>
                    <a:pt x="27160" y="47713"/>
                  </a:lnTo>
                  <a:lnTo>
                    <a:pt x="36176" y="44548"/>
                  </a:lnTo>
                  <a:lnTo>
                    <a:pt x="43263" y="38124"/>
                  </a:lnTo>
                  <a:lnTo>
                    <a:pt x="47200" y="29773"/>
                  </a:lnTo>
                  <a:lnTo>
                    <a:pt x="47717" y="20557"/>
                  </a:lnTo>
                  <a:lnTo>
                    <a:pt x="44546" y="11540"/>
                  </a:lnTo>
                  <a:lnTo>
                    <a:pt x="38129" y="4453"/>
                  </a:lnTo>
                  <a:lnTo>
                    <a:pt x="29780" y="517"/>
                  </a:lnTo>
                  <a:lnTo>
                    <a:pt x="20562" y="0"/>
                  </a:lnTo>
                  <a:lnTo>
                    <a:pt x="11538" y="317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29" name="Google Shape;1729;p41"/>
            <p:cNvSpPr/>
            <p:nvPr/>
          </p:nvSpPr>
          <p:spPr>
            <a:xfrm>
              <a:off x="2942971" y="2999422"/>
              <a:ext cx="445770" cy="201294"/>
            </a:xfrm>
            <a:custGeom>
              <a:avLst/>
              <a:gdLst/>
              <a:ahLst/>
              <a:cxnLst/>
              <a:rect l="l" t="t" r="r" b="b"/>
              <a:pathLst>
                <a:path w="445770" h="201294" extrusionOk="0">
                  <a:moveTo>
                    <a:pt x="92316" y="0"/>
                  </a:moveTo>
                  <a:lnTo>
                    <a:pt x="0" y="27698"/>
                  </a:lnTo>
                  <a:lnTo>
                    <a:pt x="91960" y="52857"/>
                  </a:lnTo>
                  <a:lnTo>
                    <a:pt x="92316" y="0"/>
                  </a:lnTo>
                  <a:close/>
                </a:path>
                <a:path w="445770" h="201294" extrusionOk="0">
                  <a:moveTo>
                    <a:pt x="220014" y="201295"/>
                  </a:moveTo>
                  <a:lnTo>
                    <a:pt x="217220" y="104952"/>
                  </a:lnTo>
                  <a:lnTo>
                    <a:pt x="169062" y="187223"/>
                  </a:lnTo>
                  <a:lnTo>
                    <a:pt x="220014" y="201295"/>
                  </a:lnTo>
                  <a:close/>
                </a:path>
                <a:path w="445770" h="201294" extrusionOk="0">
                  <a:moveTo>
                    <a:pt x="445465" y="26365"/>
                  </a:moveTo>
                  <a:lnTo>
                    <a:pt x="353682" y="571"/>
                  </a:lnTo>
                  <a:lnTo>
                    <a:pt x="352958" y="53416"/>
                  </a:lnTo>
                  <a:lnTo>
                    <a:pt x="445465" y="2636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30" name="Google Shape;1730;p41"/>
            <p:cNvSpPr/>
            <p:nvPr/>
          </p:nvSpPr>
          <p:spPr>
            <a:xfrm>
              <a:off x="737671" y="3877556"/>
              <a:ext cx="1344295" cy="673735"/>
            </a:xfrm>
            <a:custGeom>
              <a:avLst/>
              <a:gdLst/>
              <a:ahLst/>
              <a:cxnLst/>
              <a:rect l="l" t="t" r="r" b="b"/>
              <a:pathLst>
                <a:path w="1344295" h="673735" extrusionOk="0">
                  <a:moveTo>
                    <a:pt x="0" y="0"/>
                  </a:moveTo>
                  <a:lnTo>
                    <a:pt x="1344002" y="673595"/>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31" name="Google Shape;1731;p41"/>
            <p:cNvSpPr/>
            <p:nvPr/>
          </p:nvSpPr>
          <p:spPr>
            <a:xfrm>
              <a:off x="608931" y="3536975"/>
              <a:ext cx="45084" cy="154939"/>
            </a:xfrm>
            <a:custGeom>
              <a:avLst/>
              <a:gdLst/>
              <a:ahLst/>
              <a:cxnLst/>
              <a:rect l="l" t="t" r="r" b="b"/>
              <a:pathLst>
                <a:path w="45084" h="154939" extrusionOk="0">
                  <a:moveTo>
                    <a:pt x="0" y="0"/>
                  </a:moveTo>
                  <a:lnTo>
                    <a:pt x="45021" y="15438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32" name="Google Shape;1732;p41"/>
            <p:cNvSpPr/>
            <p:nvPr/>
          </p:nvSpPr>
          <p:spPr>
            <a:xfrm>
              <a:off x="617435" y="3648567"/>
              <a:ext cx="51434" cy="95885"/>
            </a:xfrm>
            <a:custGeom>
              <a:avLst/>
              <a:gdLst/>
              <a:ahLst/>
              <a:cxnLst/>
              <a:rect l="l" t="t" r="r" b="b"/>
              <a:pathLst>
                <a:path w="51434" h="95885" extrusionOk="0">
                  <a:moveTo>
                    <a:pt x="51053" y="0"/>
                  </a:moveTo>
                  <a:lnTo>
                    <a:pt x="0" y="13677"/>
                  </a:lnTo>
                  <a:lnTo>
                    <a:pt x="51168" y="95351"/>
                  </a:lnTo>
                  <a:lnTo>
                    <a:pt x="5105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33" name="Google Shape;1733;p41"/>
            <p:cNvSpPr/>
            <p:nvPr/>
          </p:nvSpPr>
          <p:spPr>
            <a:xfrm>
              <a:off x="1967037" y="2708233"/>
              <a:ext cx="1618614" cy="1718310"/>
            </a:xfrm>
            <a:custGeom>
              <a:avLst/>
              <a:gdLst/>
              <a:ahLst/>
              <a:cxnLst/>
              <a:rect l="l" t="t" r="r" b="b"/>
              <a:pathLst>
                <a:path w="1618614" h="1718310" extrusionOk="0">
                  <a:moveTo>
                    <a:pt x="180807" y="1717757"/>
                  </a:moveTo>
                  <a:lnTo>
                    <a:pt x="15492" y="1012272"/>
                  </a:lnTo>
                  <a:lnTo>
                    <a:pt x="10846" y="963951"/>
                  </a:lnTo>
                  <a:lnTo>
                    <a:pt x="6803" y="915456"/>
                  </a:lnTo>
                  <a:lnTo>
                    <a:pt x="3534" y="866899"/>
                  </a:lnTo>
                  <a:lnTo>
                    <a:pt x="1209" y="818391"/>
                  </a:lnTo>
                  <a:lnTo>
                    <a:pt x="0" y="770043"/>
                  </a:lnTo>
                  <a:lnTo>
                    <a:pt x="76" y="721968"/>
                  </a:lnTo>
                  <a:lnTo>
                    <a:pt x="1609" y="674277"/>
                  </a:lnTo>
                  <a:lnTo>
                    <a:pt x="4770" y="627081"/>
                  </a:lnTo>
                  <a:lnTo>
                    <a:pt x="9729" y="580493"/>
                  </a:lnTo>
                  <a:lnTo>
                    <a:pt x="16657" y="534623"/>
                  </a:lnTo>
                  <a:lnTo>
                    <a:pt x="25725" y="489584"/>
                  </a:lnTo>
                  <a:lnTo>
                    <a:pt x="37103" y="445488"/>
                  </a:lnTo>
                  <a:lnTo>
                    <a:pt x="50963" y="402444"/>
                  </a:lnTo>
                  <a:lnTo>
                    <a:pt x="67476" y="360567"/>
                  </a:lnTo>
                  <a:lnTo>
                    <a:pt x="86811" y="319966"/>
                  </a:lnTo>
                  <a:lnTo>
                    <a:pt x="109140" y="280754"/>
                  </a:lnTo>
                  <a:lnTo>
                    <a:pt x="134634" y="243042"/>
                  </a:lnTo>
                  <a:lnTo>
                    <a:pt x="163463" y="206942"/>
                  </a:lnTo>
                  <a:lnTo>
                    <a:pt x="195798" y="172565"/>
                  </a:lnTo>
                  <a:lnTo>
                    <a:pt x="231811" y="140023"/>
                  </a:lnTo>
                  <a:lnTo>
                    <a:pt x="581325" y="16290"/>
                  </a:lnTo>
                  <a:lnTo>
                    <a:pt x="1043133" y="0"/>
                  </a:lnTo>
                  <a:lnTo>
                    <a:pt x="1445878" y="32924"/>
                  </a:lnTo>
                  <a:lnTo>
                    <a:pt x="1618206" y="5683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734" name="Google Shape;1734;p41"/>
            <p:cNvPicPr preferRelativeResize="0"/>
            <p:nvPr/>
          </p:nvPicPr>
          <p:blipFill rotWithShape="1">
            <a:blip r:embed="rId4">
              <a:alphaModFix/>
            </a:blip>
            <a:srcRect/>
            <a:stretch/>
          </p:blipFill>
          <p:spPr>
            <a:xfrm>
              <a:off x="1984725" y="4490079"/>
              <a:ext cx="157294" cy="88414"/>
            </a:xfrm>
            <a:prstGeom prst="rect">
              <a:avLst/>
            </a:prstGeom>
            <a:noFill/>
            <a:ln>
              <a:noFill/>
            </a:ln>
          </p:spPr>
        </p:pic>
        <p:sp>
          <p:nvSpPr>
            <p:cNvPr id="1735" name="Google Shape;1735;p41"/>
            <p:cNvSpPr/>
            <p:nvPr/>
          </p:nvSpPr>
          <p:spPr>
            <a:xfrm>
              <a:off x="2965090" y="3026142"/>
              <a:ext cx="405129" cy="2539"/>
            </a:xfrm>
            <a:custGeom>
              <a:avLst/>
              <a:gdLst/>
              <a:ahLst/>
              <a:cxnLst/>
              <a:rect l="l" t="t" r="r" b="b"/>
              <a:pathLst>
                <a:path w="405129" h="2539" extrusionOk="0">
                  <a:moveTo>
                    <a:pt x="0" y="2324"/>
                  </a:moveTo>
                  <a:lnTo>
                    <a:pt x="40513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736" name="Google Shape;1736;p41"/>
            <p:cNvPicPr preferRelativeResize="0"/>
            <p:nvPr/>
          </p:nvPicPr>
          <p:blipFill rotWithShape="1">
            <a:blip r:embed="rId5">
              <a:alphaModFix/>
            </a:blip>
            <a:srcRect/>
            <a:stretch/>
          </p:blipFill>
          <p:spPr>
            <a:xfrm>
              <a:off x="3092332" y="2953151"/>
              <a:ext cx="150647" cy="150634"/>
            </a:xfrm>
            <a:prstGeom prst="rect">
              <a:avLst/>
            </a:prstGeom>
            <a:noFill/>
            <a:ln>
              <a:noFill/>
            </a:ln>
          </p:spPr>
        </p:pic>
        <p:pic>
          <p:nvPicPr>
            <p:cNvPr id="1737" name="Google Shape;1737;p41"/>
            <p:cNvPicPr preferRelativeResize="0"/>
            <p:nvPr/>
          </p:nvPicPr>
          <p:blipFill rotWithShape="1">
            <a:blip r:embed="rId6">
              <a:alphaModFix/>
            </a:blip>
            <a:srcRect/>
            <a:stretch/>
          </p:blipFill>
          <p:spPr>
            <a:xfrm>
              <a:off x="2439816" y="4411195"/>
              <a:ext cx="150660" cy="150647"/>
            </a:xfrm>
            <a:prstGeom prst="rect">
              <a:avLst/>
            </a:prstGeom>
            <a:noFill/>
            <a:ln>
              <a:noFill/>
            </a:ln>
          </p:spPr>
        </p:pic>
      </p:grpSp>
      <p:grpSp>
        <p:nvGrpSpPr>
          <p:cNvPr id="1738" name="Google Shape;1738;p41"/>
          <p:cNvGrpSpPr/>
          <p:nvPr/>
        </p:nvGrpSpPr>
        <p:grpSpPr>
          <a:xfrm>
            <a:off x="444325" y="293389"/>
            <a:ext cx="3883025" cy="3653511"/>
            <a:chOff x="457200" y="1372514"/>
            <a:chExt cx="3883025" cy="3653511"/>
          </a:xfrm>
        </p:grpSpPr>
        <p:sp>
          <p:nvSpPr>
            <p:cNvPr id="1739" name="Google Shape;1739;p41"/>
            <p:cNvSpPr/>
            <p:nvPr/>
          </p:nvSpPr>
          <p:spPr>
            <a:xfrm>
              <a:off x="460375"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40" name="Google Shape;1740;p41"/>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41" name="Google Shape;1741;p41"/>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742" name="Google Shape;1742;p41"/>
          <p:cNvSpPr txBox="1"/>
          <p:nvPr/>
        </p:nvSpPr>
        <p:spPr>
          <a:xfrm>
            <a:off x="2450120" y="3333375"/>
            <a:ext cx="185100" cy="1308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750" b="1">
                <a:solidFill>
                  <a:srgbClr val="FFFFFF"/>
                </a:solidFill>
                <a:latin typeface="Arial"/>
                <a:ea typeface="Arial"/>
                <a:cs typeface="Arial"/>
                <a:sym typeface="Arial"/>
              </a:rPr>
              <a:t>PU</a:t>
            </a:r>
            <a:endParaRPr sz="750">
              <a:latin typeface="Arial"/>
              <a:ea typeface="Arial"/>
              <a:cs typeface="Arial"/>
              <a:sym typeface="Arial"/>
            </a:endParaRPr>
          </a:p>
        </p:txBody>
      </p:sp>
      <p:grpSp>
        <p:nvGrpSpPr>
          <p:cNvPr id="1743" name="Google Shape;1743;p41"/>
          <p:cNvGrpSpPr/>
          <p:nvPr/>
        </p:nvGrpSpPr>
        <p:grpSpPr>
          <a:xfrm>
            <a:off x="2829540" y="2075273"/>
            <a:ext cx="1387636" cy="1725100"/>
            <a:chOff x="2842415" y="3154398"/>
            <a:chExt cx="1387636" cy="1725100"/>
          </a:xfrm>
        </p:grpSpPr>
        <p:pic>
          <p:nvPicPr>
            <p:cNvPr id="1744" name="Google Shape;1744;p41"/>
            <p:cNvPicPr preferRelativeResize="0"/>
            <p:nvPr/>
          </p:nvPicPr>
          <p:blipFill rotWithShape="1">
            <a:blip r:embed="rId7">
              <a:alphaModFix/>
            </a:blip>
            <a:srcRect/>
            <a:stretch/>
          </p:blipFill>
          <p:spPr>
            <a:xfrm>
              <a:off x="2842415" y="3154398"/>
              <a:ext cx="157619" cy="157632"/>
            </a:xfrm>
            <a:prstGeom prst="rect">
              <a:avLst/>
            </a:prstGeom>
            <a:noFill/>
            <a:ln>
              <a:noFill/>
            </a:ln>
          </p:spPr>
        </p:pic>
        <p:pic>
          <p:nvPicPr>
            <p:cNvPr id="1745" name="Google Shape;1745;p41"/>
            <p:cNvPicPr preferRelativeResize="0"/>
            <p:nvPr/>
          </p:nvPicPr>
          <p:blipFill rotWithShape="1">
            <a:blip r:embed="rId8">
              <a:alphaModFix/>
            </a:blip>
            <a:srcRect/>
            <a:stretch/>
          </p:blipFill>
          <p:spPr>
            <a:xfrm>
              <a:off x="4072406" y="4721866"/>
              <a:ext cx="157645" cy="157632"/>
            </a:xfrm>
            <a:prstGeom prst="rect">
              <a:avLst/>
            </a:prstGeom>
            <a:noFill/>
            <a:ln>
              <a:noFill/>
            </a:ln>
          </p:spPr>
        </p:pic>
      </p:grpSp>
      <p:sp>
        <p:nvSpPr>
          <p:cNvPr id="1746" name="Google Shape;1746;p41"/>
          <p:cNvSpPr txBox="1"/>
          <p:nvPr/>
        </p:nvSpPr>
        <p:spPr>
          <a:xfrm>
            <a:off x="4073530" y="3647525"/>
            <a:ext cx="185100" cy="1308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pic>
        <p:nvPicPr>
          <p:cNvPr id="1747" name="Google Shape;1747;p41"/>
          <p:cNvPicPr preferRelativeResize="0"/>
          <p:nvPr/>
        </p:nvPicPr>
        <p:blipFill rotWithShape="1">
          <a:blip r:embed="rId9">
            <a:alphaModFix/>
          </a:blip>
          <a:srcRect/>
          <a:stretch/>
        </p:blipFill>
        <p:spPr>
          <a:xfrm>
            <a:off x="4020925" y="3441141"/>
            <a:ext cx="140360" cy="140360"/>
          </a:xfrm>
          <a:prstGeom prst="rect">
            <a:avLst/>
          </a:prstGeom>
          <a:noFill/>
          <a:ln>
            <a:noFill/>
          </a:ln>
        </p:spPr>
      </p:pic>
      <p:sp>
        <p:nvSpPr>
          <p:cNvPr id="1748" name="Google Shape;1748;p41"/>
          <p:cNvSpPr txBox="1"/>
          <p:nvPr/>
        </p:nvSpPr>
        <p:spPr>
          <a:xfrm>
            <a:off x="4028482" y="3437925"/>
            <a:ext cx="185100" cy="122400"/>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BR</a:t>
            </a:r>
            <a:endParaRPr sz="700">
              <a:latin typeface="Arial"/>
              <a:ea typeface="Arial"/>
              <a:cs typeface="Arial"/>
              <a:sym typeface="Arial"/>
            </a:endParaRPr>
          </a:p>
        </p:txBody>
      </p:sp>
      <p:grpSp>
        <p:nvGrpSpPr>
          <p:cNvPr id="1749" name="Google Shape;1749;p41"/>
          <p:cNvGrpSpPr/>
          <p:nvPr/>
        </p:nvGrpSpPr>
        <p:grpSpPr>
          <a:xfrm>
            <a:off x="3568283" y="1459804"/>
            <a:ext cx="300987" cy="313896"/>
            <a:chOff x="3581158" y="2538929"/>
            <a:chExt cx="300987" cy="313896"/>
          </a:xfrm>
        </p:grpSpPr>
        <p:pic>
          <p:nvPicPr>
            <p:cNvPr id="1750" name="Google Shape;1750;p41"/>
            <p:cNvPicPr preferRelativeResize="0"/>
            <p:nvPr/>
          </p:nvPicPr>
          <p:blipFill rotWithShape="1">
            <a:blip r:embed="rId10">
              <a:alphaModFix/>
            </a:blip>
            <a:srcRect/>
            <a:stretch/>
          </p:blipFill>
          <p:spPr>
            <a:xfrm>
              <a:off x="3741785" y="2538929"/>
              <a:ext cx="140360" cy="140360"/>
            </a:xfrm>
            <a:prstGeom prst="rect">
              <a:avLst/>
            </a:prstGeom>
            <a:noFill/>
            <a:ln>
              <a:noFill/>
            </a:ln>
          </p:spPr>
        </p:pic>
        <p:pic>
          <p:nvPicPr>
            <p:cNvPr id="1751" name="Google Shape;1751;p41"/>
            <p:cNvPicPr preferRelativeResize="0"/>
            <p:nvPr/>
          </p:nvPicPr>
          <p:blipFill rotWithShape="1">
            <a:blip r:embed="rId11">
              <a:alphaModFix/>
            </a:blip>
            <a:srcRect/>
            <a:stretch/>
          </p:blipFill>
          <p:spPr>
            <a:xfrm>
              <a:off x="3581158" y="2712478"/>
              <a:ext cx="140360" cy="140347"/>
            </a:xfrm>
            <a:prstGeom prst="rect">
              <a:avLst/>
            </a:prstGeom>
            <a:noFill/>
            <a:ln>
              <a:noFill/>
            </a:ln>
          </p:spPr>
        </p:pic>
      </p:grpSp>
      <p:sp>
        <p:nvSpPr>
          <p:cNvPr id="1752" name="Google Shape;1752;p41"/>
          <p:cNvSpPr txBox="1"/>
          <p:nvPr/>
        </p:nvSpPr>
        <p:spPr>
          <a:xfrm>
            <a:off x="2862241" y="1456324"/>
            <a:ext cx="1001400" cy="763800"/>
          </a:xfrm>
          <a:prstGeom prst="rect">
            <a:avLst/>
          </a:prstGeom>
          <a:noFill/>
          <a:ln>
            <a:noFill/>
          </a:ln>
        </p:spPr>
        <p:txBody>
          <a:bodyPr spcFirstLastPara="1" wrap="square" lIns="0" tIns="14600" rIns="0" bIns="0" anchor="t" anchorCtr="0">
            <a:spAutoFit/>
          </a:bodyPr>
          <a:lstStyle/>
          <a:p>
            <a:pPr marL="0" marR="5080" lvl="0" indent="0" algn="r" rtl="0">
              <a:lnSpc>
                <a:spcPct val="100000"/>
              </a:lnSpc>
              <a:spcBef>
                <a:spcPts val="0"/>
              </a:spcBef>
              <a:spcAft>
                <a:spcPts val="0"/>
              </a:spcAft>
              <a:buNone/>
            </a:pPr>
            <a:r>
              <a:rPr lang="en" sz="700" b="1">
                <a:latin typeface="Arial"/>
                <a:ea typeface="Arial"/>
                <a:cs typeface="Arial"/>
                <a:sym typeface="Arial"/>
              </a:rPr>
              <a:t>BR</a:t>
            </a:r>
            <a:endParaRPr sz="700">
              <a:latin typeface="Arial"/>
              <a:ea typeface="Arial"/>
              <a:cs typeface="Arial"/>
              <a:sym typeface="Arial"/>
            </a:endParaRPr>
          </a:p>
          <a:p>
            <a:pPr marL="0" marR="167640" lvl="0" indent="0" algn="r" rtl="0">
              <a:lnSpc>
                <a:spcPct val="100000"/>
              </a:lnSpc>
              <a:spcBef>
                <a:spcPts val="525"/>
              </a:spcBef>
              <a:spcAft>
                <a:spcPts val="0"/>
              </a:spcAft>
              <a:buNone/>
            </a:pPr>
            <a:r>
              <a:rPr lang="en" sz="700" b="1">
                <a:latin typeface="Arial"/>
                <a:ea typeface="Arial"/>
                <a:cs typeface="Arial"/>
                <a:sym typeface="Arial"/>
              </a:rPr>
              <a:t>R1</a:t>
            </a:r>
            <a:endParaRPr sz="700">
              <a:latin typeface="Arial"/>
              <a:ea typeface="Arial"/>
              <a:cs typeface="Arial"/>
              <a:sym typeface="Arial"/>
            </a:endParaRPr>
          </a:p>
          <a:p>
            <a:pPr marL="0" lvl="0" indent="0" algn="l" rtl="0">
              <a:lnSpc>
                <a:spcPct val="100000"/>
              </a:lnSpc>
              <a:spcBef>
                <a:spcPts val="280"/>
              </a:spcBef>
              <a:spcAft>
                <a:spcPts val="0"/>
              </a:spcAft>
              <a:buNone/>
            </a:pPr>
            <a:endParaRPr sz="700">
              <a:latin typeface="Arial"/>
              <a:ea typeface="Arial"/>
              <a:cs typeface="Arial"/>
              <a:sym typeface="Arial"/>
            </a:endParaRPr>
          </a:p>
          <a:p>
            <a:pPr marL="246378" lvl="0" indent="0" algn="l" rtl="0">
              <a:lnSpc>
                <a:spcPct val="100000"/>
              </a:lnSpc>
              <a:spcBef>
                <a:spcPts val="5"/>
              </a:spcBef>
              <a:spcAft>
                <a:spcPts val="0"/>
              </a:spcAft>
              <a:buNone/>
            </a:pPr>
            <a:r>
              <a:rPr lang="en" sz="750" b="1">
                <a:solidFill>
                  <a:srgbClr val="FFFFFF"/>
                </a:solidFill>
                <a:latin typeface="Arial"/>
                <a:ea typeface="Arial"/>
                <a:cs typeface="Arial"/>
                <a:sym typeface="Arial"/>
              </a:rPr>
              <a:t>U1</a:t>
            </a:r>
            <a:endParaRPr sz="750">
              <a:latin typeface="Arial"/>
              <a:ea typeface="Arial"/>
              <a:cs typeface="Arial"/>
              <a:sym typeface="Arial"/>
            </a:endParaRPr>
          </a:p>
          <a:p>
            <a:pPr marL="0" lvl="0" indent="0" algn="l" rtl="0">
              <a:lnSpc>
                <a:spcPct val="100000"/>
              </a:lnSpc>
              <a:spcBef>
                <a:spcPts val="71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1753" name="Google Shape;1753;p41"/>
          <p:cNvPicPr preferRelativeResize="0"/>
          <p:nvPr/>
        </p:nvPicPr>
        <p:blipFill rotWithShape="1">
          <a:blip r:embed="rId12">
            <a:alphaModFix/>
          </a:blip>
          <a:srcRect/>
          <a:stretch/>
        </p:blipFill>
        <p:spPr>
          <a:xfrm>
            <a:off x="2031018" y="3130071"/>
            <a:ext cx="140360" cy="140360"/>
          </a:xfrm>
          <a:prstGeom prst="rect">
            <a:avLst/>
          </a:prstGeom>
          <a:noFill/>
          <a:ln>
            <a:noFill/>
          </a:ln>
        </p:spPr>
      </p:pic>
      <p:sp>
        <p:nvSpPr>
          <p:cNvPr id="1754" name="Google Shape;1754;p41"/>
          <p:cNvSpPr txBox="1"/>
          <p:nvPr/>
        </p:nvSpPr>
        <p:spPr>
          <a:xfrm>
            <a:off x="2058046" y="3126600"/>
            <a:ext cx="1404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sp>
        <p:nvSpPr>
          <p:cNvPr id="1755" name="Google Shape;1755;p41"/>
          <p:cNvSpPr txBox="1"/>
          <p:nvPr/>
        </p:nvSpPr>
        <p:spPr>
          <a:xfrm>
            <a:off x="1477325" y="3372219"/>
            <a:ext cx="384300" cy="1308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THROW</a:t>
            </a:r>
            <a:endParaRPr sz="750">
              <a:latin typeface="Arial"/>
              <a:ea typeface="Arial"/>
              <a:cs typeface="Arial"/>
              <a:sym typeface="Arial"/>
            </a:endParaRPr>
          </a:p>
        </p:txBody>
      </p:sp>
      <p:pic>
        <p:nvPicPr>
          <p:cNvPr id="1756" name="Google Shape;1756;p41"/>
          <p:cNvPicPr preferRelativeResize="0"/>
          <p:nvPr/>
        </p:nvPicPr>
        <p:blipFill rotWithShape="1">
          <a:blip r:embed="rId13">
            <a:alphaModFix/>
          </a:blip>
          <a:srcRect/>
          <a:stretch/>
        </p:blipFill>
        <p:spPr>
          <a:xfrm>
            <a:off x="510237" y="2321573"/>
            <a:ext cx="140360" cy="140360"/>
          </a:xfrm>
          <a:prstGeom prst="rect">
            <a:avLst/>
          </a:prstGeom>
          <a:noFill/>
          <a:ln>
            <a:noFill/>
          </a:ln>
        </p:spPr>
      </p:pic>
      <p:sp>
        <p:nvSpPr>
          <p:cNvPr id="1757" name="Google Shape;1757;p41"/>
          <p:cNvSpPr txBox="1"/>
          <p:nvPr/>
        </p:nvSpPr>
        <p:spPr>
          <a:xfrm>
            <a:off x="538053" y="2320816"/>
            <a:ext cx="939300" cy="4317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LF</a:t>
            </a:r>
            <a:endParaRPr sz="700">
              <a:latin typeface="Arial"/>
              <a:ea typeface="Arial"/>
              <a:cs typeface="Arial"/>
              <a:sym typeface="Arial"/>
            </a:endParaRPr>
          </a:p>
          <a:p>
            <a:pPr marL="0" lvl="0" indent="0" algn="l" rtl="0">
              <a:lnSpc>
                <a:spcPct val="100000"/>
              </a:lnSpc>
              <a:spcBef>
                <a:spcPts val="665"/>
              </a:spcBef>
              <a:spcAft>
                <a:spcPts val="0"/>
              </a:spcAft>
              <a:buNone/>
            </a:pPr>
            <a:endParaRPr sz="700">
              <a:latin typeface="Arial"/>
              <a:ea typeface="Arial"/>
              <a:cs typeface="Arial"/>
              <a:sym typeface="Arial"/>
            </a:endParaRPr>
          </a:p>
          <a:p>
            <a:pPr marL="403860" lvl="0" indent="0" algn="l" rtl="0">
              <a:lnSpc>
                <a:spcPct val="100000"/>
              </a:lnSpc>
              <a:spcBef>
                <a:spcPts val="5"/>
              </a:spcBef>
              <a:spcAft>
                <a:spcPts val="0"/>
              </a:spcAft>
              <a:buNone/>
            </a:pPr>
            <a:r>
              <a:rPr lang="en" sz="750" b="1">
                <a:latin typeface="Arial"/>
                <a:ea typeface="Arial"/>
                <a:cs typeface="Arial"/>
                <a:sym typeface="Arial"/>
              </a:rPr>
              <a:t>CLEAN HIT</a:t>
            </a:r>
            <a:endParaRPr sz="750">
              <a:latin typeface="Arial"/>
              <a:ea typeface="Arial"/>
              <a:cs typeface="Arial"/>
              <a:sym typeface="Arial"/>
            </a:endParaRPr>
          </a:p>
        </p:txBody>
      </p:sp>
      <p:grpSp>
        <p:nvGrpSpPr>
          <p:cNvPr id="1758" name="Google Shape;1758;p41"/>
          <p:cNvGrpSpPr/>
          <p:nvPr/>
        </p:nvGrpSpPr>
        <p:grpSpPr>
          <a:xfrm>
            <a:off x="4543883" y="295650"/>
            <a:ext cx="3879850" cy="3651250"/>
            <a:chOff x="700658" y="1374775"/>
            <a:chExt cx="3879850" cy="3651250"/>
          </a:xfrm>
        </p:grpSpPr>
        <p:sp>
          <p:nvSpPr>
            <p:cNvPr id="1759" name="Google Shape;1759;p41"/>
            <p:cNvSpPr/>
            <p:nvPr/>
          </p:nvSpPr>
          <p:spPr>
            <a:xfrm>
              <a:off x="700658"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60" name="Google Shape;1760;p41"/>
            <p:cNvSpPr/>
            <p:nvPr/>
          </p:nvSpPr>
          <p:spPr>
            <a:xfrm>
              <a:off x="700658" y="1374775"/>
              <a:ext cx="3836670" cy="3496310"/>
            </a:xfrm>
            <a:custGeom>
              <a:avLst/>
              <a:gdLst/>
              <a:ahLst/>
              <a:cxnLst/>
              <a:rect l="l" t="t" r="r" b="b"/>
              <a:pathLst>
                <a:path w="3836670" h="3496310" extrusionOk="0">
                  <a:moveTo>
                    <a:pt x="3827912" y="3286492"/>
                  </a:moveTo>
                  <a:lnTo>
                    <a:pt x="3295971" y="3286492"/>
                  </a:lnTo>
                  <a:lnTo>
                    <a:pt x="3310389" y="3329873"/>
                  </a:lnTo>
                  <a:lnTo>
                    <a:pt x="3331615" y="3369836"/>
                  </a:lnTo>
                  <a:lnTo>
                    <a:pt x="3358908" y="3405530"/>
                  </a:lnTo>
                  <a:lnTo>
                    <a:pt x="3391584" y="3436269"/>
                  </a:lnTo>
                  <a:lnTo>
                    <a:pt x="3428957" y="3461370"/>
                  </a:lnTo>
                  <a:lnTo>
                    <a:pt x="3470344" y="3480147"/>
                  </a:lnTo>
                  <a:lnTo>
                    <a:pt x="3515057" y="3491916"/>
                  </a:lnTo>
                  <a:lnTo>
                    <a:pt x="3562413" y="3495991"/>
                  </a:lnTo>
                  <a:lnTo>
                    <a:pt x="3611688" y="3491574"/>
                  </a:lnTo>
                  <a:lnTo>
                    <a:pt x="3658065" y="3478841"/>
                  </a:lnTo>
                  <a:lnTo>
                    <a:pt x="3700771" y="3458565"/>
                  </a:lnTo>
                  <a:lnTo>
                    <a:pt x="3739031" y="3431520"/>
                  </a:lnTo>
                  <a:lnTo>
                    <a:pt x="3772071" y="3398482"/>
                  </a:lnTo>
                  <a:lnTo>
                    <a:pt x="3799116" y="3360223"/>
                  </a:lnTo>
                  <a:lnTo>
                    <a:pt x="3819392" y="3317520"/>
                  </a:lnTo>
                  <a:lnTo>
                    <a:pt x="3827912" y="3286492"/>
                  </a:lnTo>
                  <a:close/>
                </a:path>
                <a:path w="3836670" h="3496310" extrusionOk="0">
                  <a:moveTo>
                    <a:pt x="929962" y="3156393"/>
                  </a:moveTo>
                  <a:lnTo>
                    <a:pt x="0" y="3156393"/>
                  </a:lnTo>
                  <a:lnTo>
                    <a:pt x="0" y="3286492"/>
                  </a:lnTo>
                  <a:lnTo>
                    <a:pt x="3295971" y="3286492"/>
                  </a:lnTo>
                  <a:lnTo>
                    <a:pt x="3295916" y="3286327"/>
                  </a:lnTo>
                  <a:lnTo>
                    <a:pt x="3827957" y="3286327"/>
                  </a:lnTo>
                  <a:lnTo>
                    <a:pt x="3832126" y="3271145"/>
                  </a:lnTo>
                  <a:lnTo>
                    <a:pt x="3836543" y="3221874"/>
                  </a:lnTo>
                  <a:lnTo>
                    <a:pt x="3832453" y="3174441"/>
                  </a:lnTo>
                  <a:lnTo>
                    <a:pt x="3828736" y="3160343"/>
                  </a:lnTo>
                  <a:lnTo>
                    <a:pt x="931557" y="3160343"/>
                  </a:lnTo>
                  <a:lnTo>
                    <a:pt x="929962" y="3156393"/>
                  </a:lnTo>
                  <a:close/>
                </a:path>
                <a:path w="3836670" h="3496310" extrusionOk="0">
                  <a:moveTo>
                    <a:pt x="2831755" y="444513"/>
                  </a:moveTo>
                  <a:lnTo>
                    <a:pt x="2621378" y="444513"/>
                  </a:lnTo>
                  <a:lnTo>
                    <a:pt x="2577637" y="447203"/>
                  </a:lnTo>
                  <a:lnTo>
                    <a:pt x="2530548" y="451196"/>
                  </a:lnTo>
                  <a:lnTo>
                    <a:pt x="2483785" y="456301"/>
                  </a:lnTo>
                  <a:lnTo>
                    <a:pt x="2437360" y="462504"/>
                  </a:lnTo>
                  <a:lnTo>
                    <a:pt x="2391287" y="469792"/>
                  </a:lnTo>
                  <a:lnTo>
                    <a:pt x="2345579" y="478151"/>
                  </a:lnTo>
                  <a:lnTo>
                    <a:pt x="2300250" y="487568"/>
                  </a:lnTo>
                  <a:lnTo>
                    <a:pt x="2255312" y="498029"/>
                  </a:lnTo>
                  <a:lnTo>
                    <a:pt x="2210780" y="509522"/>
                  </a:lnTo>
                  <a:lnTo>
                    <a:pt x="2166666" y="522033"/>
                  </a:lnTo>
                  <a:lnTo>
                    <a:pt x="2122984" y="535549"/>
                  </a:lnTo>
                  <a:lnTo>
                    <a:pt x="2079747" y="550056"/>
                  </a:lnTo>
                  <a:lnTo>
                    <a:pt x="2036969" y="565541"/>
                  </a:lnTo>
                  <a:lnTo>
                    <a:pt x="1994662" y="581990"/>
                  </a:lnTo>
                  <a:lnTo>
                    <a:pt x="1952841" y="599392"/>
                  </a:lnTo>
                  <a:lnTo>
                    <a:pt x="1911518" y="617731"/>
                  </a:lnTo>
                  <a:lnTo>
                    <a:pt x="1870706" y="636995"/>
                  </a:lnTo>
                  <a:lnTo>
                    <a:pt x="1830420" y="657170"/>
                  </a:lnTo>
                  <a:lnTo>
                    <a:pt x="1790672" y="678243"/>
                  </a:lnTo>
                  <a:lnTo>
                    <a:pt x="1751476" y="700202"/>
                  </a:lnTo>
                  <a:lnTo>
                    <a:pt x="1712845" y="723031"/>
                  </a:lnTo>
                  <a:lnTo>
                    <a:pt x="1674792" y="746719"/>
                  </a:lnTo>
                  <a:lnTo>
                    <a:pt x="1637331" y="771252"/>
                  </a:lnTo>
                  <a:lnTo>
                    <a:pt x="1600475" y="796616"/>
                  </a:lnTo>
                  <a:lnTo>
                    <a:pt x="1564237" y="822798"/>
                  </a:lnTo>
                  <a:lnTo>
                    <a:pt x="1528631" y="849785"/>
                  </a:lnTo>
                  <a:lnTo>
                    <a:pt x="1493670" y="877564"/>
                  </a:lnTo>
                  <a:lnTo>
                    <a:pt x="1459367" y="906121"/>
                  </a:lnTo>
                  <a:lnTo>
                    <a:pt x="1425736" y="935443"/>
                  </a:lnTo>
                  <a:lnTo>
                    <a:pt x="1392790" y="965516"/>
                  </a:lnTo>
                  <a:lnTo>
                    <a:pt x="1360542" y="996328"/>
                  </a:lnTo>
                  <a:lnTo>
                    <a:pt x="1329005" y="1027864"/>
                  </a:lnTo>
                  <a:lnTo>
                    <a:pt x="1298194" y="1060112"/>
                  </a:lnTo>
                  <a:lnTo>
                    <a:pt x="1268120" y="1093058"/>
                  </a:lnTo>
                  <a:lnTo>
                    <a:pt x="1238799" y="1126690"/>
                  </a:lnTo>
                  <a:lnTo>
                    <a:pt x="1210242" y="1160992"/>
                  </a:lnTo>
                  <a:lnTo>
                    <a:pt x="1182463" y="1195953"/>
                  </a:lnTo>
                  <a:lnTo>
                    <a:pt x="1155476" y="1231560"/>
                  </a:lnTo>
                  <a:lnTo>
                    <a:pt x="1129294" y="1267797"/>
                  </a:lnTo>
                  <a:lnTo>
                    <a:pt x="1103929" y="1304653"/>
                  </a:lnTo>
                  <a:lnTo>
                    <a:pt x="1079397" y="1342115"/>
                  </a:lnTo>
                  <a:lnTo>
                    <a:pt x="1055709" y="1380167"/>
                  </a:lnTo>
                  <a:lnTo>
                    <a:pt x="1032879" y="1418798"/>
                  </a:lnTo>
                  <a:lnTo>
                    <a:pt x="1010921" y="1457995"/>
                  </a:lnTo>
                  <a:lnTo>
                    <a:pt x="989848" y="1497743"/>
                  </a:lnTo>
                  <a:lnTo>
                    <a:pt x="969672" y="1538029"/>
                  </a:lnTo>
                  <a:lnTo>
                    <a:pt x="950408" y="1578840"/>
                  </a:lnTo>
                  <a:lnTo>
                    <a:pt x="932069" y="1620163"/>
                  </a:lnTo>
                  <a:lnTo>
                    <a:pt x="914668" y="1661985"/>
                  </a:lnTo>
                  <a:lnTo>
                    <a:pt x="898218" y="1704291"/>
                  </a:lnTo>
                  <a:lnTo>
                    <a:pt x="882733" y="1747070"/>
                  </a:lnTo>
                  <a:lnTo>
                    <a:pt x="868226" y="1790307"/>
                  </a:lnTo>
                  <a:lnTo>
                    <a:pt x="854711" y="1833989"/>
                  </a:lnTo>
                  <a:lnTo>
                    <a:pt x="842200" y="1878102"/>
                  </a:lnTo>
                  <a:lnTo>
                    <a:pt x="830707" y="1922635"/>
                  </a:lnTo>
                  <a:lnTo>
                    <a:pt x="820246" y="1967572"/>
                  </a:lnTo>
                  <a:lnTo>
                    <a:pt x="810829" y="2012901"/>
                  </a:lnTo>
                  <a:lnTo>
                    <a:pt x="802470" y="2058609"/>
                  </a:lnTo>
                  <a:lnTo>
                    <a:pt x="795182" y="2104682"/>
                  </a:lnTo>
                  <a:lnTo>
                    <a:pt x="788979" y="2151107"/>
                  </a:lnTo>
                  <a:lnTo>
                    <a:pt x="783874" y="2197870"/>
                  </a:lnTo>
                  <a:lnTo>
                    <a:pt x="779880" y="2244959"/>
                  </a:lnTo>
                  <a:lnTo>
                    <a:pt x="777011" y="2292360"/>
                  </a:lnTo>
                  <a:lnTo>
                    <a:pt x="775280" y="2340059"/>
                  </a:lnTo>
                  <a:lnTo>
                    <a:pt x="774700" y="2388043"/>
                  </a:lnTo>
                  <a:lnTo>
                    <a:pt x="775380" y="2440012"/>
                  </a:lnTo>
                  <a:lnTo>
                    <a:pt x="777405" y="2491495"/>
                  </a:lnTo>
                  <a:lnTo>
                    <a:pt x="780745" y="2542491"/>
                  </a:lnTo>
                  <a:lnTo>
                    <a:pt x="785375" y="2592999"/>
                  </a:lnTo>
                  <a:lnTo>
                    <a:pt x="791266" y="2643015"/>
                  </a:lnTo>
                  <a:lnTo>
                    <a:pt x="798392" y="2692539"/>
                  </a:lnTo>
                  <a:lnTo>
                    <a:pt x="806725" y="2741570"/>
                  </a:lnTo>
                  <a:lnTo>
                    <a:pt x="816238" y="2790104"/>
                  </a:lnTo>
                  <a:lnTo>
                    <a:pt x="826904" y="2838142"/>
                  </a:lnTo>
                  <a:lnTo>
                    <a:pt x="838696" y="2885681"/>
                  </a:lnTo>
                  <a:lnTo>
                    <a:pt x="851586" y="2932719"/>
                  </a:lnTo>
                  <a:lnTo>
                    <a:pt x="865547" y="2979254"/>
                  </a:lnTo>
                  <a:lnTo>
                    <a:pt x="880552" y="3025286"/>
                  </a:lnTo>
                  <a:lnTo>
                    <a:pt x="896573" y="3070813"/>
                  </a:lnTo>
                  <a:lnTo>
                    <a:pt x="913584" y="3115832"/>
                  </a:lnTo>
                  <a:lnTo>
                    <a:pt x="931557" y="3160343"/>
                  </a:lnTo>
                  <a:lnTo>
                    <a:pt x="930808" y="3156393"/>
                  </a:lnTo>
                  <a:lnTo>
                    <a:pt x="3827694" y="3156393"/>
                  </a:lnTo>
                  <a:lnTo>
                    <a:pt x="3801804" y="3088218"/>
                  </a:lnTo>
                  <a:lnTo>
                    <a:pt x="3776621" y="3050807"/>
                  </a:lnTo>
                  <a:lnTo>
                    <a:pt x="3745784" y="3018113"/>
                  </a:lnTo>
                  <a:lnTo>
                    <a:pt x="3709980" y="2990826"/>
                  </a:lnTo>
                  <a:lnTo>
                    <a:pt x="3669900" y="2969634"/>
                  </a:lnTo>
                  <a:lnTo>
                    <a:pt x="3627270" y="2955568"/>
                  </a:lnTo>
                  <a:lnTo>
                    <a:pt x="3625278" y="2955568"/>
                  </a:lnTo>
                  <a:lnTo>
                    <a:pt x="3625402" y="2340059"/>
                  </a:lnTo>
                  <a:lnTo>
                    <a:pt x="3625521" y="1747070"/>
                  </a:lnTo>
                  <a:lnTo>
                    <a:pt x="3625646" y="1126690"/>
                  </a:lnTo>
                  <a:lnTo>
                    <a:pt x="3625752" y="603376"/>
                  </a:lnTo>
                  <a:lnTo>
                    <a:pt x="3496056" y="603376"/>
                  </a:lnTo>
                  <a:lnTo>
                    <a:pt x="3496056" y="600179"/>
                  </a:lnTo>
                  <a:lnTo>
                    <a:pt x="3453514" y="582495"/>
                  </a:lnTo>
                  <a:lnTo>
                    <a:pt x="3406619" y="564096"/>
                  </a:lnTo>
                  <a:lnTo>
                    <a:pt x="3360148" y="547027"/>
                  </a:lnTo>
                  <a:lnTo>
                    <a:pt x="3313939" y="531278"/>
                  </a:lnTo>
                  <a:lnTo>
                    <a:pt x="3267830" y="516840"/>
                  </a:lnTo>
                  <a:lnTo>
                    <a:pt x="3221658" y="503706"/>
                  </a:lnTo>
                  <a:lnTo>
                    <a:pt x="3175260" y="491865"/>
                  </a:lnTo>
                  <a:lnTo>
                    <a:pt x="3128475" y="481308"/>
                  </a:lnTo>
                  <a:lnTo>
                    <a:pt x="3081139" y="472027"/>
                  </a:lnTo>
                  <a:lnTo>
                    <a:pt x="3033089" y="464013"/>
                  </a:lnTo>
                  <a:lnTo>
                    <a:pt x="2984165" y="457256"/>
                  </a:lnTo>
                  <a:lnTo>
                    <a:pt x="2934202" y="451748"/>
                  </a:lnTo>
                  <a:lnTo>
                    <a:pt x="2883039" y="447479"/>
                  </a:lnTo>
                  <a:lnTo>
                    <a:pt x="2831755" y="444513"/>
                  </a:lnTo>
                  <a:close/>
                </a:path>
                <a:path w="3836670" h="3496310" extrusionOk="0">
                  <a:moveTo>
                    <a:pt x="3827694" y="3156393"/>
                  </a:moveTo>
                  <a:lnTo>
                    <a:pt x="930808" y="3156393"/>
                  </a:lnTo>
                  <a:lnTo>
                    <a:pt x="931557" y="3160343"/>
                  </a:lnTo>
                  <a:lnTo>
                    <a:pt x="3828736" y="3160343"/>
                  </a:lnTo>
                  <a:lnTo>
                    <a:pt x="3827694" y="3156393"/>
                  </a:lnTo>
                  <a:close/>
                </a:path>
                <a:path w="3836670" h="3496310" extrusionOk="0">
                  <a:moveTo>
                    <a:pt x="3626231" y="2955225"/>
                  </a:moveTo>
                  <a:lnTo>
                    <a:pt x="3625278" y="2955568"/>
                  </a:lnTo>
                  <a:lnTo>
                    <a:pt x="3627270" y="2955568"/>
                  </a:lnTo>
                  <a:lnTo>
                    <a:pt x="3626231" y="2955225"/>
                  </a:lnTo>
                  <a:close/>
                </a:path>
                <a:path w="3836670" h="3496310" extrusionOk="0">
                  <a:moveTo>
                    <a:pt x="3496056" y="600179"/>
                  </a:moveTo>
                  <a:lnTo>
                    <a:pt x="3496056" y="603376"/>
                  </a:lnTo>
                  <a:lnTo>
                    <a:pt x="3500996" y="602233"/>
                  </a:lnTo>
                  <a:lnTo>
                    <a:pt x="3496056" y="600179"/>
                  </a:lnTo>
                  <a:close/>
                </a:path>
                <a:path w="3836670" h="3496310" extrusionOk="0">
                  <a:moveTo>
                    <a:pt x="3625873" y="0"/>
                  </a:moveTo>
                  <a:lnTo>
                    <a:pt x="3496056" y="0"/>
                  </a:lnTo>
                  <a:lnTo>
                    <a:pt x="3496056" y="600179"/>
                  </a:lnTo>
                  <a:lnTo>
                    <a:pt x="3500996" y="602233"/>
                  </a:lnTo>
                  <a:lnTo>
                    <a:pt x="3496056" y="603376"/>
                  </a:lnTo>
                  <a:lnTo>
                    <a:pt x="3625752" y="603376"/>
                  </a:lnTo>
                  <a:lnTo>
                    <a:pt x="3625873" y="0"/>
                  </a:lnTo>
                  <a:close/>
                </a:path>
                <a:path w="3836670" h="3496310" extrusionOk="0">
                  <a:moveTo>
                    <a:pt x="2777847" y="442672"/>
                  </a:moveTo>
                  <a:lnTo>
                    <a:pt x="2670397" y="442672"/>
                  </a:lnTo>
                  <a:lnTo>
                    <a:pt x="2620096" y="444513"/>
                  </a:lnTo>
                  <a:lnTo>
                    <a:pt x="2832652" y="444513"/>
                  </a:lnTo>
                  <a:lnTo>
                    <a:pt x="2777847" y="442672"/>
                  </a:lnTo>
                  <a:close/>
                </a:path>
                <a:path w="3836670" h="3496310" extrusionOk="0">
                  <a:moveTo>
                    <a:pt x="2720721" y="442022"/>
                  </a:moveTo>
                  <a:lnTo>
                    <a:pt x="2666954" y="442672"/>
                  </a:lnTo>
                  <a:lnTo>
                    <a:pt x="2780765" y="442672"/>
                  </a:lnTo>
                  <a:lnTo>
                    <a:pt x="2720721" y="442022"/>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61" name="Google Shape;1761;p41"/>
            <p:cNvSpPr/>
            <p:nvPr/>
          </p:nvSpPr>
          <p:spPr>
            <a:xfrm>
              <a:off x="2425992" y="4541558"/>
              <a:ext cx="55244" cy="55245"/>
            </a:xfrm>
            <a:custGeom>
              <a:avLst/>
              <a:gdLst/>
              <a:ahLst/>
              <a:cxnLst/>
              <a:rect l="l" t="t" r="r" b="b"/>
              <a:pathLst>
                <a:path w="55244" h="55245" extrusionOk="0">
                  <a:moveTo>
                    <a:pt x="54889" y="0"/>
                  </a:moveTo>
                  <a:lnTo>
                    <a:pt x="0" y="0"/>
                  </a:lnTo>
                  <a:lnTo>
                    <a:pt x="0" y="54889"/>
                  </a:lnTo>
                  <a:lnTo>
                    <a:pt x="54889" y="54889"/>
                  </a:lnTo>
                  <a:lnTo>
                    <a:pt x="5488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62" name="Google Shape;1762;p41"/>
            <p:cNvSpPr/>
            <p:nvPr/>
          </p:nvSpPr>
          <p:spPr>
            <a:xfrm>
              <a:off x="2491501" y="2823836"/>
              <a:ext cx="1706245" cy="1708785"/>
            </a:xfrm>
            <a:custGeom>
              <a:avLst/>
              <a:gdLst/>
              <a:ahLst/>
              <a:cxnLst/>
              <a:rect l="l" t="t" r="r" b="b"/>
              <a:pathLst>
                <a:path w="1706245" h="1708785" extrusionOk="0">
                  <a:moveTo>
                    <a:pt x="1503959" y="1708200"/>
                  </a:moveTo>
                  <a:lnTo>
                    <a:pt x="1503514" y="1708200"/>
                  </a:lnTo>
                  <a:lnTo>
                    <a:pt x="1503375" y="1708607"/>
                  </a:lnTo>
                  <a:lnTo>
                    <a:pt x="1503959" y="1708200"/>
                  </a:lnTo>
                  <a:close/>
                </a:path>
                <a:path w="1706245" h="1708785" extrusionOk="0">
                  <a:moveTo>
                    <a:pt x="0" y="203809"/>
                  </a:moveTo>
                  <a:lnTo>
                    <a:pt x="0" y="1504887"/>
                  </a:lnTo>
                  <a:lnTo>
                    <a:pt x="47887" y="1520954"/>
                  </a:lnTo>
                  <a:lnTo>
                    <a:pt x="91926" y="1545531"/>
                  </a:lnTo>
                  <a:lnTo>
                    <a:pt x="130529" y="1577462"/>
                  </a:lnTo>
                  <a:lnTo>
                    <a:pt x="162755" y="1615807"/>
                  </a:lnTo>
                  <a:lnTo>
                    <a:pt x="187664" y="1659628"/>
                  </a:lnTo>
                  <a:lnTo>
                    <a:pt x="204317" y="1707984"/>
                  </a:lnTo>
                  <a:lnTo>
                    <a:pt x="204317" y="1708200"/>
                  </a:lnTo>
                  <a:lnTo>
                    <a:pt x="1503514" y="1708200"/>
                  </a:lnTo>
                  <a:lnTo>
                    <a:pt x="1519712" y="1660914"/>
                  </a:lnTo>
                  <a:lnTo>
                    <a:pt x="1544126" y="1617644"/>
                  </a:lnTo>
                  <a:lnTo>
                    <a:pt x="1575708" y="1579706"/>
                  </a:lnTo>
                  <a:lnTo>
                    <a:pt x="1613546" y="1548012"/>
                  </a:lnTo>
                  <a:lnTo>
                    <a:pt x="1656731" y="1523471"/>
                  </a:lnTo>
                  <a:lnTo>
                    <a:pt x="1704352" y="1506994"/>
                  </a:lnTo>
                  <a:lnTo>
                    <a:pt x="1706092" y="1506080"/>
                  </a:lnTo>
                  <a:lnTo>
                    <a:pt x="1706092" y="205994"/>
                  </a:lnTo>
                  <a:lnTo>
                    <a:pt x="1705128" y="205562"/>
                  </a:lnTo>
                  <a:lnTo>
                    <a:pt x="215" y="205562"/>
                  </a:lnTo>
                  <a:lnTo>
                    <a:pt x="0" y="203809"/>
                  </a:lnTo>
                  <a:close/>
                </a:path>
                <a:path w="1706245" h="1708785" extrusionOk="0">
                  <a:moveTo>
                    <a:pt x="1507883" y="0"/>
                  </a:moveTo>
                  <a:lnTo>
                    <a:pt x="203441" y="368"/>
                  </a:lnTo>
                  <a:lnTo>
                    <a:pt x="203530" y="596"/>
                  </a:lnTo>
                  <a:lnTo>
                    <a:pt x="187251" y="49126"/>
                  </a:lnTo>
                  <a:lnTo>
                    <a:pt x="162675" y="93162"/>
                  </a:lnTo>
                  <a:lnTo>
                    <a:pt x="130743" y="131764"/>
                  </a:lnTo>
                  <a:lnTo>
                    <a:pt x="92395" y="163991"/>
                  </a:lnTo>
                  <a:lnTo>
                    <a:pt x="48573" y="188904"/>
                  </a:lnTo>
                  <a:lnTo>
                    <a:pt x="215" y="205562"/>
                  </a:lnTo>
                  <a:lnTo>
                    <a:pt x="1705128" y="205562"/>
                  </a:lnTo>
                  <a:lnTo>
                    <a:pt x="1704136" y="205117"/>
                  </a:lnTo>
                  <a:lnTo>
                    <a:pt x="1656292" y="188496"/>
                  </a:lnTo>
                  <a:lnTo>
                    <a:pt x="1613761" y="163667"/>
                  </a:lnTo>
                  <a:lnTo>
                    <a:pt x="1577095" y="131546"/>
                  </a:lnTo>
                  <a:lnTo>
                    <a:pt x="1546933" y="93162"/>
                  </a:lnTo>
                  <a:lnTo>
                    <a:pt x="1523578" y="49126"/>
                  </a:lnTo>
                  <a:lnTo>
                    <a:pt x="1507794" y="596"/>
                  </a:lnTo>
                  <a:lnTo>
                    <a:pt x="1507883"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63" name="Google Shape;1763;p41"/>
            <p:cNvSpPr/>
            <p:nvPr/>
          </p:nvSpPr>
          <p:spPr>
            <a:xfrm>
              <a:off x="3229118" y="3570550"/>
              <a:ext cx="382904" cy="382904"/>
            </a:xfrm>
            <a:custGeom>
              <a:avLst/>
              <a:gdLst/>
              <a:ahLst/>
              <a:cxnLst/>
              <a:rect l="l" t="t" r="r" b="b"/>
              <a:pathLst>
                <a:path w="382904" h="382904" extrusionOk="0">
                  <a:moveTo>
                    <a:pt x="191388" y="0"/>
                  </a:moveTo>
                  <a:lnTo>
                    <a:pt x="147504" y="5055"/>
                  </a:lnTo>
                  <a:lnTo>
                    <a:pt x="107220" y="19455"/>
                  </a:lnTo>
                  <a:lnTo>
                    <a:pt x="71684" y="42049"/>
                  </a:lnTo>
                  <a:lnTo>
                    <a:pt x="42045" y="71689"/>
                  </a:lnTo>
                  <a:lnTo>
                    <a:pt x="19452" y="107226"/>
                  </a:lnTo>
                  <a:lnTo>
                    <a:pt x="5054" y="147508"/>
                  </a:lnTo>
                  <a:lnTo>
                    <a:pt x="0" y="191389"/>
                  </a:lnTo>
                  <a:lnTo>
                    <a:pt x="5054" y="235273"/>
                  </a:lnTo>
                  <a:lnTo>
                    <a:pt x="19452" y="275559"/>
                  </a:lnTo>
                  <a:lnTo>
                    <a:pt x="42045" y="311098"/>
                  </a:lnTo>
                  <a:lnTo>
                    <a:pt x="71684" y="340739"/>
                  </a:lnTo>
                  <a:lnTo>
                    <a:pt x="107220" y="363335"/>
                  </a:lnTo>
                  <a:lnTo>
                    <a:pt x="147504" y="377735"/>
                  </a:lnTo>
                  <a:lnTo>
                    <a:pt x="191388" y="382790"/>
                  </a:lnTo>
                  <a:lnTo>
                    <a:pt x="235273" y="377735"/>
                  </a:lnTo>
                  <a:lnTo>
                    <a:pt x="275559" y="363335"/>
                  </a:lnTo>
                  <a:lnTo>
                    <a:pt x="311098" y="340739"/>
                  </a:lnTo>
                  <a:lnTo>
                    <a:pt x="340739" y="311098"/>
                  </a:lnTo>
                  <a:lnTo>
                    <a:pt x="363335" y="275559"/>
                  </a:lnTo>
                  <a:lnTo>
                    <a:pt x="377735" y="235273"/>
                  </a:lnTo>
                  <a:lnTo>
                    <a:pt x="382790" y="191389"/>
                  </a:lnTo>
                  <a:lnTo>
                    <a:pt x="377735" y="147508"/>
                  </a:lnTo>
                  <a:lnTo>
                    <a:pt x="363335" y="107226"/>
                  </a:lnTo>
                  <a:lnTo>
                    <a:pt x="340739" y="71689"/>
                  </a:lnTo>
                  <a:lnTo>
                    <a:pt x="311098" y="42049"/>
                  </a:lnTo>
                  <a:lnTo>
                    <a:pt x="275559" y="19455"/>
                  </a:lnTo>
                  <a:lnTo>
                    <a:pt x="235273" y="5055"/>
                  </a:lnTo>
                  <a:lnTo>
                    <a:pt x="19138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64" name="Google Shape;1764;p41"/>
            <p:cNvSpPr/>
            <p:nvPr/>
          </p:nvSpPr>
          <p:spPr>
            <a:xfrm>
              <a:off x="3355964" y="3696565"/>
              <a:ext cx="85725" cy="85725"/>
            </a:xfrm>
            <a:custGeom>
              <a:avLst/>
              <a:gdLst/>
              <a:ahLst/>
              <a:cxnLst/>
              <a:rect l="l" t="t" r="r" b="b"/>
              <a:pathLst>
                <a:path w="85725" h="85725" extrusionOk="0">
                  <a:moveTo>
                    <a:pt x="65443" y="0"/>
                  </a:moveTo>
                  <a:lnTo>
                    <a:pt x="0" y="65455"/>
                  </a:lnTo>
                  <a:lnTo>
                    <a:pt x="19761" y="85204"/>
                  </a:lnTo>
                  <a:lnTo>
                    <a:pt x="85204" y="19761"/>
                  </a:lnTo>
                  <a:lnTo>
                    <a:pt x="6544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65" name="Google Shape;1765;p41"/>
            <p:cNvSpPr/>
            <p:nvPr/>
          </p:nvSpPr>
          <p:spPr>
            <a:xfrm>
              <a:off x="4263072" y="2736011"/>
              <a:ext cx="64135" cy="979804"/>
            </a:xfrm>
            <a:custGeom>
              <a:avLst/>
              <a:gdLst/>
              <a:ahLst/>
              <a:cxnLst/>
              <a:rect l="l" t="t" r="r" b="b"/>
              <a:pathLst>
                <a:path w="64135" h="979804" extrusionOk="0">
                  <a:moveTo>
                    <a:pt x="0" y="0"/>
                  </a:moveTo>
                  <a:lnTo>
                    <a:pt x="63741" y="0"/>
                  </a:lnTo>
                  <a:lnTo>
                    <a:pt x="63741" y="979652"/>
                  </a:lnTo>
                  <a:lnTo>
                    <a:pt x="0" y="979652"/>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66" name="Google Shape;1766;p41"/>
            <p:cNvSpPr/>
            <p:nvPr/>
          </p:nvSpPr>
          <p:spPr>
            <a:xfrm>
              <a:off x="2400681" y="2735071"/>
              <a:ext cx="1861820" cy="81280"/>
            </a:xfrm>
            <a:custGeom>
              <a:avLst/>
              <a:gdLst/>
              <a:ahLst/>
              <a:cxnLst/>
              <a:rect l="l" t="t" r="r" b="b"/>
              <a:pathLst>
                <a:path w="1861820" h="81280" extrusionOk="0">
                  <a:moveTo>
                    <a:pt x="54889" y="0"/>
                  </a:moveTo>
                  <a:lnTo>
                    <a:pt x="0" y="0"/>
                  </a:lnTo>
                  <a:lnTo>
                    <a:pt x="0" y="54889"/>
                  </a:lnTo>
                  <a:lnTo>
                    <a:pt x="54889" y="54889"/>
                  </a:lnTo>
                  <a:lnTo>
                    <a:pt x="54889" y="0"/>
                  </a:lnTo>
                  <a:close/>
                </a:path>
                <a:path w="1861820" h="81280" extrusionOk="0">
                  <a:moveTo>
                    <a:pt x="1861375" y="26187"/>
                  </a:moveTo>
                  <a:lnTo>
                    <a:pt x="1806486" y="26187"/>
                  </a:lnTo>
                  <a:lnTo>
                    <a:pt x="1806486" y="81076"/>
                  </a:lnTo>
                  <a:lnTo>
                    <a:pt x="1861375" y="81076"/>
                  </a:lnTo>
                  <a:lnTo>
                    <a:pt x="1861375" y="261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67" name="Google Shape;1767;p41"/>
            <p:cNvSpPr/>
            <p:nvPr/>
          </p:nvSpPr>
          <p:spPr>
            <a:xfrm>
              <a:off x="700658" y="1374775"/>
              <a:ext cx="3562985" cy="3221354"/>
            </a:xfrm>
            <a:custGeom>
              <a:avLst/>
              <a:gdLst/>
              <a:ahLst/>
              <a:cxnLst/>
              <a:rect l="l" t="t" r="r" b="b"/>
              <a:pathLst>
                <a:path w="3562985" h="3221354" extrusionOk="0">
                  <a:moveTo>
                    <a:pt x="3560667" y="3221004"/>
                  </a:moveTo>
                  <a:lnTo>
                    <a:pt x="0" y="3221004"/>
                  </a:lnTo>
                </a:path>
                <a:path w="3562985" h="3221354" extrusionOk="0">
                  <a:moveTo>
                    <a:pt x="3562419" y="3201802"/>
                  </a:moveTo>
                  <a:lnTo>
                    <a:pt x="3562419"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768" name="Google Shape;1768;p41"/>
            <p:cNvPicPr preferRelativeResize="0"/>
            <p:nvPr/>
          </p:nvPicPr>
          <p:blipFill rotWithShape="1">
            <a:blip r:embed="rId14">
              <a:alphaModFix/>
            </a:blip>
            <a:srcRect/>
            <a:stretch/>
          </p:blipFill>
          <p:spPr>
            <a:xfrm>
              <a:off x="4116236" y="4448769"/>
              <a:ext cx="305473" cy="307206"/>
            </a:xfrm>
            <a:prstGeom prst="rect">
              <a:avLst/>
            </a:prstGeom>
            <a:noFill/>
            <a:ln>
              <a:noFill/>
            </a:ln>
          </p:spPr>
        </p:pic>
        <p:sp>
          <p:nvSpPr>
            <p:cNvPr id="1769" name="Google Shape;1769;p41"/>
            <p:cNvSpPr/>
            <p:nvPr/>
          </p:nvSpPr>
          <p:spPr>
            <a:xfrm>
              <a:off x="3520803" y="4671584"/>
              <a:ext cx="95250" cy="52070"/>
            </a:xfrm>
            <a:custGeom>
              <a:avLst/>
              <a:gdLst/>
              <a:ahLst/>
              <a:cxnLst/>
              <a:rect l="l" t="t" r="r" b="b"/>
              <a:pathLst>
                <a:path w="95250" h="52070" extrusionOk="0">
                  <a:moveTo>
                    <a:pt x="0" y="0"/>
                  </a:moveTo>
                  <a:lnTo>
                    <a:pt x="10769" y="51752"/>
                  </a:lnTo>
                  <a:lnTo>
                    <a:pt x="95199" y="528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0" name="Google Shape;1770;p41"/>
            <p:cNvSpPr/>
            <p:nvPr/>
          </p:nvSpPr>
          <p:spPr>
            <a:xfrm>
              <a:off x="2790558" y="2358032"/>
              <a:ext cx="1551304" cy="2114550"/>
            </a:xfrm>
            <a:custGeom>
              <a:avLst/>
              <a:gdLst/>
              <a:ahLst/>
              <a:cxnLst/>
              <a:rect l="l" t="t" r="r" b="b"/>
              <a:pathLst>
                <a:path w="1551304" h="2114550" extrusionOk="0">
                  <a:moveTo>
                    <a:pt x="1033780" y="1994508"/>
                  </a:moveTo>
                  <a:lnTo>
                    <a:pt x="21920" y="1977134"/>
                  </a:lnTo>
                </a:path>
                <a:path w="1551304" h="2114550" extrusionOk="0">
                  <a:moveTo>
                    <a:pt x="1512417" y="2089186"/>
                  </a:moveTo>
                  <a:lnTo>
                    <a:pt x="1488157" y="2114306"/>
                  </a:lnTo>
                  <a:lnTo>
                    <a:pt x="1479400" y="1984395"/>
                  </a:lnTo>
                  <a:lnTo>
                    <a:pt x="1485546" y="1574997"/>
                  </a:lnTo>
                  <a:lnTo>
                    <a:pt x="1505991" y="761655"/>
                  </a:lnTo>
                  <a:lnTo>
                    <a:pt x="1506435" y="744193"/>
                  </a:lnTo>
                  <a:lnTo>
                    <a:pt x="1550999" y="227157"/>
                  </a:lnTo>
                  <a:lnTo>
                    <a:pt x="1408933" y="0"/>
                  </a:lnTo>
                  <a:lnTo>
                    <a:pt x="939009" y="13389"/>
                  </a:lnTo>
                  <a:lnTo>
                    <a:pt x="0" y="217993"/>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1" name="Google Shape;1771;p41"/>
            <p:cNvSpPr/>
            <p:nvPr/>
          </p:nvSpPr>
          <p:spPr>
            <a:xfrm>
              <a:off x="962206" y="3715762"/>
              <a:ext cx="96519" cy="51435"/>
            </a:xfrm>
            <a:custGeom>
              <a:avLst/>
              <a:gdLst/>
              <a:ahLst/>
              <a:cxnLst/>
              <a:rect l="l" t="t" r="r" b="b"/>
              <a:pathLst>
                <a:path w="96519" h="51435" extrusionOk="0">
                  <a:moveTo>
                    <a:pt x="96329" y="0"/>
                  </a:moveTo>
                  <a:lnTo>
                    <a:pt x="0" y="2819"/>
                  </a:lnTo>
                  <a:lnTo>
                    <a:pt x="82296" y="50965"/>
                  </a:lnTo>
                  <a:lnTo>
                    <a:pt x="9632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2" name="Google Shape;1772;p41"/>
            <p:cNvSpPr/>
            <p:nvPr/>
          </p:nvSpPr>
          <p:spPr>
            <a:xfrm>
              <a:off x="1006744" y="3731583"/>
              <a:ext cx="3216910" cy="829945"/>
            </a:xfrm>
            <a:custGeom>
              <a:avLst/>
              <a:gdLst/>
              <a:ahLst/>
              <a:cxnLst/>
              <a:rect l="l" t="t" r="r" b="b"/>
              <a:pathLst>
                <a:path w="3216910" h="829945" extrusionOk="0">
                  <a:moveTo>
                    <a:pt x="3216402" y="829360"/>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3" name="Google Shape;1773;p41"/>
            <p:cNvSpPr/>
            <p:nvPr/>
          </p:nvSpPr>
          <p:spPr>
            <a:xfrm>
              <a:off x="1077015" y="3735170"/>
              <a:ext cx="48259" cy="48260"/>
            </a:xfrm>
            <a:custGeom>
              <a:avLst/>
              <a:gdLst/>
              <a:ahLst/>
              <a:cxnLst/>
              <a:rect l="l" t="t" r="r" b="b"/>
              <a:pathLst>
                <a:path w="48259" h="48260" extrusionOk="0">
                  <a:moveTo>
                    <a:pt x="20552" y="0"/>
                  </a:moveTo>
                  <a:lnTo>
                    <a:pt x="11528" y="3171"/>
                  </a:lnTo>
                  <a:lnTo>
                    <a:pt x="4448" y="9593"/>
                  </a:lnTo>
                  <a:lnTo>
                    <a:pt x="515" y="17941"/>
                  </a:lnTo>
                  <a:lnTo>
                    <a:pt x="0" y="27156"/>
                  </a:lnTo>
                  <a:lnTo>
                    <a:pt x="3171" y="36178"/>
                  </a:lnTo>
                  <a:lnTo>
                    <a:pt x="9587" y="43265"/>
                  </a:lnTo>
                  <a:lnTo>
                    <a:pt x="17935" y="47202"/>
                  </a:lnTo>
                  <a:lnTo>
                    <a:pt x="27149" y="47719"/>
                  </a:lnTo>
                  <a:lnTo>
                    <a:pt x="36166" y="44548"/>
                  </a:lnTo>
                  <a:lnTo>
                    <a:pt x="43253" y="38131"/>
                  </a:lnTo>
                  <a:lnTo>
                    <a:pt x="47189" y="29782"/>
                  </a:lnTo>
                  <a:lnTo>
                    <a:pt x="47706" y="20564"/>
                  </a:lnTo>
                  <a:lnTo>
                    <a:pt x="44535" y="11540"/>
                  </a:lnTo>
                  <a:lnTo>
                    <a:pt x="38119" y="4453"/>
                  </a:lnTo>
                  <a:lnTo>
                    <a:pt x="29770" y="517"/>
                  </a:lnTo>
                  <a:lnTo>
                    <a:pt x="2055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4" name="Google Shape;1774;p41"/>
            <p:cNvSpPr/>
            <p:nvPr/>
          </p:nvSpPr>
          <p:spPr>
            <a:xfrm>
              <a:off x="1077015" y="3735170"/>
              <a:ext cx="48259" cy="48260"/>
            </a:xfrm>
            <a:custGeom>
              <a:avLst/>
              <a:gdLst/>
              <a:ahLst/>
              <a:cxnLst/>
              <a:rect l="l" t="t" r="r" b="b"/>
              <a:pathLst>
                <a:path w="48259" h="48260" extrusionOk="0">
                  <a:moveTo>
                    <a:pt x="11528" y="3171"/>
                  </a:moveTo>
                  <a:lnTo>
                    <a:pt x="4448" y="9593"/>
                  </a:lnTo>
                  <a:lnTo>
                    <a:pt x="515" y="17941"/>
                  </a:lnTo>
                  <a:lnTo>
                    <a:pt x="0" y="27156"/>
                  </a:lnTo>
                  <a:lnTo>
                    <a:pt x="3171" y="36178"/>
                  </a:lnTo>
                  <a:lnTo>
                    <a:pt x="9587" y="43265"/>
                  </a:lnTo>
                  <a:lnTo>
                    <a:pt x="17935" y="47202"/>
                  </a:lnTo>
                  <a:lnTo>
                    <a:pt x="27149" y="47719"/>
                  </a:lnTo>
                  <a:lnTo>
                    <a:pt x="36166" y="44548"/>
                  </a:lnTo>
                  <a:lnTo>
                    <a:pt x="43253" y="38131"/>
                  </a:lnTo>
                  <a:lnTo>
                    <a:pt x="47189" y="29782"/>
                  </a:lnTo>
                  <a:lnTo>
                    <a:pt x="47706" y="20564"/>
                  </a:lnTo>
                  <a:lnTo>
                    <a:pt x="44535" y="11540"/>
                  </a:lnTo>
                  <a:lnTo>
                    <a:pt x="38119" y="4453"/>
                  </a:lnTo>
                  <a:lnTo>
                    <a:pt x="29770" y="517"/>
                  </a:lnTo>
                  <a:lnTo>
                    <a:pt x="20552" y="0"/>
                  </a:lnTo>
                  <a:lnTo>
                    <a:pt x="11528" y="317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5" name="Google Shape;1775;p41"/>
            <p:cNvSpPr/>
            <p:nvPr/>
          </p:nvSpPr>
          <p:spPr>
            <a:xfrm>
              <a:off x="944185" y="3763473"/>
              <a:ext cx="1749425" cy="1106170"/>
            </a:xfrm>
            <a:custGeom>
              <a:avLst/>
              <a:gdLst/>
              <a:ahLst/>
              <a:cxnLst/>
              <a:rect l="l" t="t" r="r" b="b"/>
              <a:pathLst>
                <a:path w="1749425" h="1106170" extrusionOk="0">
                  <a:moveTo>
                    <a:pt x="0" y="0"/>
                  </a:moveTo>
                  <a:lnTo>
                    <a:pt x="1749044" y="1106119"/>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6" name="Google Shape;1776;p41"/>
            <p:cNvSpPr/>
            <p:nvPr/>
          </p:nvSpPr>
          <p:spPr>
            <a:xfrm>
              <a:off x="823756" y="3453997"/>
              <a:ext cx="59055" cy="149860"/>
            </a:xfrm>
            <a:custGeom>
              <a:avLst/>
              <a:gdLst/>
              <a:ahLst/>
              <a:cxnLst/>
              <a:rect l="l" t="t" r="r" b="b"/>
              <a:pathLst>
                <a:path w="59055" h="149860" extrusionOk="0">
                  <a:moveTo>
                    <a:pt x="0" y="0"/>
                  </a:moveTo>
                  <a:lnTo>
                    <a:pt x="58915" y="14963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77" name="Google Shape;1777;p41"/>
            <p:cNvSpPr/>
            <p:nvPr/>
          </p:nvSpPr>
          <p:spPr>
            <a:xfrm>
              <a:off x="847137" y="3565282"/>
              <a:ext cx="58419" cy="95250"/>
            </a:xfrm>
            <a:custGeom>
              <a:avLst/>
              <a:gdLst/>
              <a:ahLst/>
              <a:cxnLst/>
              <a:rect l="l" t="t" r="r" b="b"/>
              <a:pathLst>
                <a:path w="58419" h="95250" extrusionOk="0">
                  <a:moveTo>
                    <a:pt x="49606" y="0"/>
                  </a:moveTo>
                  <a:lnTo>
                    <a:pt x="0" y="18275"/>
                  </a:lnTo>
                  <a:lnTo>
                    <a:pt x="58419" y="94932"/>
                  </a:lnTo>
                  <a:lnTo>
                    <a:pt x="4960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778" name="Google Shape;1778;p41"/>
          <p:cNvGrpSpPr/>
          <p:nvPr/>
        </p:nvGrpSpPr>
        <p:grpSpPr>
          <a:xfrm>
            <a:off x="4540708" y="293389"/>
            <a:ext cx="3883025" cy="3653511"/>
            <a:chOff x="697483" y="1372514"/>
            <a:chExt cx="3883025" cy="3653511"/>
          </a:xfrm>
        </p:grpSpPr>
        <p:sp>
          <p:nvSpPr>
            <p:cNvPr id="1779" name="Google Shape;1779;p41"/>
            <p:cNvSpPr/>
            <p:nvPr/>
          </p:nvSpPr>
          <p:spPr>
            <a:xfrm>
              <a:off x="700658"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80" name="Google Shape;1780;p41"/>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81" name="Google Shape;1781;p41"/>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782" name="Google Shape;1782;p41"/>
          <p:cNvSpPr txBox="1"/>
          <p:nvPr/>
        </p:nvSpPr>
        <p:spPr>
          <a:xfrm>
            <a:off x="5565915" y="3615050"/>
            <a:ext cx="666900" cy="1308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OVERTHROW</a:t>
            </a:r>
            <a:endParaRPr sz="750">
              <a:latin typeface="Arial"/>
              <a:ea typeface="Arial"/>
              <a:cs typeface="Arial"/>
              <a:sym typeface="Arial"/>
            </a:endParaRPr>
          </a:p>
        </p:txBody>
      </p:sp>
      <p:grpSp>
        <p:nvGrpSpPr>
          <p:cNvPr id="1783" name="Google Shape;1783;p41"/>
          <p:cNvGrpSpPr/>
          <p:nvPr/>
        </p:nvGrpSpPr>
        <p:grpSpPr>
          <a:xfrm>
            <a:off x="5952685" y="1466246"/>
            <a:ext cx="2205896" cy="2357117"/>
            <a:chOff x="2109460" y="2545371"/>
            <a:chExt cx="2205896" cy="2357117"/>
          </a:xfrm>
        </p:grpSpPr>
        <p:sp>
          <p:nvSpPr>
            <p:cNvPr id="1784" name="Google Shape;1784;p41"/>
            <p:cNvSpPr/>
            <p:nvPr/>
          </p:nvSpPr>
          <p:spPr>
            <a:xfrm>
              <a:off x="2109460" y="2634052"/>
              <a:ext cx="1699895" cy="2095500"/>
            </a:xfrm>
            <a:custGeom>
              <a:avLst/>
              <a:gdLst/>
              <a:ahLst/>
              <a:cxnLst/>
              <a:rect l="l" t="t" r="r" b="b"/>
              <a:pathLst>
                <a:path w="1699895" h="2095500" extrusionOk="0">
                  <a:moveTo>
                    <a:pt x="1478490" y="2051442"/>
                  </a:moveTo>
                  <a:lnTo>
                    <a:pt x="1414162" y="2061183"/>
                  </a:lnTo>
                  <a:lnTo>
                    <a:pt x="1350872" y="2069747"/>
                  </a:lnTo>
                  <a:lnTo>
                    <a:pt x="1288669" y="2077116"/>
                  </a:lnTo>
                  <a:lnTo>
                    <a:pt x="1227602" y="2083276"/>
                  </a:lnTo>
                  <a:lnTo>
                    <a:pt x="1167721" y="2088209"/>
                  </a:lnTo>
                  <a:lnTo>
                    <a:pt x="1109073" y="2091900"/>
                  </a:lnTo>
                  <a:lnTo>
                    <a:pt x="1051707" y="2094332"/>
                  </a:lnTo>
                  <a:lnTo>
                    <a:pt x="995674" y="2095490"/>
                  </a:lnTo>
                  <a:lnTo>
                    <a:pt x="941020" y="2095358"/>
                  </a:lnTo>
                  <a:lnTo>
                    <a:pt x="887795" y="2093919"/>
                  </a:lnTo>
                  <a:lnTo>
                    <a:pt x="836049" y="2091157"/>
                  </a:lnTo>
                  <a:lnTo>
                    <a:pt x="785829" y="2087056"/>
                  </a:lnTo>
                  <a:lnTo>
                    <a:pt x="737184" y="2081601"/>
                  </a:lnTo>
                  <a:lnTo>
                    <a:pt x="690164" y="2074774"/>
                  </a:lnTo>
                  <a:lnTo>
                    <a:pt x="644817" y="2066561"/>
                  </a:lnTo>
                  <a:lnTo>
                    <a:pt x="601193" y="2056945"/>
                  </a:lnTo>
                  <a:lnTo>
                    <a:pt x="559339" y="2045909"/>
                  </a:lnTo>
                  <a:lnTo>
                    <a:pt x="519305" y="2033438"/>
                  </a:lnTo>
                  <a:lnTo>
                    <a:pt x="481139" y="2019515"/>
                  </a:lnTo>
                  <a:lnTo>
                    <a:pt x="444891" y="2004126"/>
                  </a:lnTo>
                  <a:lnTo>
                    <a:pt x="410609" y="1987252"/>
                  </a:lnTo>
                  <a:lnTo>
                    <a:pt x="348139" y="1948991"/>
                  </a:lnTo>
                  <a:lnTo>
                    <a:pt x="309787" y="1901266"/>
                  </a:lnTo>
                  <a:lnTo>
                    <a:pt x="273964" y="1852996"/>
                  </a:lnTo>
                  <a:lnTo>
                    <a:pt x="240618" y="1804243"/>
                  </a:lnTo>
                  <a:lnTo>
                    <a:pt x="209695" y="1755065"/>
                  </a:lnTo>
                  <a:lnTo>
                    <a:pt x="181140" y="1705523"/>
                  </a:lnTo>
                  <a:lnTo>
                    <a:pt x="154901" y="1655678"/>
                  </a:lnTo>
                  <a:lnTo>
                    <a:pt x="130923" y="1605588"/>
                  </a:lnTo>
                  <a:lnTo>
                    <a:pt x="109152" y="1555314"/>
                  </a:lnTo>
                  <a:lnTo>
                    <a:pt x="89536" y="1504917"/>
                  </a:lnTo>
                  <a:lnTo>
                    <a:pt x="72019" y="1454456"/>
                  </a:lnTo>
                  <a:lnTo>
                    <a:pt x="56549" y="1403992"/>
                  </a:lnTo>
                  <a:lnTo>
                    <a:pt x="43071" y="1353584"/>
                  </a:lnTo>
                  <a:lnTo>
                    <a:pt x="31532" y="1303293"/>
                  </a:lnTo>
                  <a:lnTo>
                    <a:pt x="21877" y="1253179"/>
                  </a:lnTo>
                  <a:lnTo>
                    <a:pt x="14055" y="1203301"/>
                  </a:lnTo>
                  <a:lnTo>
                    <a:pt x="8009" y="1153721"/>
                  </a:lnTo>
                  <a:lnTo>
                    <a:pt x="3687" y="1104497"/>
                  </a:lnTo>
                  <a:lnTo>
                    <a:pt x="1035" y="1055690"/>
                  </a:lnTo>
                  <a:lnTo>
                    <a:pt x="0" y="1007361"/>
                  </a:lnTo>
                  <a:lnTo>
                    <a:pt x="526" y="959569"/>
                  </a:lnTo>
                  <a:lnTo>
                    <a:pt x="2561" y="912375"/>
                  </a:lnTo>
                  <a:lnTo>
                    <a:pt x="6051" y="865838"/>
                  </a:lnTo>
                  <a:lnTo>
                    <a:pt x="10943" y="820018"/>
                  </a:lnTo>
                  <a:lnTo>
                    <a:pt x="17181" y="774976"/>
                  </a:lnTo>
                  <a:lnTo>
                    <a:pt x="24713" y="730772"/>
                  </a:lnTo>
                  <a:lnTo>
                    <a:pt x="33485" y="687466"/>
                  </a:lnTo>
                  <a:lnTo>
                    <a:pt x="43443" y="645118"/>
                  </a:lnTo>
                  <a:lnTo>
                    <a:pt x="54533" y="603787"/>
                  </a:lnTo>
                  <a:lnTo>
                    <a:pt x="66702" y="563535"/>
                  </a:lnTo>
                  <a:lnTo>
                    <a:pt x="79896" y="524421"/>
                  </a:lnTo>
                  <a:lnTo>
                    <a:pt x="94060" y="486506"/>
                  </a:lnTo>
                  <a:lnTo>
                    <a:pt x="109142" y="449849"/>
                  </a:lnTo>
                  <a:lnTo>
                    <a:pt x="125087" y="414510"/>
                  </a:lnTo>
                  <a:lnTo>
                    <a:pt x="159352" y="348028"/>
                  </a:lnTo>
                  <a:lnTo>
                    <a:pt x="196426" y="287542"/>
                  </a:lnTo>
                  <a:lnTo>
                    <a:pt x="235879" y="233531"/>
                  </a:lnTo>
                  <a:lnTo>
                    <a:pt x="277280" y="186477"/>
                  </a:lnTo>
                  <a:lnTo>
                    <a:pt x="320199" y="146861"/>
                  </a:lnTo>
                  <a:lnTo>
                    <a:pt x="669408" y="21699"/>
                  </a:lnTo>
                  <a:lnTo>
                    <a:pt x="1128649" y="0"/>
                  </a:lnTo>
                  <a:lnTo>
                    <a:pt x="1528464" y="27080"/>
                  </a:lnTo>
                  <a:lnTo>
                    <a:pt x="1699394" y="4825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785" name="Google Shape;1785;p41"/>
            <p:cNvPicPr preferRelativeResize="0"/>
            <p:nvPr/>
          </p:nvPicPr>
          <p:blipFill rotWithShape="1">
            <a:blip r:embed="rId15">
              <a:alphaModFix/>
            </a:blip>
            <a:srcRect/>
            <a:stretch/>
          </p:blipFill>
          <p:spPr>
            <a:xfrm>
              <a:off x="2599982" y="4802195"/>
              <a:ext cx="150747" cy="100293"/>
            </a:xfrm>
            <a:prstGeom prst="rect">
              <a:avLst/>
            </a:prstGeom>
            <a:noFill/>
            <a:ln>
              <a:noFill/>
            </a:ln>
          </p:spPr>
        </p:pic>
        <p:sp>
          <p:nvSpPr>
            <p:cNvPr id="1786" name="Google Shape;1786;p41"/>
            <p:cNvSpPr/>
            <p:nvPr/>
          </p:nvSpPr>
          <p:spPr>
            <a:xfrm>
              <a:off x="2830727" y="4414251"/>
              <a:ext cx="1484629" cy="379729"/>
            </a:xfrm>
            <a:custGeom>
              <a:avLst/>
              <a:gdLst/>
              <a:ahLst/>
              <a:cxnLst/>
              <a:rect l="l" t="t" r="r" b="b"/>
              <a:pathLst>
                <a:path w="1484629" h="379729" extrusionOk="0">
                  <a:moveTo>
                    <a:pt x="335191" y="195008"/>
                  </a:moveTo>
                  <a:lnTo>
                    <a:pt x="796201" y="195008"/>
                  </a:lnTo>
                  <a:lnTo>
                    <a:pt x="935476" y="193639"/>
                  </a:lnTo>
                  <a:lnTo>
                    <a:pt x="1019009" y="200823"/>
                  </a:lnTo>
                  <a:lnTo>
                    <a:pt x="1080197" y="223435"/>
                  </a:lnTo>
                  <a:lnTo>
                    <a:pt x="1152436" y="268350"/>
                  </a:lnTo>
                  <a:lnTo>
                    <a:pt x="1177434" y="287747"/>
                  </a:lnTo>
                  <a:lnTo>
                    <a:pt x="1201356" y="310020"/>
                  </a:lnTo>
                  <a:lnTo>
                    <a:pt x="1225932" y="332732"/>
                  </a:lnTo>
                  <a:lnTo>
                    <a:pt x="1252898" y="353446"/>
                  </a:lnTo>
                  <a:lnTo>
                    <a:pt x="1283986" y="369722"/>
                  </a:lnTo>
                  <a:lnTo>
                    <a:pt x="1320929" y="379123"/>
                  </a:lnTo>
                  <a:lnTo>
                    <a:pt x="1365461" y="379210"/>
                  </a:lnTo>
                  <a:lnTo>
                    <a:pt x="1419314" y="367546"/>
                  </a:lnTo>
                  <a:lnTo>
                    <a:pt x="1484223" y="341693"/>
                  </a:lnTo>
                  <a:lnTo>
                    <a:pt x="1484223" y="338200"/>
                  </a:lnTo>
                </a:path>
                <a:path w="1484629" h="379729" extrusionOk="0">
                  <a:moveTo>
                    <a:pt x="0" y="0"/>
                  </a:moveTo>
                  <a:lnTo>
                    <a:pt x="43159" y="21881"/>
                  </a:lnTo>
                  <a:lnTo>
                    <a:pt x="76182" y="43527"/>
                  </a:lnTo>
                  <a:lnTo>
                    <a:pt x="119695" y="85116"/>
                  </a:lnTo>
                  <a:lnTo>
                    <a:pt x="146297" y="122770"/>
                  </a:lnTo>
                  <a:lnTo>
                    <a:pt x="158181" y="139498"/>
                  </a:lnTo>
                  <a:lnTo>
                    <a:pt x="188966" y="167509"/>
                  </a:lnTo>
                  <a:lnTo>
                    <a:pt x="242237" y="186597"/>
                  </a:lnTo>
                  <a:lnTo>
                    <a:pt x="282231" y="192171"/>
                  </a:lnTo>
                  <a:lnTo>
                    <a:pt x="333756" y="194767"/>
                  </a:lnTo>
                  <a:lnTo>
                    <a:pt x="334962" y="19149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87" name="Google Shape;1787;p41"/>
            <p:cNvSpPr/>
            <p:nvPr/>
          </p:nvSpPr>
          <p:spPr>
            <a:xfrm>
              <a:off x="2734297" y="2545371"/>
              <a:ext cx="1163320" cy="1927225"/>
            </a:xfrm>
            <a:custGeom>
              <a:avLst/>
              <a:gdLst/>
              <a:ahLst/>
              <a:cxnLst/>
              <a:rect l="l" t="t" r="r" b="b"/>
              <a:pathLst>
                <a:path w="1163320" h="1927225" extrusionOk="0">
                  <a:moveTo>
                    <a:pt x="94970" y="52108"/>
                  </a:moveTo>
                  <a:lnTo>
                    <a:pt x="85953" y="0"/>
                  </a:lnTo>
                  <a:lnTo>
                    <a:pt x="0" y="43611"/>
                  </a:lnTo>
                  <a:lnTo>
                    <a:pt x="94970" y="52108"/>
                  </a:lnTo>
                  <a:close/>
                </a:path>
                <a:path w="1163320" h="1927225" extrusionOk="0">
                  <a:moveTo>
                    <a:pt x="176695" y="1881479"/>
                  </a:moveTo>
                  <a:lnTo>
                    <a:pt x="82892" y="1859356"/>
                  </a:lnTo>
                  <a:lnTo>
                    <a:pt x="149987" y="1927110"/>
                  </a:lnTo>
                  <a:lnTo>
                    <a:pt x="176695" y="1881479"/>
                  </a:lnTo>
                  <a:close/>
                </a:path>
                <a:path w="1163320" h="1927225" extrusionOk="0">
                  <a:moveTo>
                    <a:pt x="1163243" y="1805800"/>
                  </a:moveTo>
                  <a:lnTo>
                    <a:pt x="1072349" y="1776971"/>
                  </a:lnTo>
                  <a:lnTo>
                    <a:pt x="1069886" y="1829790"/>
                  </a:lnTo>
                  <a:lnTo>
                    <a:pt x="1163243" y="180580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88" name="Google Shape;1788;p41"/>
            <p:cNvSpPr/>
            <p:nvPr/>
          </p:nvSpPr>
          <p:spPr>
            <a:xfrm>
              <a:off x="3062183" y="3122015"/>
              <a:ext cx="191770" cy="407670"/>
            </a:xfrm>
            <a:custGeom>
              <a:avLst/>
              <a:gdLst/>
              <a:ahLst/>
              <a:cxnLst/>
              <a:rect l="l" t="t" r="r" b="b"/>
              <a:pathLst>
                <a:path w="191770" h="407670" extrusionOk="0">
                  <a:moveTo>
                    <a:pt x="0" y="215569"/>
                  </a:moveTo>
                  <a:lnTo>
                    <a:pt x="113512" y="407657"/>
                  </a:lnTo>
                  <a:lnTo>
                    <a:pt x="191706"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89" name="Google Shape;1789;p41"/>
            <p:cNvSpPr/>
            <p:nvPr/>
          </p:nvSpPr>
          <p:spPr>
            <a:xfrm>
              <a:off x="3040430" y="3316236"/>
              <a:ext cx="155575" cy="243839"/>
            </a:xfrm>
            <a:custGeom>
              <a:avLst/>
              <a:gdLst/>
              <a:ahLst/>
              <a:cxnLst/>
              <a:rect l="l" t="t" r="r" b="b"/>
              <a:pathLst>
                <a:path w="155575" h="243839" extrusionOk="0">
                  <a:moveTo>
                    <a:pt x="48145" y="23495"/>
                  </a:moveTo>
                  <a:lnTo>
                    <a:pt x="46024" y="14160"/>
                  </a:lnTo>
                  <a:lnTo>
                    <a:pt x="40690" y="6642"/>
                  </a:lnTo>
                  <a:lnTo>
                    <a:pt x="32905" y="1663"/>
                  </a:lnTo>
                  <a:lnTo>
                    <a:pt x="23495" y="0"/>
                  </a:lnTo>
                  <a:lnTo>
                    <a:pt x="14173" y="2108"/>
                  </a:lnTo>
                  <a:lnTo>
                    <a:pt x="6642" y="7454"/>
                  </a:lnTo>
                  <a:lnTo>
                    <a:pt x="1663" y="15240"/>
                  </a:lnTo>
                  <a:lnTo>
                    <a:pt x="0" y="24650"/>
                  </a:lnTo>
                  <a:lnTo>
                    <a:pt x="2108" y="33972"/>
                  </a:lnTo>
                  <a:lnTo>
                    <a:pt x="7454" y="41503"/>
                  </a:lnTo>
                  <a:lnTo>
                    <a:pt x="15227" y="46469"/>
                  </a:lnTo>
                  <a:lnTo>
                    <a:pt x="24650" y="48145"/>
                  </a:lnTo>
                  <a:lnTo>
                    <a:pt x="33972" y="46012"/>
                  </a:lnTo>
                  <a:lnTo>
                    <a:pt x="41503" y="40678"/>
                  </a:lnTo>
                  <a:lnTo>
                    <a:pt x="46482" y="32893"/>
                  </a:lnTo>
                  <a:lnTo>
                    <a:pt x="48145" y="23495"/>
                  </a:lnTo>
                  <a:close/>
                </a:path>
                <a:path w="155575" h="243839" extrusionOk="0">
                  <a:moveTo>
                    <a:pt x="155257" y="219075"/>
                  </a:moveTo>
                  <a:lnTo>
                    <a:pt x="153123" y="209740"/>
                  </a:lnTo>
                  <a:lnTo>
                    <a:pt x="147789" y="202222"/>
                  </a:lnTo>
                  <a:lnTo>
                    <a:pt x="140004" y="197243"/>
                  </a:lnTo>
                  <a:lnTo>
                    <a:pt x="130606" y="195580"/>
                  </a:lnTo>
                  <a:lnTo>
                    <a:pt x="121272" y="197688"/>
                  </a:lnTo>
                  <a:lnTo>
                    <a:pt x="113753" y="203034"/>
                  </a:lnTo>
                  <a:lnTo>
                    <a:pt x="108775" y="210820"/>
                  </a:lnTo>
                  <a:lnTo>
                    <a:pt x="107111" y="220230"/>
                  </a:lnTo>
                  <a:lnTo>
                    <a:pt x="109220" y="229552"/>
                  </a:lnTo>
                  <a:lnTo>
                    <a:pt x="114566" y="237083"/>
                  </a:lnTo>
                  <a:lnTo>
                    <a:pt x="122339" y="242049"/>
                  </a:lnTo>
                  <a:lnTo>
                    <a:pt x="131762" y="243725"/>
                  </a:lnTo>
                  <a:lnTo>
                    <a:pt x="141071" y="241592"/>
                  </a:lnTo>
                  <a:lnTo>
                    <a:pt x="148602" y="236258"/>
                  </a:lnTo>
                  <a:lnTo>
                    <a:pt x="153581" y="228485"/>
                  </a:lnTo>
                  <a:lnTo>
                    <a:pt x="155257" y="21907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90" name="Google Shape;1790;p41"/>
            <p:cNvSpPr/>
            <p:nvPr/>
          </p:nvSpPr>
          <p:spPr>
            <a:xfrm>
              <a:off x="3059892" y="3234896"/>
              <a:ext cx="84455" cy="122554"/>
            </a:xfrm>
            <a:custGeom>
              <a:avLst/>
              <a:gdLst/>
              <a:ahLst/>
              <a:cxnLst/>
              <a:rect l="l" t="t" r="r" b="b"/>
              <a:pathLst>
                <a:path w="84455" h="122554" extrusionOk="0">
                  <a:moveTo>
                    <a:pt x="0" y="103009"/>
                  </a:moveTo>
                  <a:lnTo>
                    <a:pt x="23615" y="115514"/>
                  </a:lnTo>
                  <a:lnTo>
                    <a:pt x="45175" y="122039"/>
                  </a:lnTo>
                  <a:lnTo>
                    <a:pt x="63327" y="122074"/>
                  </a:lnTo>
                  <a:lnTo>
                    <a:pt x="76720" y="115112"/>
                  </a:lnTo>
                  <a:lnTo>
                    <a:pt x="84340" y="94908"/>
                  </a:lnTo>
                  <a:lnTo>
                    <a:pt x="78597" y="66519"/>
                  </a:lnTo>
                  <a:lnTo>
                    <a:pt x="60904" y="33649"/>
                  </a:lnTo>
                  <a:lnTo>
                    <a:pt x="32677"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91" name="Google Shape;1791;p41"/>
            <p:cNvSpPr/>
            <p:nvPr/>
          </p:nvSpPr>
          <p:spPr>
            <a:xfrm>
              <a:off x="3055785" y="2949460"/>
              <a:ext cx="216535" cy="200025"/>
            </a:xfrm>
            <a:custGeom>
              <a:avLst/>
              <a:gdLst/>
              <a:ahLst/>
              <a:cxnLst/>
              <a:rect l="l" t="t" r="r" b="b"/>
              <a:pathLst>
                <a:path w="216535" h="200025" extrusionOk="0">
                  <a:moveTo>
                    <a:pt x="92303" y="0"/>
                  </a:moveTo>
                  <a:lnTo>
                    <a:pt x="0" y="27698"/>
                  </a:lnTo>
                  <a:lnTo>
                    <a:pt x="91960" y="52857"/>
                  </a:lnTo>
                  <a:lnTo>
                    <a:pt x="92303" y="0"/>
                  </a:lnTo>
                  <a:close/>
                </a:path>
                <a:path w="216535" h="200025" extrusionOk="0">
                  <a:moveTo>
                    <a:pt x="216522" y="199542"/>
                  </a:moveTo>
                  <a:lnTo>
                    <a:pt x="213728" y="103200"/>
                  </a:lnTo>
                  <a:lnTo>
                    <a:pt x="165569" y="185470"/>
                  </a:lnTo>
                  <a:lnTo>
                    <a:pt x="216522" y="19954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792" name="Google Shape;1792;p41"/>
            <p:cNvSpPr/>
            <p:nvPr/>
          </p:nvSpPr>
          <p:spPr>
            <a:xfrm>
              <a:off x="3077899" y="2976176"/>
              <a:ext cx="250825" cy="2539"/>
            </a:xfrm>
            <a:custGeom>
              <a:avLst/>
              <a:gdLst/>
              <a:ahLst/>
              <a:cxnLst/>
              <a:rect l="l" t="t" r="r" b="b"/>
              <a:pathLst>
                <a:path w="250825" h="2539" extrusionOk="0">
                  <a:moveTo>
                    <a:pt x="0" y="2324"/>
                  </a:moveTo>
                  <a:lnTo>
                    <a:pt x="250253"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793" name="Google Shape;1793;p41"/>
            <p:cNvPicPr preferRelativeResize="0"/>
            <p:nvPr/>
          </p:nvPicPr>
          <p:blipFill rotWithShape="1">
            <a:blip r:embed="rId16">
              <a:alphaModFix/>
            </a:blip>
            <a:srcRect/>
            <a:stretch/>
          </p:blipFill>
          <p:spPr>
            <a:xfrm>
              <a:off x="3209423" y="2906608"/>
              <a:ext cx="150634" cy="150647"/>
            </a:xfrm>
            <a:prstGeom prst="rect">
              <a:avLst/>
            </a:prstGeom>
            <a:noFill/>
            <a:ln>
              <a:noFill/>
            </a:ln>
          </p:spPr>
        </p:pic>
        <p:pic>
          <p:nvPicPr>
            <p:cNvPr id="1794" name="Google Shape;1794;p41"/>
            <p:cNvPicPr preferRelativeResize="0"/>
            <p:nvPr/>
          </p:nvPicPr>
          <p:blipFill rotWithShape="1">
            <a:blip r:embed="rId5">
              <a:alphaModFix/>
            </a:blip>
            <a:srcRect/>
            <a:stretch/>
          </p:blipFill>
          <p:spPr>
            <a:xfrm>
              <a:off x="3897537" y="4277225"/>
              <a:ext cx="150660" cy="150634"/>
            </a:xfrm>
            <a:prstGeom prst="rect">
              <a:avLst/>
            </a:prstGeom>
            <a:noFill/>
            <a:ln>
              <a:noFill/>
            </a:ln>
          </p:spPr>
        </p:pic>
      </p:grpSp>
      <p:sp>
        <p:nvSpPr>
          <p:cNvPr id="1795" name="Google Shape;1795;p41"/>
          <p:cNvSpPr txBox="1"/>
          <p:nvPr/>
        </p:nvSpPr>
        <p:spPr>
          <a:xfrm>
            <a:off x="7763947" y="3199400"/>
            <a:ext cx="187800" cy="1308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750" b="1">
                <a:solidFill>
                  <a:srgbClr val="FFFFFF"/>
                </a:solidFill>
                <a:latin typeface="Arial"/>
                <a:ea typeface="Arial"/>
                <a:cs typeface="Arial"/>
                <a:sym typeface="Arial"/>
              </a:rPr>
              <a:t>PU</a:t>
            </a:r>
            <a:endParaRPr sz="750">
              <a:latin typeface="Arial"/>
              <a:ea typeface="Arial"/>
              <a:cs typeface="Arial"/>
              <a:sym typeface="Arial"/>
            </a:endParaRPr>
          </a:p>
        </p:txBody>
      </p:sp>
      <p:pic>
        <p:nvPicPr>
          <p:cNvPr id="1796" name="Google Shape;1796;p41"/>
          <p:cNvPicPr preferRelativeResize="0"/>
          <p:nvPr/>
        </p:nvPicPr>
        <p:blipFill rotWithShape="1">
          <a:blip r:embed="rId7">
            <a:alphaModFix/>
          </a:blip>
          <a:srcRect/>
          <a:stretch/>
        </p:blipFill>
        <p:spPr>
          <a:xfrm>
            <a:off x="6801516" y="2018209"/>
            <a:ext cx="157632" cy="157632"/>
          </a:xfrm>
          <a:prstGeom prst="rect">
            <a:avLst/>
          </a:prstGeom>
          <a:noFill/>
          <a:ln>
            <a:noFill/>
          </a:ln>
        </p:spPr>
      </p:pic>
      <p:sp>
        <p:nvSpPr>
          <p:cNvPr id="1797" name="Google Shape;1797;p41"/>
          <p:cNvSpPr txBox="1"/>
          <p:nvPr/>
        </p:nvSpPr>
        <p:spPr>
          <a:xfrm>
            <a:off x="6834215" y="1827560"/>
            <a:ext cx="360000" cy="327000"/>
          </a:xfrm>
          <a:prstGeom prst="rect">
            <a:avLst/>
          </a:prstGeom>
          <a:noFill/>
          <a:ln>
            <a:noFill/>
          </a:ln>
        </p:spPr>
        <p:txBody>
          <a:bodyPr spcFirstLastPara="1" wrap="square" lIns="0" tIns="15225" rIns="0" bIns="0" anchor="t" anchorCtr="0">
            <a:spAutoFit/>
          </a:bodyPr>
          <a:lstStyle/>
          <a:p>
            <a:pPr marL="0" marR="5080" lvl="0" indent="0" algn="r" rtl="0">
              <a:lnSpc>
                <a:spcPct val="100000"/>
              </a:lnSpc>
              <a:spcBef>
                <a:spcPts val="0"/>
              </a:spcBef>
              <a:spcAft>
                <a:spcPts val="0"/>
              </a:spcAft>
              <a:buNone/>
            </a:pPr>
            <a:r>
              <a:rPr lang="en" sz="750" b="1">
                <a:solidFill>
                  <a:srgbClr val="FFFFFF"/>
                </a:solidFill>
                <a:latin typeface="Arial"/>
                <a:ea typeface="Arial"/>
                <a:cs typeface="Arial"/>
                <a:sym typeface="Arial"/>
              </a:rPr>
              <a:t>U1</a:t>
            </a:r>
            <a:endParaRPr sz="750">
              <a:latin typeface="Arial"/>
              <a:ea typeface="Arial"/>
              <a:cs typeface="Arial"/>
              <a:sym typeface="Arial"/>
            </a:endParaRPr>
          </a:p>
          <a:p>
            <a:pPr marL="0" lvl="0" indent="0" algn="l" rtl="0">
              <a:lnSpc>
                <a:spcPct val="100000"/>
              </a:lnSpc>
              <a:spcBef>
                <a:spcPts val="630"/>
              </a:spcBef>
              <a:spcAft>
                <a:spcPts val="0"/>
              </a:spcAft>
              <a:buNone/>
            </a:pPr>
            <a:r>
              <a:rPr lang="en" sz="750" b="1">
                <a:latin typeface="Arial"/>
                <a:ea typeface="Arial"/>
                <a:cs typeface="Arial"/>
                <a:sym typeface="Arial"/>
              </a:rPr>
              <a:t>U1</a:t>
            </a:r>
            <a:endParaRPr sz="750">
              <a:latin typeface="Arial"/>
              <a:ea typeface="Arial"/>
              <a:cs typeface="Arial"/>
              <a:sym typeface="Arial"/>
            </a:endParaRPr>
          </a:p>
        </p:txBody>
      </p:sp>
      <p:pic>
        <p:nvPicPr>
          <p:cNvPr id="1798" name="Google Shape;1798;p41"/>
          <p:cNvPicPr preferRelativeResize="0"/>
          <p:nvPr/>
        </p:nvPicPr>
        <p:blipFill rotWithShape="1">
          <a:blip r:embed="rId7">
            <a:alphaModFix/>
          </a:blip>
          <a:srcRect/>
          <a:stretch/>
        </p:blipFill>
        <p:spPr>
          <a:xfrm>
            <a:off x="8147413" y="3556640"/>
            <a:ext cx="157632" cy="157619"/>
          </a:xfrm>
          <a:prstGeom prst="rect">
            <a:avLst/>
          </a:prstGeom>
          <a:noFill/>
          <a:ln>
            <a:noFill/>
          </a:ln>
        </p:spPr>
      </p:pic>
      <p:sp>
        <p:nvSpPr>
          <p:cNvPr id="1799" name="Google Shape;1799;p41"/>
          <p:cNvSpPr txBox="1"/>
          <p:nvPr/>
        </p:nvSpPr>
        <p:spPr>
          <a:xfrm>
            <a:off x="8161372" y="3561425"/>
            <a:ext cx="157500" cy="1308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pic>
        <p:nvPicPr>
          <p:cNvPr id="1800" name="Google Shape;1800;p41"/>
          <p:cNvPicPr preferRelativeResize="0"/>
          <p:nvPr/>
        </p:nvPicPr>
        <p:blipFill rotWithShape="1">
          <a:blip r:embed="rId17">
            <a:alphaModFix/>
          </a:blip>
          <a:srcRect/>
          <a:stretch/>
        </p:blipFill>
        <p:spPr>
          <a:xfrm>
            <a:off x="4574875" y="2238607"/>
            <a:ext cx="140360" cy="140347"/>
          </a:xfrm>
          <a:prstGeom prst="rect">
            <a:avLst/>
          </a:prstGeom>
          <a:noFill/>
          <a:ln>
            <a:noFill/>
          </a:ln>
        </p:spPr>
      </p:pic>
      <p:sp>
        <p:nvSpPr>
          <p:cNvPr id="1801" name="Google Shape;1801;p41"/>
          <p:cNvSpPr txBox="1"/>
          <p:nvPr/>
        </p:nvSpPr>
        <p:spPr>
          <a:xfrm>
            <a:off x="4605393" y="2238886"/>
            <a:ext cx="939900" cy="4251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LF</a:t>
            </a:r>
            <a:endParaRPr sz="700">
              <a:latin typeface="Arial"/>
              <a:ea typeface="Arial"/>
              <a:cs typeface="Arial"/>
              <a:sym typeface="Arial"/>
            </a:endParaRPr>
          </a:p>
          <a:p>
            <a:pPr marL="0" lvl="0" indent="0" algn="l" rtl="0">
              <a:lnSpc>
                <a:spcPct val="100000"/>
              </a:lnSpc>
              <a:spcBef>
                <a:spcPts val="620"/>
              </a:spcBef>
              <a:spcAft>
                <a:spcPts val="0"/>
              </a:spcAft>
              <a:buNone/>
            </a:pPr>
            <a:endParaRPr sz="700">
              <a:latin typeface="Arial"/>
              <a:ea typeface="Arial"/>
              <a:cs typeface="Arial"/>
              <a:sym typeface="Arial"/>
            </a:endParaRPr>
          </a:p>
          <a:p>
            <a:pPr marL="405130" lvl="0" indent="0" algn="l" rtl="0">
              <a:lnSpc>
                <a:spcPct val="100000"/>
              </a:lnSpc>
              <a:spcBef>
                <a:spcPts val="0"/>
              </a:spcBef>
              <a:spcAft>
                <a:spcPts val="0"/>
              </a:spcAft>
              <a:buNone/>
            </a:pPr>
            <a:r>
              <a:rPr lang="en" sz="750" b="1">
                <a:latin typeface="Arial"/>
                <a:ea typeface="Arial"/>
                <a:cs typeface="Arial"/>
                <a:sym typeface="Arial"/>
              </a:rPr>
              <a:t>CLEAN HIT</a:t>
            </a:r>
            <a:endParaRPr sz="750">
              <a:latin typeface="Arial"/>
              <a:ea typeface="Arial"/>
              <a:cs typeface="Arial"/>
              <a:sym typeface="Arial"/>
            </a:endParaRPr>
          </a:p>
        </p:txBody>
      </p:sp>
      <p:pic>
        <p:nvPicPr>
          <p:cNvPr id="1802" name="Google Shape;1802;p41"/>
          <p:cNvPicPr preferRelativeResize="0"/>
          <p:nvPr/>
        </p:nvPicPr>
        <p:blipFill rotWithShape="1">
          <a:blip r:embed="rId18">
            <a:alphaModFix/>
          </a:blip>
          <a:srcRect/>
          <a:stretch/>
        </p:blipFill>
        <p:spPr>
          <a:xfrm>
            <a:off x="8088001" y="3364884"/>
            <a:ext cx="140360" cy="140360"/>
          </a:xfrm>
          <a:prstGeom prst="rect">
            <a:avLst/>
          </a:prstGeom>
          <a:noFill/>
          <a:ln>
            <a:noFill/>
          </a:ln>
        </p:spPr>
      </p:pic>
      <p:sp>
        <p:nvSpPr>
          <p:cNvPr id="1803" name="Google Shape;1803;p41"/>
          <p:cNvSpPr txBox="1"/>
          <p:nvPr/>
        </p:nvSpPr>
        <p:spPr>
          <a:xfrm>
            <a:off x="8095555" y="3361675"/>
            <a:ext cx="187800" cy="122400"/>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BR</a:t>
            </a:r>
            <a:endParaRPr sz="700">
              <a:latin typeface="Arial"/>
              <a:ea typeface="Arial"/>
              <a:cs typeface="Arial"/>
              <a:sym typeface="Arial"/>
            </a:endParaRPr>
          </a:p>
        </p:txBody>
      </p:sp>
      <p:pic>
        <p:nvPicPr>
          <p:cNvPr id="1804" name="Google Shape;1804;p41"/>
          <p:cNvPicPr preferRelativeResize="0"/>
          <p:nvPr/>
        </p:nvPicPr>
        <p:blipFill rotWithShape="1">
          <a:blip r:embed="rId19">
            <a:alphaModFix/>
          </a:blip>
          <a:srcRect/>
          <a:stretch/>
        </p:blipFill>
        <p:spPr>
          <a:xfrm>
            <a:off x="6744066" y="1391412"/>
            <a:ext cx="140347" cy="140360"/>
          </a:xfrm>
          <a:prstGeom prst="rect">
            <a:avLst/>
          </a:prstGeom>
          <a:noFill/>
          <a:ln>
            <a:noFill/>
          </a:ln>
        </p:spPr>
      </p:pic>
      <p:sp>
        <p:nvSpPr>
          <p:cNvPr id="1805" name="Google Shape;1805;p41"/>
          <p:cNvSpPr txBox="1"/>
          <p:nvPr/>
        </p:nvSpPr>
        <p:spPr>
          <a:xfrm>
            <a:off x="6764503" y="1387925"/>
            <a:ext cx="1575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BR</a:t>
            </a:r>
            <a:endParaRPr sz="700">
              <a:latin typeface="Arial"/>
              <a:ea typeface="Arial"/>
              <a:cs typeface="Arial"/>
              <a:sym typeface="Arial"/>
            </a:endParaRPr>
          </a:p>
        </p:txBody>
      </p:sp>
      <p:pic>
        <p:nvPicPr>
          <p:cNvPr id="1806" name="Google Shape;1806;p41"/>
          <p:cNvPicPr preferRelativeResize="0"/>
          <p:nvPr/>
        </p:nvPicPr>
        <p:blipFill rotWithShape="1">
          <a:blip r:embed="rId20">
            <a:alphaModFix/>
          </a:blip>
          <a:srcRect/>
          <a:stretch/>
        </p:blipFill>
        <p:spPr>
          <a:xfrm>
            <a:off x="7647990" y="1549529"/>
            <a:ext cx="140360" cy="140347"/>
          </a:xfrm>
          <a:prstGeom prst="rect">
            <a:avLst/>
          </a:prstGeom>
          <a:noFill/>
          <a:ln>
            <a:noFill/>
          </a:ln>
        </p:spPr>
      </p:pic>
      <p:sp>
        <p:nvSpPr>
          <p:cNvPr id="1807" name="Google Shape;1807;p41"/>
          <p:cNvSpPr txBox="1"/>
          <p:nvPr/>
        </p:nvSpPr>
        <p:spPr>
          <a:xfrm>
            <a:off x="7672780" y="1546325"/>
            <a:ext cx="187800" cy="122400"/>
          </a:xfrm>
          <a:prstGeom prst="rect">
            <a:avLst/>
          </a:prstGeom>
          <a:noFill/>
          <a:ln>
            <a:noFill/>
          </a:ln>
        </p:spPr>
        <p:txBody>
          <a:bodyPr spcFirstLastPara="1" wrap="square" lIns="0" tIns="146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pic>
        <p:nvPicPr>
          <p:cNvPr id="1808" name="Google Shape;1808;p41"/>
          <p:cNvPicPr preferRelativeResize="0"/>
          <p:nvPr/>
        </p:nvPicPr>
        <p:blipFill rotWithShape="1">
          <a:blip r:embed="rId13">
            <a:alphaModFix/>
          </a:blip>
          <a:srcRect/>
          <a:stretch/>
        </p:blipFill>
        <p:spPr>
          <a:xfrm>
            <a:off x="7171605" y="3565268"/>
            <a:ext cx="140360" cy="140360"/>
          </a:xfrm>
          <a:prstGeom prst="rect">
            <a:avLst/>
          </a:prstGeom>
          <a:noFill/>
          <a:ln>
            <a:noFill/>
          </a:ln>
        </p:spPr>
      </p:pic>
      <p:sp>
        <p:nvSpPr>
          <p:cNvPr id="1809" name="Google Shape;1809;p41"/>
          <p:cNvSpPr txBox="1"/>
          <p:nvPr/>
        </p:nvSpPr>
        <p:spPr>
          <a:xfrm>
            <a:off x="7185953" y="3561800"/>
            <a:ext cx="204900" cy="122400"/>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R1</a:t>
            </a:r>
            <a:endParaRPr sz="700">
              <a:latin typeface="Arial"/>
              <a:ea typeface="Arial"/>
              <a:cs typeface="Arial"/>
              <a:sym typeface="Arial"/>
            </a:endParaRPr>
          </a:p>
        </p:txBody>
      </p:sp>
      <p:pic>
        <p:nvPicPr>
          <p:cNvPr id="1810" name="Google Shape;1810;p41"/>
          <p:cNvPicPr preferRelativeResize="0"/>
          <p:nvPr/>
        </p:nvPicPr>
        <p:blipFill rotWithShape="1">
          <a:blip r:embed="rId7">
            <a:alphaModFix/>
          </a:blip>
          <a:srcRect/>
          <a:stretch/>
        </p:blipFill>
        <p:spPr>
          <a:xfrm>
            <a:off x="6506288" y="3207739"/>
            <a:ext cx="157632" cy="157619"/>
          </a:xfrm>
          <a:prstGeom prst="rect">
            <a:avLst/>
          </a:prstGeom>
          <a:noFill/>
          <a:ln>
            <a:noFill/>
          </a:ln>
        </p:spPr>
      </p:pic>
      <p:sp>
        <p:nvSpPr>
          <p:cNvPr id="1811" name="Google Shape;1811;p41"/>
          <p:cNvSpPr txBox="1"/>
          <p:nvPr/>
        </p:nvSpPr>
        <p:spPr>
          <a:xfrm>
            <a:off x="6532947" y="3212525"/>
            <a:ext cx="204900" cy="130800"/>
          </a:xfrm>
          <a:prstGeom prst="rect">
            <a:avLst/>
          </a:prstGeom>
          <a:noFill/>
          <a:ln>
            <a:noFill/>
          </a:ln>
        </p:spPr>
        <p:txBody>
          <a:bodyPr spcFirstLastPara="1" wrap="square" lIns="0" tIns="15225"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PU</a:t>
            </a:r>
            <a:endParaRPr sz="750">
              <a:latin typeface="Arial"/>
              <a:ea typeface="Arial"/>
              <a:cs typeface="Arial"/>
              <a:sym typeface="Arial"/>
            </a:endParaRPr>
          </a:p>
        </p:txBody>
      </p:sp>
      <p:sp>
        <p:nvSpPr>
          <p:cNvPr id="1812" name="Google Shape;1812;p41"/>
          <p:cNvSpPr txBox="1"/>
          <p:nvPr/>
        </p:nvSpPr>
        <p:spPr>
          <a:xfrm>
            <a:off x="434050" y="3978800"/>
            <a:ext cx="3882900" cy="32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Clean Hit, Play at 3rd (7.6.8 CCA pp. 62)</a:t>
            </a:r>
            <a:endParaRPr sz="1300">
              <a:latin typeface="Roboto"/>
              <a:ea typeface="Roboto"/>
              <a:cs typeface="Roboto"/>
              <a:sym typeface="Roboto"/>
            </a:endParaRPr>
          </a:p>
        </p:txBody>
      </p:sp>
      <p:sp>
        <p:nvSpPr>
          <p:cNvPr id="1813" name="Google Shape;1813;p41"/>
          <p:cNvSpPr txBox="1"/>
          <p:nvPr/>
        </p:nvSpPr>
        <p:spPr>
          <a:xfrm>
            <a:off x="4533425" y="3978800"/>
            <a:ext cx="3882900" cy="31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Clean Hit, Play at Home (7.6.9 CCA pp. 63)</a:t>
            </a:r>
            <a:endParaRPr sz="1300">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17"/>
        <p:cNvGrpSpPr/>
        <p:nvPr/>
      </p:nvGrpSpPr>
      <p:grpSpPr>
        <a:xfrm>
          <a:off x="0" y="0"/>
          <a:ext cx="0" cy="0"/>
          <a:chOff x="0" y="0"/>
          <a:chExt cx="0" cy="0"/>
        </a:xfrm>
      </p:grpSpPr>
      <p:sp>
        <p:nvSpPr>
          <p:cNvPr id="1818" name="Google Shape;1818;p42"/>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Routine Fly Ball Coverage with R1</a:t>
            </a:r>
            <a:endParaRPr/>
          </a:p>
        </p:txBody>
      </p:sp>
      <p:grpSp>
        <p:nvGrpSpPr>
          <p:cNvPr id="1819" name="Google Shape;1819;p42"/>
          <p:cNvGrpSpPr/>
          <p:nvPr/>
        </p:nvGrpSpPr>
        <p:grpSpPr>
          <a:xfrm>
            <a:off x="447496" y="284975"/>
            <a:ext cx="3879862" cy="3651250"/>
            <a:chOff x="700646" y="1374775"/>
            <a:chExt cx="3879862" cy="3651250"/>
          </a:xfrm>
        </p:grpSpPr>
        <p:sp>
          <p:nvSpPr>
            <p:cNvPr id="1820" name="Google Shape;1820;p42"/>
            <p:cNvSpPr/>
            <p:nvPr/>
          </p:nvSpPr>
          <p:spPr>
            <a:xfrm>
              <a:off x="700658"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1" name="Google Shape;1821;p42"/>
            <p:cNvSpPr/>
            <p:nvPr/>
          </p:nvSpPr>
          <p:spPr>
            <a:xfrm>
              <a:off x="700658" y="1374775"/>
              <a:ext cx="3736340" cy="3539490"/>
            </a:xfrm>
            <a:custGeom>
              <a:avLst/>
              <a:gdLst/>
              <a:ahLst/>
              <a:cxnLst/>
              <a:rect l="l" t="t" r="r" b="b"/>
              <a:pathLst>
                <a:path w="3736340" h="3539490" extrusionOk="0">
                  <a:moveTo>
                    <a:pt x="3728171" y="3348880"/>
                  </a:moveTo>
                  <a:lnTo>
                    <a:pt x="3244315" y="3348880"/>
                  </a:lnTo>
                  <a:lnTo>
                    <a:pt x="3259825" y="3393747"/>
                  </a:lnTo>
                  <a:lnTo>
                    <a:pt x="3283294" y="3434392"/>
                  </a:lnTo>
                  <a:lnTo>
                    <a:pt x="3313739" y="3469734"/>
                  </a:lnTo>
                  <a:lnTo>
                    <a:pt x="3350230" y="3498842"/>
                  </a:lnTo>
                  <a:lnTo>
                    <a:pt x="3391837" y="3520785"/>
                  </a:lnTo>
                  <a:lnTo>
                    <a:pt x="3437630" y="3534633"/>
                  </a:lnTo>
                  <a:lnTo>
                    <a:pt x="3486680" y="3539456"/>
                  </a:lnTo>
                  <a:lnTo>
                    <a:pt x="3531499" y="3535439"/>
                  </a:lnTo>
                  <a:lnTo>
                    <a:pt x="3573683" y="3523855"/>
                  </a:lnTo>
                  <a:lnTo>
                    <a:pt x="3612527" y="3505411"/>
                  </a:lnTo>
                  <a:lnTo>
                    <a:pt x="3647326" y="3480809"/>
                  </a:lnTo>
                  <a:lnTo>
                    <a:pt x="3677378" y="3450756"/>
                  </a:lnTo>
                  <a:lnTo>
                    <a:pt x="3701977" y="3415954"/>
                  </a:lnTo>
                  <a:lnTo>
                    <a:pt x="3720420" y="3377108"/>
                  </a:lnTo>
                  <a:lnTo>
                    <a:pt x="3728171" y="3348880"/>
                  </a:lnTo>
                  <a:close/>
                </a:path>
                <a:path w="3736340" h="3539490" extrusionOk="0">
                  <a:moveTo>
                    <a:pt x="1092149" y="3230541"/>
                  </a:moveTo>
                  <a:lnTo>
                    <a:pt x="0" y="3230541"/>
                  </a:lnTo>
                  <a:lnTo>
                    <a:pt x="0" y="3348880"/>
                  </a:lnTo>
                  <a:lnTo>
                    <a:pt x="3244315" y="3348880"/>
                  </a:lnTo>
                  <a:lnTo>
                    <a:pt x="3244263" y="3348728"/>
                  </a:lnTo>
                  <a:lnTo>
                    <a:pt x="3728212" y="3348728"/>
                  </a:lnTo>
                  <a:lnTo>
                    <a:pt x="3732002" y="3334924"/>
                  </a:lnTo>
                  <a:lnTo>
                    <a:pt x="3736019" y="3290104"/>
                  </a:lnTo>
                  <a:lnTo>
                    <a:pt x="3731180" y="3240977"/>
                  </a:lnTo>
                  <a:lnTo>
                    <a:pt x="3729108" y="3234135"/>
                  </a:lnTo>
                  <a:lnTo>
                    <a:pt x="1093594" y="3234135"/>
                  </a:lnTo>
                  <a:lnTo>
                    <a:pt x="1092149" y="3230541"/>
                  </a:lnTo>
                  <a:close/>
                </a:path>
                <a:path w="3736340" h="3539490" extrusionOk="0">
                  <a:moveTo>
                    <a:pt x="2721061" y="761484"/>
                  </a:moveTo>
                  <a:lnTo>
                    <a:pt x="2667042" y="762201"/>
                  </a:lnTo>
                  <a:lnTo>
                    <a:pt x="2671105" y="762201"/>
                  </a:lnTo>
                  <a:lnTo>
                    <a:pt x="2625521" y="764018"/>
                  </a:lnTo>
                  <a:lnTo>
                    <a:pt x="2578239" y="767162"/>
                  </a:lnTo>
                  <a:lnTo>
                    <a:pt x="2531303" y="771536"/>
                  </a:lnTo>
                  <a:lnTo>
                    <a:pt x="2484730" y="777123"/>
                  </a:lnTo>
                  <a:lnTo>
                    <a:pt x="2438536" y="783909"/>
                  </a:lnTo>
                  <a:lnTo>
                    <a:pt x="2392736" y="791875"/>
                  </a:lnTo>
                  <a:lnTo>
                    <a:pt x="2347348" y="801008"/>
                  </a:lnTo>
                  <a:lnTo>
                    <a:pt x="2302386" y="811290"/>
                  </a:lnTo>
                  <a:lnTo>
                    <a:pt x="2257867" y="822705"/>
                  </a:lnTo>
                  <a:lnTo>
                    <a:pt x="2213807" y="835237"/>
                  </a:lnTo>
                  <a:lnTo>
                    <a:pt x="2170222" y="848871"/>
                  </a:lnTo>
                  <a:lnTo>
                    <a:pt x="2127129" y="863591"/>
                  </a:lnTo>
                  <a:lnTo>
                    <a:pt x="2084542" y="879379"/>
                  </a:lnTo>
                  <a:lnTo>
                    <a:pt x="2042479" y="896221"/>
                  </a:lnTo>
                  <a:lnTo>
                    <a:pt x="2000955" y="914099"/>
                  </a:lnTo>
                  <a:lnTo>
                    <a:pt x="1959986" y="932999"/>
                  </a:lnTo>
                  <a:lnTo>
                    <a:pt x="1919588" y="952903"/>
                  </a:lnTo>
                  <a:lnTo>
                    <a:pt x="1879779" y="973797"/>
                  </a:lnTo>
                  <a:lnTo>
                    <a:pt x="1840572" y="995663"/>
                  </a:lnTo>
                  <a:lnTo>
                    <a:pt x="1801985" y="1018486"/>
                  </a:lnTo>
                  <a:lnTo>
                    <a:pt x="1764034" y="1042250"/>
                  </a:lnTo>
                  <a:lnTo>
                    <a:pt x="1726735" y="1066939"/>
                  </a:lnTo>
                  <a:lnTo>
                    <a:pt x="1690103" y="1092536"/>
                  </a:lnTo>
                  <a:lnTo>
                    <a:pt x="1654155" y="1119026"/>
                  </a:lnTo>
                  <a:lnTo>
                    <a:pt x="1618907" y="1146392"/>
                  </a:lnTo>
                  <a:lnTo>
                    <a:pt x="1584375" y="1174619"/>
                  </a:lnTo>
                  <a:lnTo>
                    <a:pt x="1550575" y="1203690"/>
                  </a:lnTo>
                  <a:lnTo>
                    <a:pt x="1517523" y="1233589"/>
                  </a:lnTo>
                  <a:lnTo>
                    <a:pt x="1485235" y="1264301"/>
                  </a:lnTo>
                  <a:lnTo>
                    <a:pt x="1453727" y="1295809"/>
                  </a:lnTo>
                  <a:lnTo>
                    <a:pt x="1423015" y="1328097"/>
                  </a:lnTo>
                  <a:lnTo>
                    <a:pt x="1393116" y="1361149"/>
                  </a:lnTo>
                  <a:lnTo>
                    <a:pt x="1364045" y="1394949"/>
                  </a:lnTo>
                  <a:lnTo>
                    <a:pt x="1335818" y="1429481"/>
                  </a:lnTo>
                  <a:lnTo>
                    <a:pt x="1308452" y="1464729"/>
                  </a:lnTo>
                  <a:lnTo>
                    <a:pt x="1281962" y="1500677"/>
                  </a:lnTo>
                  <a:lnTo>
                    <a:pt x="1256365" y="1537309"/>
                  </a:lnTo>
                  <a:lnTo>
                    <a:pt x="1231676" y="1574608"/>
                  </a:lnTo>
                  <a:lnTo>
                    <a:pt x="1207912" y="1612560"/>
                  </a:lnTo>
                  <a:lnTo>
                    <a:pt x="1185089" y="1651146"/>
                  </a:lnTo>
                  <a:lnTo>
                    <a:pt x="1163223" y="1690353"/>
                  </a:lnTo>
                  <a:lnTo>
                    <a:pt x="1142329" y="1730163"/>
                  </a:lnTo>
                  <a:lnTo>
                    <a:pt x="1122425" y="1770560"/>
                  </a:lnTo>
                  <a:lnTo>
                    <a:pt x="1103525" y="1811529"/>
                  </a:lnTo>
                  <a:lnTo>
                    <a:pt x="1085646" y="1853053"/>
                  </a:lnTo>
                  <a:lnTo>
                    <a:pt x="1068805" y="1895116"/>
                  </a:lnTo>
                  <a:lnTo>
                    <a:pt x="1053017" y="1937703"/>
                  </a:lnTo>
                  <a:lnTo>
                    <a:pt x="1038297" y="1980796"/>
                  </a:lnTo>
                  <a:lnTo>
                    <a:pt x="1024663" y="2024381"/>
                  </a:lnTo>
                  <a:lnTo>
                    <a:pt x="1012131" y="2068441"/>
                  </a:lnTo>
                  <a:lnTo>
                    <a:pt x="1000715" y="2112960"/>
                  </a:lnTo>
                  <a:lnTo>
                    <a:pt x="990434" y="2157922"/>
                  </a:lnTo>
                  <a:lnTo>
                    <a:pt x="981301" y="2203310"/>
                  </a:lnTo>
                  <a:lnTo>
                    <a:pt x="973335" y="2249110"/>
                  </a:lnTo>
                  <a:lnTo>
                    <a:pt x="966549" y="2295304"/>
                  </a:lnTo>
                  <a:lnTo>
                    <a:pt x="960962" y="2341877"/>
                  </a:lnTo>
                  <a:lnTo>
                    <a:pt x="956588" y="2388813"/>
                  </a:lnTo>
                  <a:lnTo>
                    <a:pt x="953444" y="2436095"/>
                  </a:lnTo>
                  <a:lnTo>
                    <a:pt x="951546" y="2483708"/>
                  </a:lnTo>
                  <a:lnTo>
                    <a:pt x="950909" y="2531635"/>
                  </a:lnTo>
                  <a:lnTo>
                    <a:pt x="951718" y="2585623"/>
                  </a:lnTo>
                  <a:lnTo>
                    <a:pt x="954117" y="2639034"/>
                  </a:lnTo>
                  <a:lnTo>
                    <a:pt x="958072" y="2691866"/>
                  </a:lnTo>
                  <a:lnTo>
                    <a:pt x="963544" y="2744116"/>
                  </a:lnTo>
                  <a:lnTo>
                    <a:pt x="970496" y="2795782"/>
                  </a:lnTo>
                  <a:lnTo>
                    <a:pt x="978892" y="2846862"/>
                  </a:lnTo>
                  <a:lnTo>
                    <a:pt x="988695" y="2897354"/>
                  </a:lnTo>
                  <a:lnTo>
                    <a:pt x="999868" y="2947255"/>
                  </a:lnTo>
                  <a:lnTo>
                    <a:pt x="1012373" y="2996563"/>
                  </a:lnTo>
                  <a:lnTo>
                    <a:pt x="1026174" y="3045276"/>
                  </a:lnTo>
                  <a:lnTo>
                    <a:pt x="1041233" y="3093393"/>
                  </a:lnTo>
                  <a:lnTo>
                    <a:pt x="1057514" y="3140909"/>
                  </a:lnTo>
                  <a:lnTo>
                    <a:pt x="1074980" y="3187824"/>
                  </a:lnTo>
                  <a:lnTo>
                    <a:pt x="1093594" y="3234135"/>
                  </a:lnTo>
                  <a:lnTo>
                    <a:pt x="1092921" y="3230541"/>
                  </a:lnTo>
                  <a:lnTo>
                    <a:pt x="3728019" y="3230541"/>
                  </a:lnTo>
                  <a:lnTo>
                    <a:pt x="3695273" y="3153459"/>
                  </a:lnTo>
                  <a:lnTo>
                    <a:pt x="3666076" y="3116938"/>
                  </a:lnTo>
                  <a:lnTo>
                    <a:pt x="3630630" y="3086489"/>
                  </a:lnTo>
                  <a:lnTo>
                    <a:pt x="3589870" y="3063047"/>
                  </a:lnTo>
                  <a:lnTo>
                    <a:pt x="3545657" y="3047865"/>
                  </a:lnTo>
                  <a:lnTo>
                    <a:pt x="3543856" y="3047865"/>
                  </a:lnTo>
                  <a:lnTo>
                    <a:pt x="3543979" y="2436095"/>
                  </a:lnTo>
                  <a:lnTo>
                    <a:pt x="3544106" y="1811529"/>
                  </a:lnTo>
                  <a:lnTo>
                    <a:pt x="3544228" y="1203690"/>
                  </a:lnTo>
                  <a:lnTo>
                    <a:pt x="3544288" y="908257"/>
                  </a:lnTo>
                  <a:lnTo>
                    <a:pt x="3426317" y="908257"/>
                  </a:lnTo>
                  <a:lnTo>
                    <a:pt x="3426317" y="905355"/>
                  </a:lnTo>
                  <a:lnTo>
                    <a:pt x="3381498" y="886798"/>
                  </a:lnTo>
                  <a:lnTo>
                    <a:pt x="3332853" y="867968"/>
                  </a:lnTo>
                  <a:lnTo>
                    <a:pt x="3284657" y="850715"/>
                  </a:lnTo>
                  <a:lnTo>
                    <a:pt x="3236690" y="835026"/>
                  </a:lnTo>
                  <a:lnTo>
                    <a:pt x="3188730" y="820889"/>
                  </a:lnTo>
                  <a:lnTo>
                    <a:pt x="3140558" y="808291"/>
                  </a:lnTo>
                  <a:lnTo>
                    <a:pt x="3091953" y="797221"/>
                  </a:lnTo>
                  <a:lnTo>
                    <a:pt x="3042694" y="787667"/>
                  </a:lnTo>
                  <a:lnTo>
                    <a:pt x="2992561" y="779616"/>
                  </a:lnTo>
                  <a:lnTo>
                    <a:pt x="2941333" y="773056"/>
                  </a:lnTo>
                  <a:lnTo>
                    <a:pt x="2888790" y="767975"/>
                  </a:lnTo>
                  <a:lnTo>
                    <a:pt x="2834710" y="764360"/>
                  </a:lnTo>
                  <a:lnTo>
                    <a:pt x="2778874" y="762201"/>
                  </a:lnTo>
                  <a:lnTo>
                    <a:pt x="2721061" y="761484"/>
                  </a:lnTo>
                  <a:close/>
                </a:path>
                <a:path w="3736340" h="3539490" extrusionOk="0">
                  <a:moveTo>
                    <a:pt x="3728019" y="3230541"/>
                  </a:moveTo>
                  <a:lnTo>
                    <a:pt x="1092921" y="3230541"/>
                  </a:lnTo>
                  <a:lnTo>
                    <a:pt x="1093594" y="3234135"/>
                  </a:lnTo>
                  <a:lnTo>
                    <a:pt x="3729108" y="3234135"/>
                  </a:lnTo>
                  <a:lnTo>
                    <a:pt x="3728019" y="3230541"/>
                  </a:lnTo>
                  <a:close/>
                </a:path>
                <a:path w="3736340" h="3539490" extrusionOk="0">
                  <a:moveTo>
                    <a:pt x="3544732" y="3047547"/>
                  </a:moveTo>
                  <a:lnTo>
                    <a:pt x="3543856" y="3047865"/>
                  </a:lnTo>
                  <a:lnTo>
                    <a:pt x="3545657" y="3047865"/>
                  </a:lnTo>
                  <a:lnTo>
                    <a:pt x="3544732" y="3047547"/>
                  </a:lnTo>
                  <a:close/>
                </a:path>
                <a:path w="3736340" h="3539490" extrusionOk="0">
                  <a:moveTo>
                    <a:pt x="3426317" y="905355"/>
                  </a:moveTo>
                  <a:lnTo>
                    <a:pt x="3426317" y="908257"/>
                  </a:lnTo>
                  <a:lnTo>
                    <a:pt x="3430813" y="907216"/>
                  </a:lnTo>
                  <a:lnTo>
                    <a:pt x="3426317" y="905355"/>
                  </a:lnTo>
                  <a:close/>
                </a:path>
                <a:path w="3736340" h="3539490" extrusionOk="0">
                  <a:moveTo>
                    <a:pt x="3544472" y="0"/>
                  </a:moveTo>
                  <a:lnTo>
                    <a:pt x="3426317" y="0"/>
                  </a:lnTo>
                  <a:lnTo>
                    <a:pt x="3426317" y="905355"/>
                  </a:lnTo>
                  <a:lnTo>
                    <a:pt x="3430813" y="907216"/>
                  </a:lnTo>
                  <a:lnTo>
                    <a:pt x="3426317" y="908257"/>
                  </a:lnTo>
                  <a:lnTo>
                    <a:pt x="3544288" y="908257"/>
                  </a:lnTo>
                  <a:lnTo>
                    <a:pt x="3544472"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2" name="Google Shape;1822;p42"/>
            <p:cNvSpPr/>
            <p:nvPr/>
          </p:nvSpPr>
          <p:spPr>
            <a:xfrm>
              <a:off x="2516289" y="4614773"/>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3" name="Google Shape;1823;p42"/>
            <p:cNvSpPr/>
            <p:nvPr/>
          </p:nvSpPr>
          <p:spPr>
            <a:xfrm>
              <a:off x="2575877" y="3052273"/>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2" y="1405858"/>
                  </a:lnTo>
                  <a:lnTo>
                    <a:pt x="118725" y="1434906"/>
                  </a:lnTo>
                  <a:lnTo>
                    <a:pt x="148040" y="1469790"/>
                  </a:lnTo>
                  <a:lnTo>
                    <a:pt x="170700" y="1509654"/>
                  </a:lnTo>
                  <a:lnTo>
                    <a:pt x="185851" y="1553641"/>
                  </a:lnTo>
                  <a:lnTo>
                    <a:pt x="185851" y="1553832"/>
                  </a:lnTo>
                  <a:lnTo>
                    <a:pt x="1367624" y="1553832"/>
                  </a:lnTo>
                  <a:lnTo>
                    <a:pt x="1382357" y="1510818"/>
                  </a:lnTo>
                  <a:lnTo>
                    <a:pt x="1404565" y="1471459"/>
                  </a:lnTo>
                  <a:lnTo>
                    <a:pt x="1433293" y="1436951"/>
                  </a:lnTo>
                  <a:lnTo>
                    <a:pt x="1467713" y="1408121"/>
                  </a:lnTo>
                  <a:lnTo>
                    <a:pt x="1506996" y="1385799"/>
                  </a:lnTo>
                  <a:lnTo>
                    <a:pt x="1550314" y="1370812"/>
                  </a:lnTo>
                  <a:lnTo>
                    <a:pt x="1551889" y="1369974"/>
                  </a:lnTo>
                  <a:lnTo>
                    <a:pt x="1551889" y="187388"/>
                  </a:lnTo>
                  <a:lnTo>
                    <a:pt x="1551000" y="186994"/>
                  </a:lnTo>
                  <a:lnTo>
                    <a:pt x="190" y="186994"/>
                  </a:lnTo>
                  <a:lnTo>
                    <a:pt x="0" y="185407"/>
                  </a:lnTo>
                  <a:close/>
                </a:path>
                <a:path w="1551939" h="1554479" extrusionOk="0">
                  <a:moveTo>
                    <a:pt x="1371612" y="0"/>
                  </a:moveTo>
                  <a:lnTo>
                    <a:pt x="185051" y="355"/>
                  </a:lnTo>
                  <a:lnTo>
                    <a:pt x="185140" y="558"/>
                  </a:lnTo>
                  <a:lnTo>
                    <a:pt x="170326" y="44704"/>
                  </a:lnTo>
                  <a:lnTo>
                    <a:pt x="147968" y="84761"/>
                  </a:lnTo>
                  <a:lnTo>
                    <a:pt x="118921" y="119875"/>
                  </a:lnTo>
                  <a:lnTo>
                    <a:pt x="84039" y="149189"/>
                  </a:lnTo>
                  <a:lnTo>
                    <a:pt x="44177" y="171847"/>
                  </a:lnTo>
                  <a:lnTo>
                    <a:pt x="190" y="186994"/>
                  </a:lnTo>
                  <a:lnTo>
                    <a:pt x="1551000" y="186994"/>
                  </a:lnTo>
                  <a:lnTo>
                    <a:pt x="1550111" y="186601"/>
                  </a:lnTo>
                  <a:lnTo>
                    <a:pt x="1506594" y="171483"/>
                  </a:lnTo>
                  <a:lnTo>
                    <a:pt x="1467908" y="148897"/>
                  </a:lnTo>
                  <a:lnTo>
                    <a:pt x="1434555" y="119678"/>
                  </a:lnTo>
                  <a:lnTo>
                    <a:pt x="1407116" y="84761"/>
                  </a:lnTo>
                  <a:lnTo>
                    <a:pt x="1385870" y="44704"/>
                  </a:lnTo>
                  <a:lnTo>
                    <a:pt x="1371511"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4" name="Google Shape;1824;p42"/>
            <p:cNvSpPr/>
            <p:nvPr/>
          </p:nvSpPr>
          <p:spPr>
            <a:xfrm>
              <a:off x="3246828" y="3731512"/>
              <a:ext cx="348614" cy="348614"/>
            </a:xfrm>
            <a:custGeom>
              <a:avLst/>
              <a:gdLst/>
              <a:ahLst/>
              <a:cxnLst/>
              <a:rect l="l" t="t" r="r" b="b"/>
              <a:pathLst>
                <a:path w="348614" h="348614" extrusionOk="0">
                  <a:moveTo>
                    <a:pt x="174091" y="0"/>
                  </a:moveTo>
                  <a:lnTo>
                    <a:pt x="127809" y="6219"/>
                  </a:lnTo>
                  <a:lnTo>
                    <a:pt x="86222" y="23771"/>
                  </a:lnTo>
                  <a:lnTo>
                    <a:pt x="50988" y="50995"/>
                  </a:lnTo>
                  <a:lnTo>
                    <a:pt x="23767" y="86232"/>
                  </a:lnTo>
                  <a:lnTo>
                    <a:pt x="6218" y="127821"/>
                  </a:lnTo>
                  <a:lnTo>
                    <a:pt x="0" y="174104"/>
                  </a:lnTo>
                  <a:lnTo>
                    <a:pt x="6218" y="220381"/>
                  </a:lnTo>
                  <a:lnTo>
                    <a:pt x="23767" y="261967"/>
                  </a:lnTo>
                  <a:lnTo>
                    <a:pt x="50988" y="297202"/>
                  </a:lnTo>
                  <a:lnTo>
                    <a:pt x="86222" y="324425"/>
                  </a:lnTo>
                  <a:lnTo>
                    <a:pt x="127809" y="341976"/>
                  </a:lnTo>
                  <a:lnTo>
                    <a:pt x="174091" y="348195"/>
                  </a:lnTo>
                  <a:lnTo>
                    <a:pt x="220373" y="341976"/>
                  </a:lnTo>
                  <a:lnTo>
                    <a:pt x="261960" y="324425"/>
                  </a:lnTo>
                  <a:lnTo>
                    <a:pt x="297194" y="297202"/>
                  </a:lnTo>
                  <a:lnTo>
                    <a:pt x="324415" y="261967"/>
                  </a:lnTo>
                  <a:lnTo>
                    <a:pt x="341964" y="220381"/>
                  </a:lnTo>
                  <a:lnTo>
                    <a:pt x="348183" y="174104"/>
                  </a:lnTo>
                  <a:lnTo>
                    <a:pt x="341964" y="127821"/>
                  </a:lnTo>
                  <a:lnTo>
                    <a:pt x="324415" y="86232"/>
                  </a:lnTo>
                  <a:lnTo>
                    <a:pt x="297194" y="50995"/>
                  </a:lnTo>
                  <a:lnTo>
                    <a:pt x="261960" y="23771"/>
                  </a:lnTo>
                  <a:lnTo>
                    <a:pt x="220373"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5" name="Google Shape;1825;p42"/>
            <p:cNvSpPr/>
            <p:nvPr/>
          </p:nvSpPr>
          <p:spPr>
            <a:xfrm>
              <a:off x="3362214" y="3846146"/>
              <a:ext cx="78104" cy="78104"/>
            </a:xfrm>
            <a:custGeom>
              <a:avLst/>
              <a:gdLst/>
              <a:ahLst/>
              <a:cxnLst/>
              <a:rect l="l" t="t" r="r" b="b"/>
              <a:pathLst>
                <a:path w="78104"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6" name="Google Shape;1826;p42"/>
            <p:cNvSpPr/>
            <p:nvPr/>
          </p:nvSpPr>
          <p:spPr>
            <a:xfrm>
              <a:off x="4187333" y="2972406"/>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7" name="Google Shape;1827;p42"/>
            <p:cNvSpPr/>
            <p:nvPr/>
          </p:nvSpPr>
          <p:spPr>
            <a:xfrm>
              <a:off x="2493264" y="2971533"/>
              <a:ext cx="1693545" cy="74294"/>
            </a:xfrm>
            <a:custGeom>
              <a:avLst/>
              <a:gdLst/>
              <a:ahLst/>
              <a:cxnLst/>
              <a:rect l="l" t="t" r="r" b="b"/>
              <a:pathLst>
                <a:path w="1693545" h="74294" extrusionOk="0">
                  <a:moveTo>
                    <a:pt x="49923" y="0"/>
                  </a:moveTo>
                  <a:lnTo>
                    <a:pt x="0" y="0"/>
                  </a:lnTo>
                  <a:lnTo>
                    <a:pt x="0" y="49936"/>
                  </a:lnTo>
                  <a:lnTo>
                    <a:pt x="49923" y="49936"/>
                  </a:lnTo>
                  <a:lnTo>
                    <a:pt x="49923" y="0"/>
                  </a:lnTo>
                  <a:close/>
                </a:path>
                <a:path w="1693545" h="74294" extrusionOk="0">
                  <a:moveTo>
                    <a:pt x="1693151" y="23825"/>
                  </a:moveTo>
                  <a:lnTo>
                    <a:pt x="1643227" y="23825"/>
                  </a:lnTo>
                  <a:lnTo>
                    <a:pt x="1643227" y="73774"/>
                  </a:lnTo>
                  <a:lnTo>
                    <a:pt x="1693151" y="73774"/>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28" name="Google Shape;1828;p42"/>
            <p:cNvSpPr/>
            <p:nvPr/>
          </p:nvSpPr>
          <p:spPr>
            <a:xfrm>
              <a:off x="700646" y="1374787"/>
              <a:ext cx="3491229" cy="3293745"/>
            </a:xfrm>
            <a:custGeom>
              <a:avLst/>
              <a:gdLst/>
              <a:ahLst/>
              <a:cxnLst/>
              <a:rect l="l" t="t" r="r" b="b"/>
              <a:pathLst>
                <a:path w="3491229" h="3293745" extrusionOk="0">
                  <a:moveTo>
                    <a:pt x="3485096" y="3285337"/>
                  </a:moveTo>
                  <a:lnTo>
                    <a:pt x="0" y="3285337"/>
                  </a:lnTo>
                  <a:lnTo>
                    <a:pt x="0" y="3293275"/>
                  </a:lnTo>
                  <a:lnTo>
                    <a:pt x="3485096" y="3293275"/>
                  </a:lnTo>
                  <a:lnTo>
                    <a:pt x="3485096" y="3285337"/>
                  </a:lnTo>
                  <a:close/>
                </a:path>
                <a:path w="3491229" h="3293745" extrusionOk="0">
                  <a:moveTo>
                    <a:pt x="3490645" y="0"/>
                  </a:moveTo>
                  <a:lnTo>
                    <a:pt x="3482708" y="0"/>
                  </a:lnTo>
                  <a:lnTo>
                    <a:pt x="3482708" y="3271837"/>
                  </a:lnTo>
                  <a:lnTo>
                    <a:pt x="3490645" y="3271837"/>
                  </a:lnTo>
                  <a:lnTo>
                    <a:pt x="349064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829" name="Google Shape;1829;p42"/>
            <p:cNvPicPr preferRelativeResize="0"/>
            <p:nvPr/>
          </p:nvPicPr>
          <p:blipFill rotWithShape="1">
            <a:blip r:embed="rId3">
              <a:alphaModFix/>
            </a:blip>
            <a:srcRect/>
            <a:stretch/>
          </p:blipFill>
          <p:spPr>
            <a:xfrm>
              <a:off x="4053769" y="4530364"/>
              <a:ext cx="277858" cy="279445"/>
            </a:xfrm>
            <a:prstGeom prst="rect">
              <a:avLst/>
            </a:prstGeom>
            <a:noFill/>
            <a:ln>
              <a:noFill/>
            </a:ln>
          </p:spPr>
        </p:pic>
        <p:sp>
          <p:nvSpPr>
            <p:cNvPr id="1830" name="Google Shape;1830;p42"/>
            <p:cNvSpPr/>
            <p:nvPr/>
          </p:nvSpPr>
          <p:spPr>
            <a:xfrm>
              <a:off x="4167560" y="3128672"/>
              <a:ext cx="69850" cy="1400810"/>
            </a:xfrm>
            <a:custGeom>
              <a:avLst/>
              <a:gdLst/>
              <a:ahLst/>
              <a:cxnLst/>
              <a:rect l="l" t="t" r="r" b="b"/>
              <a:pathLst>
                <a:path w="69850" h="1400810" extrusionOk="0">
                  <a:moveTo>
                    <a:pt x="69687" y="1400517"/>
                  </a:moveTo>
                  <a:lnTo>
                    <a:pt x="22371" y="1310397"/>
                  </a:lnTo>
                  <a:lnTo>
                    <a:pt x="862" y="1134470"/>
                  </a:lnTo>
                  <a:lnTo>
                    <a:pt x="0" y="741437"/>
                  </a:lnTo>
                  <a:lnTo>
                    <a:pt x="1462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1" name="Google Shape;1831;p42"/>
            <p:cNvSpPr/>
            <p:nvPr/>
          </p:nvSpPr>
          <p:spPr>
            <a:xfrm>
              <a:off x="2429118" y="1711004"/>
              <a:ext cx="64135" cy="83819"/>
            </a:xfrm>
            <a:custGeom>
              <a:avLst/>
              <a:gdLst/>
              <a:ahLst/>
              <a:cxnLst/>
              <a:rect l="l" t="t" r="r" b="b"/>
              <a:pathLst>
                <a:path w="64135" h="83819" extrusionOk="0">
                  <a:moveTo>
                    <a:pt x="0" y="0"/>
                  </a:moveTo>
                  <a:lnTo>
                    <a:pt x="22313" y="83807"/>
                  </a:lnTo>
                  <a:lnTo>
                    <a:pt x="64020" y="5989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2" name="Google Shape;1832;p42"/>
            <p:cNvSpPr/>
            <p:nvPr/>
          </p:nvSpPr>
          <p:spPr>
            <a:xfrm>
              <a:off x="2449556" y="1747935"/>
              <a:ext cx="1721485" cy="2876550"/>
            </a:xfrm>
            <a:custGeom>
              <a:avLst/>
              <a:gdLst/>
              <a:ahLst/>
              <a:cxnLst/>
              <a:rect l="l" t="t" r="r" b="b"/>
              <a:pathLst>
                <a:path w="1721485" h="2876550" extrusionOk="0">
                  <a:moveTo>
                    <a:pt x="1720977" y="2875978"/>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3" name="Google Shape;1833;p42"/>
            <p:cNvSpPr/>
            <p:nvPr/>
          </p:nvSpPr>
          <p:spPr>
            <a:xfrm>
              <a:off x="2471112" y="1804312"/>
              <a:ext cx="43814" cy="43814"/>
            </a:xfrm>
            <a:custGeom>
              <a:avLst/>
              <a:gdLst/>
              <a:ahLst/>
              <a:cxnLst/>
              <a:rect l="l" t="t" r="r" b="b"/>
              <a:pathLst>
                <a:path w="43814" h="43814" extrusionOk="0">
                  <a:moveTo>
                    <a:pt x="18247" y="0"/>
                  </a:moveTo>
                  <a:lnTo>
                    <a:pt x="10358" y="2869"/>
                  </a:lnTo>
                  <a:lnTo>
                    <a:pt x="4124" y="8487"/>
                  </a:lnTo>
                  <a:lnTo>
                    <a:pt x="397" y="16341"/>
                  </a:lnTo>
                  <a:lnTo>
                    <a:pt x="0" y="25028"/>
                  </a:lnTo>
                  <a:lnTo>
                    <a:pt x="2867" y="32919"/>
                  </a:lnTo>
                  <a:lnTo>
                    <a:pt x="8487" y="39160"/>
                  </a:lnTo>
                  <a:lnTo>
                    <a:pt x="16348" y="42897"/>
                  </a:lnTo>
                  <a:lnTo>
                    <a:pt x="25035" y="43285"/>
                  </a:lnTo>
                  <a:lnTo>
                    <a:pt x="32925" y="40412"/>
                  </a:lnTo>
                  <a:lnTo>
                    <a:pt x="39162" y="34794"/>
                  </a:lnTo>
                  <a:lnTo>
                    <a:pt x="42891" y="26945"/>
                  </a:lnTo>
                  <a:lnTo>
                    <a:pt x="43288" y="18251"/>
                  </a:lnTo>
                  <a:lnTo>
                    <a:pt x="40421" y="10358"/>
                  </a:lnTo>
                  <a:lnTo>
                    <a:pt x="34801" y="4119"/>
                  </a:lnTo>
                  <a:lnTo>
                    <a:pt x="26940" y="390"/>
                  </a:lnTo>
                  <a:lnTo>
                    <a:pt x="1824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4" name="Google Shape;1834;p42"/>
            <p:cNvSpPr/>
            <p:nvPr/>
          </p:nvSpPr>
          <p:spPr>
            <a:xfrm>
              <a:off x="2471112" y="1804312"/>
              <a:ext cx="43814" cy="43814"/>
            </a:xfrm>
            <a:custGeom>
              <a:avLst/>
              <a:gdLst/>
              <a:ahLst/>
              <a:cxnLst/>
              <a:rect l="l" t="t" r="r" b="b"/>
              <a:pathLst>
                <a:path w="43814" h="43814" extrusionOk="0">
                  <a:moveTo>
                    <a:pt x="26940" y="390"/>
                  </a:moveTo>
                  <a:lnTo>
                    <a:pt x="0" y="25028"/>
                  </a:lnTo>
                  <a:lnTo>
                    <a:pt x="2867" y="32919"/>
                  </a:lnTo>
                  <a:lnTo>
                    <a:pt x="8487" y="39160"/>
                  </a:lnTo>
                  <a:lnTo>
                    <a:pt x="16348" y="42897"/>
                  </a:lnTo>
                  <a:lnTo>
                    <a:pt x="25035" y="43285"/>
                  </a:lnTo>
                  <a:lnTo>
                    <a:pt x="32925" y="40412"/>
                  </a:lnTo>
                  <a:lnTo>
                    <a:pt x="39162" y="34794"/>
                  </a:lnTo>
                  <a:lnTo>
                    <a:pt x="42891" y="26945"/>
                  </a:lnTo>
                  <a:lnTo>
                    <a:pt x="43288" y="18251"/>
                  </a:lnTo>
                  <a:lnTo>
                    <a:pt x="40421" y="10358"/>
                  </a:lnTo>
                  <a:lnTo>
                    <a:pt x="34801" y="4119"/>
                  </a:lnTo>
                  <a:lnTo>
                    <a:pt x="26940" y="39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5" name="Google Shape;1835;p42"/>
            <p:cNvSpPr/>
            <p:nvPr/>
          </p:nvSpPr>
          <p:spPr>
            <a:xfrm>
              <a:off x="1305260" y="1710287"/>
              <a:ext cx="829310" cy="79375"/>
            </a:xfrm>
            <a:custGeom>
              <a:avLst/>
              <a:gdLst/>
              <a:ahLst/>
              <a:cxnLst/>
              <a:rect l="l" t="t" r="r" b="b"/>
              <a:pathLst>
                <a:path w="829310" h="79375" extrusionOk="0">
                  <a:moveTo>
                    <a:pt x="0" y="79133"/>
                  </a:moveTo>
                  <a:lnTo>
                    <a:pt x="828903"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6" name="Google Shape;1836;p42"/>
            <p:cNvSpPr/>
            <p:nvPr/>
          </p:nvSpPr>
          <p:spPr>
            <a:xfrm>
              <a:off x="2052777" y="1696465"/>
              <a:ext cx="1826895" cy="3127375"/>
            </a:xfrm>
            <a:custGeom>
              <a:avLst/>
              <a:gdLst/>
              <a:ahLst/>
              <a:cxnLst/>
              <a:rect l="l" t="t" r="r" b="b"/>
              <a:pathLst>
                <a:path w="1826895" h="3127375" extrusionOk="0">
                  <a:moveTo>
                    <a:pt x="85318" y="15544"/>
                  </a:moveTo>
                  <a:lnTo>
                    <a:pt x="0" y="0"/>
                  </a:lnTo>
                  <a:lnTo>
                    <a:pt x="3860" y="47942"/>
                  </a:lnTo>
                  <a:lnTo>
                    <a:pt x="85318" y="15544"/>
                  </a:lnTo>
                  <a:close/>
                </a:path>
                <a:path w="1826895" h="3127375" extrusionOk="0">
                  <a:moveTo>
                    <a:pt x="1826818" y="3127298"/>
                  </a:moveTo>
                  <a:lnTo>
                    <a:pt x="1825942" y="3079216"/>
                  </a:lnTo>
                  <a:lnTo>
                    <a:pt x="1742617" y="3106470"/>
                  </a:lnTo>
                  <a:lnTo>
                    <a:pt x="1826818" y="312729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7" name="Google Shape;1837;p42"/>
            <p:cNvSpPr/>
            <p:nvPr/>
          </p:nvSpPr>
          <p:spPr>
            <a:xfrm>
              <a:off x="3063866" y="3181751"/>
              <a:ext cx="278129" cy="312420"/>
            </a:xfrm>
            <a:custGeom>
              <a:avLst/>
              <a:gdLst/>
              <a:ahLst/>
              <a:cxnLst/>
              <a:rect l="l" t="t" r="r" b="b"/>
              <a:pathLst>
                <a:path w="278129" h="312420" extrusionOk="0">
                  <a:moveTo>
                    <a:pt x="0" y="0"/>
                  </a:moveTo>
                  <a:lnTo>
                    <a:pt x="277507" y="31225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8" name="Google Shape;1838;p42"/>
            <p:cNvSpPr/>
            <p:nvPr/>
          </p:nvSpPr>
          <p:spPr>
            <a:xfrm>
              <a:off x="3079855" y="3184418"/>
              <a:ext cx="586104" cy="89535"/>
            </a:xfrm>
            <a:custGeom>
              <a:avLst/>
              <a:gdLst/>
              <a:ahLst/>
              <a:cxnLst/>
              <a:rect l="l" t="t" r="r" b="b"/>
              <a:pathLst>
                <a:path w="586104" h="89535" extrusionOk="0">
                  <a:moveTo>
                    <a:pt x="585558" y="89331"/>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39" name="Google Shape;1839;p42"/>
            <p:cNvSpPr/>
            <p:nvPr/>
          </p:nvSpPr>
          <p:spPr>
            <a:xfrm>
              <a:off x="3509860" y="2877654"/>
              <a:ext cx="697864" cy="416560"/>
            </a:xfrm>
            <a:custGeom>
              <a:avLst/>
              <a:gdLst/>
              <a:ahLst/>
              <a:cxnLst/>
              <a:rect l="l" t="t" r="r" b="b"/>
              <a:pathLst>
                <a:path w="697864" h="416560" extrusionOk="0">
                  <a:moveTo>
                    <a:pt x="84010" y="48069"/>
                  </a:moveTo>
                  <a:lnTo>
                    <a:pt x="83540" y="0"/>
                  </a:lnTo>
                  <a:lnTo>
                    <a:pt x="0" y="26555"/>
                  </a:lnTo>
                  <a:lnTo>
                    <a:pt x="84010" y="48069"/>
                  </a:lnTo>
                  <a:close/>
                </a:path>
                <a:path w="697864" h="416560" extrusionOk="0">
                  <a:moveTo>
                    <a:pt x="202831" y="401777"/>
                  </a:moveTo>
                  <a:lnTo>
                    <a:pt x="122732" y="368554"/>
                  </a:lnTo>
                  <a:lnTo>
                    <a:pt x="116370" y="416217"/>
                  </a:lnTo>
                  <a:lnTo>
                    <a:pt x="202831" y="401777"/>
                  </a:lnTo>
                  <a:close/>
                </a:path>
                <a:path w="697864" h="416560" extrusionOk="0">
                  <a:moveTo>
                    <a:pt x="697458" y="310184"/>
                  </a:moveTo>
                  <a:lnTo>
                    <a:pt x="673011" y="225996"/>
                  </a:lnTo>
                  <a:lnTo>
                    <a:pt x="649363" y="309435"/>
                  </a:lnTo>
                  <a:lnTo>
                    <a:pt x="697458" y="31018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40" name="Google Shape;1840;p42"/>
            <p:cNvSpPr/>
            <p:nvPr/>
          </p:nvSpPr>
          <p:spPr>
            <a:xfrm>
              <a:off x="3268086" y="2902562"/>
              <a:ext cx="699770" cy="101600"/>
            </a:xfrm>
            <a:custGeom>
              <a:avLst/>
              <a:gdLst/>
              <a:ahLst/>
              <a:cxnLst/>
              <a:rect l="l" t="t" r="r" b="b"/>
              <a:pathLst>
                <a:path w="699770" h="101600" extrusionOk="0">
                  <a:moveTo>
                    <a:pt x="699655" y="101155"/>
                  </a:moveTo>
                  <a:lnTo>
                    <a:pt x="107175" y="101155"/>
                  </a:lnTo>
                  <a:lnTo>
                    <a:pt x="105587" y="99745"/>
                  </a:lnTo>
                  <a:lnTo>
                    <a:pt x="64491" y="95862"/>
                  </a:lnTo>
                  <a:lnTo>
                    <a:pt x="30929" y="85272"/>
                  </a:lnTo>
                  <a:lnTo>
                    <a:pt x="8298" y="69565"/>
                  </a:lnTo>
                  <a:lnTo>
                    <a:pt x="0" y="50330"/>
                  </a:lnTo>
                  <a:lnTo>
                    <a:pt x="8298" y="31087"/>
                  </a:lnTo>
                  <a:lnTo>
                    <a:pt x="30929" y="15376"/>
                  </a:lnTo>
                  <a:lnTo>
                    <a:pt x="64491" y="4785"/>
                  </a:lnTo>
                  <a:lnTo>
                    <a:pt x="105587" y="901"/>
                  </a:lnTo>
                  <a:lnTo>
                    <a:pt x="107175" y="1079"/>
                  </a:lnTo>
                  <a:lnTo>
                    <a:pt x="42056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41" name="Google Shape;1841;p42"/>
            <p:cNvSpPr/>
            <p:nvPr/>
          </p:nvSpPr>
          <p:spPr>
            <a:xfrm>
              <a:off x="3041396" y="2931921"/>
              <a:ext cx="645795" cy="272414"/>
            </a:xfrm>
            <a:custGeom>
              <a:avLst/>
              <a:gdLst/>
              <a:ahLst/>
              <a:cxnLst/>
              <a:rect l="l" t="t" r="r" b="b"/>
              <a:pathLst>
                <a:path w="645795" h="272414" extrusionOk="0">
                  <a:moveTo>
                    <a:pt x="44919" y="249834"/>
                  </a:moveTo>
                  <a:lnTo>
                    <a:pt x="43154" y="241084"/>
                  </a:lnTo>
                  <a:lnTo>
                    <a:pt x="38341" y="233946"/>
                  </a:lnTo>
                  <a:lnTo>
                    <a:pt x="31203" y="229133"/>
                  </a:lnTo>
                  <a:lnTo>
                    <a:pt x="22466" y="227368"/>
                  </a:lnTo>
                  <a:lnTo>
                    <a:pt x="13728" y="229133"/>
                  </a:lnTo>
                  <a:lnTo>
                    <a:pt x="6578" y="233946"/>
                  </a:lnTo>
                  <a:lnTo>
                    <a:pt x="1765" y="241084"/>
                  </a:lnTo>
                  <a:lnTo>
                    <a:pt x="0" y="249834"/>
                  </a:lnTo>
                  <a:lnTo>
                    <a:pt x="1765" y="258584"/>
                  </a:lnTo>
                  <a:lnTo>
                    <a:pt x="6578" y="265722"/>
                  </a:lnTo>
                  <a:lnTo>
                    <a:pt x="13728" y="270535"/>
                  </a:lnTo>
                  <a:lnTo>
                    <a:pt x="22466" y="272300"/>
                  </a:lnTo>
                  <a:lnTo>
                    <a:pt x="31203" y="270535"/>
                  </a:lnTo>
                  <a:lnTo>
                    <a:pt x="38341" y="265722"/>
                  </a:lnTo>
                  <a:lnTo>
                    <a:pt x="43154" y="258584"/>
                  </a:lnTo>
                  <a:lnTo>
                    <a:pt x="44919" y="249834"/>
                  </a:lnTo>
                  <a:close/>
                </a:path>
                <a:path w="645795" h="272414" extrusionOk="0">
                  <a:moveTo>
                    <a:pt x="253784" y="22466"/>
                  </a:moveTo>
                  <a:lnTo>
                    <a:pt x="252018" y="13728"/>
                  </a:lnTo>
                  <a:lnTo>
                    <a:pt x="247192" y="6591"/>
                  </a:lnTo>
                  <a:lnTo>
                    <a:pt x="240055" y="1765"/>
                  </a:lnTo>
                  <a:lnTo>
                    <a:pt x="231317" y="0"/>
                  </a:lnTo>
                  <a:lnTo>
                    <a:pt x="222567" y="1765"/>
                  </a:lnTo>
                  <a:lnTo>
                    <a:pt x="215430" y="6591"/>
                  </a:lnTo>
                  <a:lnTo>
                    <a:pt x="210616" y="13728"/>
                  </a:lnTo>
                  <a:lnTo>
                    <a:pt x="208851" y="22466"/>
                  </a:lnTo>
                  <a:lnTo>
                    <a:pt x="210616" y="31216"/>
                  </a:lnTo>
                  <a:lnTo>
                    <a:pt x="215430" y="38354"/>
                  </a:lnTo>
                  <a:lnTo>
                    <a:pt x="222567" y="43167"/>
                  </a:lnTo>
                  <a:lnTo>
                    <a:pt x="231317" y="44932"/>
                  </a:lnTo>
                  <a:lnTo>
                    <a:pt x="240055" y="43167"/>
                  </a:lnTo>
                  <a:lnTo>
                    <a:pt x="247192" y="38354"/>
                  </a:lnTo>
                  <a:lnTo>
                    <a:pt x="252018" y="31216"/>
                  </a:lnTo>
                  <a:lnTo>
                    <a:pt x="253784" y="22466"/>
                  </a:lnTo>
                  <a:close/>
                </a:path>
                <a:path w="645795" h="272414" extrusionOk="0">
                  <a:moveTo>
                    <a:pt x="645604" y="71247"/>
                  </a:moveTo>
                  <a:lnTo>
                    <a:pt x="561594" y="49733"/>
                  </a:lnTo>
                  <a:lnTo>
                    <a:pt x="562063" y="97802"/>
                  </a:lnTo>
                  <a:lnTo>
                    <a:pt x="645604" y="7124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42" name="Google Shape;1842;p42"/>
            <p:cNvSpPr/>
            <p:nvPr/>
          </p:nvSpPr>
          <p:spPr>
            <a:xfrm>
              <a:off x="3830610" y="4785935"/>
              <a:ext cx="416560" cy="15875"/>
            </a:xfrm>
            <a:custGeom>
              <a:avLst/>
              <a:gdLst/>
              <a:ahLst/>
              <a:cxnLst/>
              <a:rect l="l" t="t" r="r" b="b"/>
              <a:pathLst>
                <a:path w="416560" h="15875" extrusionOk="0">
                  <a:moveTo>
                    <a:pt x="0" y="15874"/>
                  </a:moveTo>
                  <a:lnTo>
                    <a:pt x="416166"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843" name="Google Shape;1843;p42"/>
          <p:cNvGrpSpPr/>
          <p:nvPr/>
        </p:nvGrpSpPr>
        <p:grpSpPr>
          <a:xfrm>
            <a:off x="444333" y="282714"/>
            <a:ext cx="3883025" cy="3653511"/>
            <a:chOff x="697483" y="1372514"/>
            <a:chExt cx="3883025" cy="3653511"/>
          </a:xfrm>
        </p:grpSpPr>
        <p:sp>
          <p:nvSpPr>
            <p:cNvPr id="1844" name="Google Shape;1844;p42"/>
            <p:cNvSpPr/>
            <p:nvPr/>
          </p:nvSpPr>
          <p:spPr>
            <a:xfrm>
              <a:off x="700658"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45" name="Google Shape;1845;p42"/>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46" name="Google Shape;1846;p42"/>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847" name="Google Shape;1847;p42"/>
          <p:cNvSpPr txBox="1"/>
          <p:nvPr/>
        </p:nvSpPr>
        <p:spPr>
          <a:xfrm>
            <a:off x="1934413" y="455999"/>
            <a:ext cx="332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pic>
        <p:nvPicPr>
          <p:cNvPr id="1848" name="Google Shape;1848;p42"/>
          <p:cNvPicPr preferRelativeResize="0"/>
          <p:nvPr/>
        </p:nvPicPr>
        <p:blipFill rotWithShape="1">
          <a:blip r:embed="rId4">
            <a:alphaModFix/>
          </a:blip>
          <a:srcRect/>
          <a:stretch/>
        </p:blipFill>
        <p:spPr>
          <a:xfrm>
            <a:off x="3456870" y="2135551"/>
            <a:ext cx="137020" cy="137033"/>
          </a:xfrm>
          <a:prstGeom prst="rect">
            <a:avLst/>
          </a:prstGeom>
          <a:noFill/>
          <a:ln>
            <a:noFill/>
          </a:ln>
        </p:spPr>
      </p:pic>
      <p:sp>
        <p:nvSpPr>
          <p:cNvPr id="1849" name="Google Shape;1849;p42"/>
          <p:cNvSpPr txBox="1"/>
          <p:nvPr/>
        </p:nvSpPr>
        <p:spPr>
          <a:xfrm>
            <a:off x="3470758" y="2134475"/>
            <a:ext cx="1755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1850" name="Google Shape;1850;p42"/>
          <p:cNvPicPr preferRelativeResize="0"/>
          <p:nvPr/>
        </p:nvPicPr>
        <p:blipFill rotWithShape="1">
          <a:blip r:embed="rId4">
            <a:alphaModFix/>
          </a:blip>
          <a:srcRect/>
          <a:stretch/>
        </p:blipFill>
        <p:spPr>
          <a:xfrm>
            <a:off x="3405224" y="3643504"/>
            <a:ext cx="137032" cy="137020"/>
          </a:xfrm>
          <a:prstGeom prst="rect">
            <a:avLst/>
          </a:prstGeom>
          <a:noFill/>
          <a:ln>
            <a:noFill/>
          </a:ln>
        </p:spPr>
      </p:pic>
      <p:sp>
        <p:nvSpPr>
          <p:cNvPr id="1851" name="Google Shape;1851;p42"/>
          <p:cNvSpPr txBox="1"/>
          <p:nvPr/>
        </p:nvSpPr>
        <p:spPr>
          <a:xfrm>
            <a:off x="3413629" y="3643525"/>
            <a:ext cx="1755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1852" name="Google Shape;1852;p42"/>
          <p:cNvPicPr preferRelativeResize="0"/>
          <p:nvPr/>
        </p:nvPicPr>
        <p:blipFill rotWithShape="1">
          <a:blip r:embed="rId5">
            <a:alphaModFix/>
          </a:blip>
          <a:srcRect/>
          <a:stretch/>
        </p:blipFill>
        <p:spPr>
          <a:xfrm>
            <a:off x="3064736" y="2388343"/>
            <a:ext cx="143370" cy="143383"/>
          </a:xfrm>
          <a:prstGeom prst="rect">
            <a:avLst/>
          </a:prstGeom>
          <a:noFill/>
          <a:ln>
            <a:noFill/>
          </a:ln>
        </p:spPr>
      </p:pic>
      <p:sp>
        <p:nvSpPr>
          <p:cNvPr id="1853" name="Google Shape;1853;p42"/>
          <p:cNvSpPr txBox="1"/>
          <p:nvPr/>
        </p:nvSpPr>
        <p:spPr>
          <a:xfrm>
            <a:off x="3081773" y="2390425"/>
            <a:ext cx="1755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1854" name="Google Shape;1854;p42"/>
          <p:cNvPicPr preferRelativeResize="0"/>
          <p:nvPr/>
        </p:nvPicPr>
        <p:blipFill rotWithShape="1">
          <a:blip r:embed="rId6">
            <a:alphaModFix/>
          </a:blip>
          <a:srcRect/>
          <a:stretch/>
        </p:blipFill>
        <p:spPr>
          <a:xfrm>
            <a:off x="3987662" y="3624233"/>
            <a:ext cx="143382" cy="143370"/>
          </a:xfrm>
          <a:prstGeom prst="rect">
            <a:avLst/>
          </a:prstGeom>
          <a:noFill/>
          <a:ln>
            <a:noFill/>
          </a:ln>
        </p:spPr>
      </p:pic>
      <p:sp>
        <p:nvSpPr>
          <p:cNvPr id="1855" name="Google Shape;1855;p42"/>
          <p:cNvSpPr txBox="1"/>
          <p:nvPr/>
        </p:nvSpPr>
        <p:spPr>
          <a:xfrm>
            <a:off x="3999225" y="3627425"/>
            <a:ext cx="143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1856" name="Google Shape;1856;p42"/>
          <p:cNvPicPr preferRelativeResize="0"/>
          <p:nvPr/>
        </p:nvPicPr>
        <p:blipFill rotWithShape="1">
          <a:blip r:embed="rId7">
            <a:alphaModFix/>
          </a:blip>
          <a:srcRect/>
          <a:stretch/>
        </p:blipFill>
        <p:spPr>
          <a:xfrm>
            <a:off x="928151" y="641181"/>
            <a:ext cx="127673" cy="127673"/>
          </a:xfrm>
          <a:prstGeom prst="rect">
            <a:avLst/>
          </a:prstGeom>
          <a:noFill/>
          <a:ln>
            <a:noFill/>
          </a:ln>
        </p:spPr>
      </p:pic>
      <p:sp>
        <p:nvSpPr>
          <p:cNvPr id="1857" name="Google Shape;1857;p42"/>
          <p:cNvSpPr txBox="1"/>
          <p:nvPr/>
        </p:nvSpPr>
        <p:spPr>
          <a:xfrm>
            <a:off x="935450" y="640300"/>
            <a:ext cx="1755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p:txBody>
      </p:sp>
      <p:pic>
        <p:nvPicPr>
          <p:cNvPr id="1858" name="Google Shape;1858;p42"/>
          <p:cNvPicPr preferRelativeResize="0"/>
          <p:nvPr/>
        </p:nvPicPr>
        <p:blipFill rotWithShape="1">
          <a:blip r:embed="rId8">
            <a:alphaModFix/>
          </a:blip>
          <a:srcRect/>
          <a:stretch/>
        </p:blipFill>
        <p:spPr>
          <a:xfrm>
            <a:off x="3930471" y="3435674"/>
            <a:ext cx="127673" cy="127673"/>
          </a:xfrm>
          <a:prstGeom prst="rect">
            <a:avLst/>
          </a:prstGeom>
          <a:noFill/>
          <a:ln>
            <a:noFill/>
          </a:ln>
        </p:spPr>
      </p:pic>
      <p:sp>
        <p:nvSpPr>
          <p:cNvPr id="1859" name="Google Shape;1859;p42"/>
          <p:cNvSpPr txBox="1"/>
          <p:nvPr/>
        </p:nvSpPr>
        <p:spPr>
          <a:xfrm>
            <a:off x="3936173" y="3431600"/>
            <a:ext cx="1371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1860" name="Google Shape;1860;p42"/>
          <p:cNvPicPr preferRelativeResize="0"/>
          <p:nvPr/>
        </p:nvPicPr>
        <p:blipFill rotWithShape="1">
          <a:blip r:embed="rId9">
            <a:alphaModFix/>
          </a:blip>
          <a:srcRect/>
          <a:stretch/>
        </p:blipFill>
        <p:spPr>
          <a:xfrm>
            <a:off x="3859342" y="2184245"/>
            <a:ext cx="127673" cy="127673"/>
          </a:xfrm>
          <a:prstGeom prst="rect">
            <a:avLst/>
          </a:prstGeom>
          <a:noFill/>
          <a:ln>
            <a:noFill/>
          </a:ln>
        </p:spPr>
      </p:pic>
      <p:sp>
        <p:nvSpPr>
          <p:cNvPr id="1861" name="Google Shape;1861;p42"/>
          <p:cNvSpPr txBox="1"/>
          <p:nvPr/>
        </p:nvSpPr>
        <p:spPr>
          <a:xfrm>
            <a:off x="3865225" y="2179925"/>
            <a:ext cx="143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grpSp>
        <p:nvGrpSpPr>
          <p:cNvPr id="1862" name="Google Shape;1862;p42"/>
          <p:cNvGrpSpPr/>
          <p:nvPr/>
        </p:nvGrpSpPr>
        <p:grpSpPr>
          <a:xfrm>
            <a:off x="3430136" y="1748041"/>
            <a:ext cx="408415" cy="229711"/>
            <a:chOff x="3683286" y="2837841"/>
            <a:chExt cx="408415" cy="229711"/>
          </a:xfrm>
        </p:grpSpPr>
        <p:pic>
          <p:nvPicPr>
            <p:cNvPr id="1863" name="Google Shape;1863;p42"/>
            <p:cNvPicPr preferRelativeResize="0"/>
            <p:nvPr/>
          </p:nvPicPr>
          <p:blipFill rotWithShape="1">
            <a:blip r:embed="rId8">
              <a:alphaModFix/>
            </a:blip>
            <a:srcRect/>
            <a:stretch/>
          </p:blipFill>
          <p:spPr>
            <a:xfrm>
              <a:off x="3683286" y="2837841"/>
              <a:ext cx="127673" cy="127673"/>
            </a:xfrm>
            <a:prstGeom prst="rect">
              <a:avLst/>
            </a:prstGeom>
            <a:noFill/>
            <a:ln>
              <a:noFill/>
            </a:ln>
          </p:spPr>
        </p:pic>
        <p:pic>
          <p:nvPicPr>
            <p:cNvPr id="1864" name="Google Shape;1864;p42"/>
            <p:cNvPicPr preferRelativeResize="0"/>
            <p:nvPr/>
          </p:nvPicPr>
          <p:blipFill rotWithShape="1">
            <a:blip r:embed="rId7">
              <a:alphaModFix/>
            </a:blip>
            <a:srcRect/>
            <a:stretch/>
          </p:blipFill>
          <p:spPr>
            <a:xfrm>
              <a:off x="3964028" y="2939879"/>
              <a:ext cx="127673" cy="127673"/>
            </a:xfrm>
            <a:prstGeom prst="rect">
              <a:avLst/>
            </a:prstGeom>
            <a:noFill/>
            <a:ln>
              <a:noFill/>
            </a:ln>
          </p:spPr>
        </p:pic>
      </p:grpSp>
      <p:sp>
        <p:nvSpPr>
          <p:cNvPr id="1865" name="Google Shape;1865;p42"/>
          <p:cNvSpPr txBox="1"/>
          <p:nvPr/>
        </p:nvSpPr>
        <p:spPr>
          <a:xfrm>
            <a:off x="3439975" y="1743975"/>
            <a:ext cx="425100" cy="215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a:p>
            <a:pPr marL="295275" lvl="0" indent="0" algn="l" rtl="0">
              <a:lnSpc>
                <a:spcPct val="100000"/>
              </a:lnSpc>
              <a:spcBef>
                <a:spcPts val="2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grpSp>
        <p:nvGrpSpPr>
          <p:cNvPr id="1866" name="Google Shape;1866;p42"/>
          <p:cNvGrpSpPr/>
          <p:nvPr/>
        </p:nvGrpSpPr>
        <p:grpSpPr>
          <a:xfrm>
            <a:off x="4608862" y="284974"/>
            <a:ext cx="3879863" cy="3651251"/>
            <a:chOff x="460362" y="1374774"/>
            <a:chExt cx="3879863" cy="3651251"/>
          </a:xfrm>
        </p:grpSpPr>
        <p:sp>
          <p:nvSpPr>
            <p:cNvPr id="1867" name="Google Shape;1867;p42"/>
            <p:cNvSpPr/>
            <p:nvPr/>
          </p:nvSpPr>
          <p:spPr>
            <a:xfrm>
              <a:off x="460375"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68" name="Google Shape;1868;p42"/>
            <p:cNvSpPr/>
            <p:nvPr/>
          </p:nvSpPr>
          <p:spPr>
            <a:xfrm>
              <a:off x="460375" y="1374775"/>
              <a:ext cx="3728085" cy="3512185"/>
            </a:xfrm>
            <a:custGeom>
              <a:avLst/>
              <a:gdLst/>
              <a:ahLst/>
              <a:cxnLst/>
              <a:rect l="l" t="t" r="r" b="b"/>
              <a:pathLst>
                <a:path w="3728085" h="3512185" extrusionOk="0">
                  <a:moveTo>
                    <a:pt x="3719664" y="3321443"/>
                  </a:moveTo>
                  <a:lnTo>
                    <a:pt x="3235802" y="3321443"/>
                  </a:lnTo>
                  <a:lnTo>
                    <a:pt x="3251316" y="3366317"/>
                  </a:lnTo>
                  <a:lnTo>
                    <a:pt x="3274785" y="3406957"/>
                  </a:lnTo>
                  <a:lnTo>
                    <a:pt x="3305230" y="3442295"/>
                  </a:lnTo>
                  <a:lnTo>
                    <a:pt x="3341721" y="3471398"/>
                  </a:lnTo>
                  <a:lnTo>
                    <a:pt x="3383328" y="3493338"/>
                  </a:lnTo>
                  <a:lnTo>
                    <a:pt x="3429121" y="3507184"/>
                  </a:lnTo>
                  <a:lnTo>
                    <a:pt x="3478171" y="3512006"/>
                  </a:lnTo>
                  <a:lnTo>
                    <a:pt x="3522990" y="3507989"/>
                  </a:lnTo>
                  <a:lnTo>
                    <a:pt x="3565174" y="3496407"/>
                  </a:lnTo>
                  <a:lnTo>
                    <a:pt x="3604018" y="3477965"/>
                  </a:lnTo>
                  <a:lnTo>
                    <a:pt x="3638817" y="3453366"/>
                  </a:lnTo>
                  <a:lnTo>
                    <a:pt x="3668869" y="3423315"/>
                  </a:lnTo>
                  <a:lnTo>
                    <a:pt x="3693468" y="3388517"/>
                  </a:lnTo>
                  <a:lnTo>
                    <a:pt x="3711911" y="3349676"/>
                  </a:lnTo>
                  <a:lnTo>
                    <a:pt x="3719664" y="3321443"/>
                  </a:lnTo>
                  <a:close/>
                </a:path>
                <a:path w="3728085" h="3512185" extrusionOk="0">
                  <a:moveTo>
                    <a:pt x="1083640" y="3203104"/>
                  </a:moveTo>
                  <a:lnTo>
                    <a:pt x="0" y="3203104"/>
                  </a:lnTo>
                  <a:lnTo>
                    <a:pt x="0" y="3321443"/>
                  </a:lnTo>
                  <a:lnTo>
                    <a:pt x="3235802" y="3321443"/>
                  </a:lnTo>
                  <a:lnTo>
                    <a:pt x="3235754" y="3321303"/>
                  </a:lnTo>
                  <a:lnTo>
                    <a:pt x="3719702" y="3321303"/>
                  </a:lnTo>
                  <a:lnTo>
                    <a:pt x="3723493" y="3307495"/>
                  </a:lnTo>
                  <a:lnTo>
                    <a:pt x="3727511" y="3262680"/>
                  </a:lnTo>
                  <a:lnTo>
                    <a:pt x="3722671" y="3213547"/>
                  </a:lnTo>
                  <a:lnTo>
                    <a:pt x="3720597" y="3206698"/>
                  </a:lnTo>
                  <a:lnTo>
                    <a:pt x="1085085" y="3206698"/>
                  </a:lnTo>
                  <a:lnTo>
                    <a:pt x="1083640" y="3203104"/>
                  </a:lnTo>
                  <a:close/>
                </a:path>
                <a:path w="3728085" h="3512185" extrusionOk="0">
                  <a:moveTo>
                    <a:pt x="2712552" y="734046"/>
                  </a:moveTo>
                  <a:lnTo>
                    <a:pt x="2658533" y="734764"/>
                  </a:lnTo>
                  <a:lnTo>
                    <a:pt x="2662596" y="734764"/>
                  </a:lnTo>
                  <a:lnTo>
                    <a:pt x="2617012" y="736581"/>
                  </a:lnTo>
                  <a:lnTo>
                    <a:pt x="2569730" y="739725"/>
                  </a:lnTo>
                  <a:lnTo>
                    <a:pt x="2522794" y="744099"/>
                  </a:lnTo>
                  <a:lnTo>
                    <a:pt x="2476221" y="749686"/>
                  </a:lnTo>
                  <a:lnTo>
                    <a:pt x="2430027" y="756472"/>
                  </a:lnTo>
                  <a:lnTo>
                    <a:pt x="2384227" y="764438"/>
                  </a:lnTo>
                  <a:lnTo>
                    <a:pt x="2338839" y="773571"/>
                  </a:lnTo>
                  <a:lnTo>
                    <a:pt x="2293877" y="783852"/>
                  </a:lnTo>
                  <a:lnTo>
                    <a:pt x="2249358" y="795268"/>
                  </a:lnTo>
                  <a:lnTo>
                    <a:pt x="2205298" y="807800"/>
                  </a:lnTo>
                  <a:lnTo>
                    <a:pt x="2161713" y="821434"/>
                  </a:lnTo>
                  <a:lnTo>
                    <a:pt x="2118620" y="836154"/>
                  </a:lnTo>
                  <a:lnTo>
                    <a:pt x="2076033" y="851942"/>
                  </a:lnTo>
                  <a:lnTo>
                    <a:pt x="2033970" y="868783"/>
                  </a:lnTo>
                  <a:lnTo>
                    <a:pt x="1992446" y="886662"/>
                  </a:lnTo>
                  <a:lnTo>
                    <a:pt x="1951477" y="905562"/>
                  </a:lnTo>
                  <a:lnTo>
                    <a:pt x="1911080" y="925466"/>
                  </a:lnTo>
                  <a:lnTo>
                    <a:pt x="1871270" y="946360"/>
                  </a:lnTo>
                  <a:lnTo>
                    <a:pt x="1832063" y="968226"/>
                  </a:lnTo>
                  <a:lnTo>
                    <a:pt x="1793476" y="991049"/>
                  </a:lnTo>
                  <a:lnTo>
                    <a:pt x="1755525" y="1014813"/>
                  </a:lnTo>
                  <a:lnTo>
                    <a:pt x="1718226" y="1039502"/>
                  </a:lnTo>
                  <a:lnTo>
                    <a:pt x="1681594" y="1065099"/>
                  </a:lnTo>
                  <a:lnTo>
                    <a:pt x="1645646" y="1091589"/>
                  </a:lnTo>
                  <a:lnTo>
                    <a:pt x="1610398" y="1118955"/>
                  </a:lnTo>
                  <a:lnTo>
                    <a:pt x="1575866" y="1147182"/>
                  </a:lnTo>
                  <a:lnTo>
                    <a:pt x="1542066" y="1176253"/>
                  </a:lnTo>
                  <a:lnTo>
                    <a:pt x="1509014" y="1206152"/>
                  </a:lnTo>
                  <a:lnTo>
                    <a:pt x="1476726" y="1236864"/>
                  </a:lnTo>
                  <a:lnTo>
                    <a:pt x="1445218" y="1268372"/>
                  </a:lnTo>
                  <a:lnTo>
                    <a:pt x="1414506" y="1300660"/>
                  </a:lnTo>
                  <a:lnTo>
                    <a:pt x="1384607" y="1333712"/>
                  </a:lnTo>
                  <a:lnTo>
                    <a:pt x="1355536" y="1367512"/>
                  </a:lnTo>
                  <a:lnTo>
                    <a:pt x="1327309" y="1402044"/>
                  </a:lnTo>
                  <a:lnTo>
                    <a:pt x="1299943" y="1437292"/>
                  </a:lnTo>
                  <a:lnTo>
                    <a:pt x="1273453" y="1473240"/>
                  </a:lnTo>
                  <a:lnTo>
                    <a:pt x="1247856" y="1509872"/>
                  </a:lnTo>
                  <a:lnTo>
                    <a:pt x="1223167" y="1547171"/>
                  </a:lnTo>
                  <a:lnTo>
                    <a:pt x="1199403" y="1585122"/>
                  </a:lnTo>
                  <a:lnTo>
                    <a:pt x="1176580" y="1623709"/>
                  </a:lnTo>
                  <a:lnTo>
                    <a:pt x="1154714" y="1662916"/>
                  </a:lnTo>
                  <a:lnTo>
                    <a:pt x="1133820" y="1702725"/>
                  </a:lnTo>
                  <a:lnTo>
                    <a:pt x="1113916" y="1743123"/>
                  </a:lnTo>
                  <a:lnTo>
                    <a:pt x="1095016" y="1784091"/>
                  </a:lnTo>
                  <a:lnTo>
                    <a:pt x="1077138" y="1825616"/>
                  </a:lnTo>
                  <a:lnTo>
                    <a:pt x="1060296" y="1867679"/>
                  </a:lnTo>
                  <a:lnTo>
                    <a:pt x="1044508" y="1910265"/>
                  </a:lnTo>
                  <a:lnTo>
                    <a:pt x="1029788" y="1953359"/>
                  </a:lnTo>
                  <a:lnTo>
                    <a:pt x="1016154" y="1996944"/>
                  </a:lnTo>
                  <a:lnTo>
                    <a:pt x="1003622" y="2041004"/>
                  </a:lnTo>
                  <a:lnTo>
                    <a:pt x="992207" y="2085523"/>
                  </a:lnTo>
                  <a:lnTo>
                    <a:pt x="981925" y="2130485"/>
                  </a:lnTo>
                  <a:lnTo>
                    <a:pt x="972792" y="2175873"/>
                  </a:lnTo>
                  <a:lnTo>
                    <a:pt x="964826" y="2221673"/>
                  </a:lnTo>
                  <a:lnTo>
                    <a:pt x="958040" y="2267867"/>
                  </a:lnTo>
                  <a:lnTo>
                    <a:pt x="952453" y="2314440"/>
                  </a:lnTo>
                  <a:lnTo>
                    <a:pt x="948079" y="2361376"/>
                  </a:lnTo>
                  <a:lnTo>
                    <a:pt x="944935" y="2408658"/>
                  </a:lnTo>
                  <a:lnTo>
                    <a:pt x="943037" y="2456271"/>
                  </a:lnTo>
                  <a:lnTo>
                    <a:pt x="942401" y="2504198"/>
                  </a:lnTo>
                  <a:lnTo>
                    <a:pt x="943209" y="2558184"/>
                  </a:lnTo>
                  <a:lnTo>
                    <a:pt x="945608" y="2611593"/>
                  </a:lnTo>
                  <a:lnTo>
                    <a:pt x="949563" y="2664424"/>
                  </a:lnTo>
                  <a:lnTo>
                    <a:pt x="955035" y="2716673"/>
                  </a:lnTo>
                  <a:lnTo>
                    <a:pt x="961987" y="2768339"/>
                  </a:lnTo>
                  <a:lnTo>
                    <a:pt x="970383" y="2819420"/>
                  </a:lnTo>
                  <a:lnTo>
                    <a:pt x="980186" y="2869912"/>
                  </a:lnTo>
                  <a:lnTo>
                    <a:pt x="991359" y="2919814"/>
                  </a:lnTo>
                  <a:lnTo>
                    <a:pt x="1003864" y="2969123"/>
                  </a:lnTo>
                  <a:lnTo>
                    <a:pt x="1017665" y="3017837"/>
                  </a:lnTo>
                  <a:lnTo>
                    <a:pt x="1032724" y="3065954"/>
                  </a:lnTo>
                  <a:lnTo>
                    <a:pt x="1049005" y="3113472"/>
                  </a:lnTo>
                  <a:lnTo>
                    <a:pt x="1066471" y="3160387"/>
                  </a:lnTo>
                  <a:lnTo>
                    <a:pt x="1085085" y="3206698"/>
                  </a:lnTo>
                  <a:lnTo>
                    <a:pt x="1084412" y="3203104"/>
                  </a:lnTo>
                  <a:lnTo>
                    <a:pt x="3719508" y="3203104"/>
                  </a:lnTo>
                  <a:lnTo>
                    <a:pt x="3686764" y="3126020"/>
                  </a:lnTo>
                  <a:lnTo>
                    <a:pt x="3657567" y="3089496"/>
                  </a:lnTo>
                  <a:lnTo>
                    <a:pt x="3622121" y="3059047"/>
                  </a:lnTo>
                  <a:lnTo>
                    <a:pt x="3581361" y="3035606"/>
                  </a:lnTo>
                  <a:lnTo>
                    <a:pt x="3537185" y="3020440"/>
                  </a:lnTo>
                  <a:lnTo>
                    <a:pt x="3535347" y="3020440"/>
                  </a:lnTo>
                  <a:lnTo>
                    <a:pt x="3535470" y="2408658"/>
                  </a:lnTo>
                  <a:lnTo>
                    <a:pt x="3535597" y="1784091"/>
                  </a:lnTo>
                  <a:lnTo>
                    <a:pt x="3535720" y="1176253"/>
                  </a:lnTo>
                  <a:lnTo>
                    <a:pt x="3535779" y="880820"/>
                  </a:lnTo>
                  <a:lnTo>
                    <a:pt x="3417808" y="880820"/>
                  </a:lnTo>
                  <a:lnTo>
                    <a:pt x="3417808" y="877918"/>
                  </a:lnTo>
                  <a:lnTo>
                    <a:pt x="3372989" y="859361"/>
                  </a:lnTo>
                  <a:lnTo>
                    <a:pt x="3324344" y="840531"/>
                  </a:lnTo>
                  <a:lnTo>
                    <a:pt x="3276148" y="823278"/>
                  </a:lnTo>
                  <a:lnTo>
                    <a:pt x="3228181" y="807589"/>
                  </a:lnTo>
                  <a:lnTo>
                    <a:pt x="3180221" y="793452"/>
                  </a:lnTo>
                  <a:lnTo>
                    <a:pt x="3132049" y="780854"/>
                  </a:lnTo>
                  <a:lnTo>
                    <a:pt x="3083444" y="769784"/>
                  </a:lnTo>
                  <a:lnTo>
                    <a:pt x="3034185" y="760230"/>
                  </a:lnTo>
                  <a:lnTo>
                    <a:pt x="2984052" y="752179"/>
                  </a:lnTo>
                  <a:lnTo>
                    <a:pt x="2932824" y="745619"/>
                  </a:lnTo>
                  <a:lnTo>
                    <a:pt x="2880281" y="740538"/>
                  </a:lnTo>
                  <a:lnTo>
                    <a:pt x="2826201" y="736923"/>
                  </a:lnTo>
                  <a:lnTo>
                    <a:pt x="2770365" y="734764"/>
                  </a:lnTo>
                  <a:lnTo>
                    <a:pt x="2712552" y="734046"/>
                  </a:lnTo>
                  <a:close/>
                </a:path>
                <a:path w="3728085" h="3512185" extrusionOk="0">
                  <a:moveTo>
                    <a:pt x="3719508" y="3203104"/>
                  </a:moveTo>
                  <a:lnTo>
                    <a:pt x="1084412" y="3203104"/>
                  </a:lnTo>
                  <a:lnTo>
                    <a:pt x="1085085" y="3206698"/>
                  </a:lnTo>
                  <a:lnTo>
                    <a:pt x="3720597" y="3206698"/>
                  </a:lnTo>
                  <a:lnTo>
                    <a:pt x="3719508" y="3203104"/>
                  </a:lnTo>
                  <a:close/>
                </a:path>
                <a:path w="3728085" h="3512185" extrusionOk="0">
                  <a:moveTo>
                    <a:pt x="3536223" y="3020110"/>
                  </a:moveTo>
                  <a:lnTo>
                    <a:pt x="3535347" y="3020440"/>
                  </a:lnTo>
                  <a:lnTo>
                    <a:pt x="3537185" y="3020440"/>
                  </a:lnTo>
                  <a:lnTo>
                    <a:pt x="3536223" y="3020110"/>
                  </a:lnTo>
                  <a:close/>
                </a:path>
                <a:path w="3728085" h="3512185" extrusionOk="0">
                  <a:moveTo>
                    <a:pt x="3417808" y="877918"/>
                  </a:moveTo>
                  <a:lnTo>
                    <a:pt x="3417808" y="880820"/>
                  </a:lnTo>
                  <a:lnTo>
                    <a:pt x="3422304" y="879779"/>
                  </a:lnTo>
                  <a:lnTo>
                    <a:pt x="3417808" y="877918"/>
                  </a:lnTo>
                  <a:close/>
                </a:path>
                <a:path w="3728085" h="3512185" extrusionOk="0">
                  <a:moveTo>
                    <a:pt x="3535957" y="0"/>
                  </a:moveTo>
                  <a:lnTo>
                    <a:pt x="3417808" y="0"/>
                  </a:lnTo>
                  <a:lnTo>
                    <a:pt x="3417808" y="877918"/>
                  </a:lnTo>
                  <a:lnTo>
                    <a:pt x="3422304" y="879779"/>
                  </a:lnTo>
                  <a:lnTo>
                    <a:pt x="3417808" y="880820"/>
                  </a:lnTo>
                  <a:lnTo>
                    <a:pt x="3535779" y="880820"/>
                  </a:lnTo>
                  <a:lnTo>
                    <a:pt x="3535957"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69" name="Google Shape;1869;p42"/>
            <p:cNvSpPr/>
            <p:nvPr/>
          </p:nvSpPr>
          <p:spPr>
            <a:xfrm>
              <a:off x="2267496" y="4587328"/>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70" name="Google Shape;1870;p42"/>
            <p:cNvSpPr/>
            <p:nvPr/>
          </p:nvSpPr>
          <p:spPr>
            <a:xfrm>
              <a:off x="2327084" y="3024837"/>
              <a:ext cx="1551939" cy="1554479"/>
            </a:xfrm>
            <a:custGeom>
              <a:avLst/>
              <a:gdLst/>
              <a:ahLst/>
              <a:cxnLst/>
              <a:rect l="l" t="t" r="r" b="b"/>
              <a:pathLst>
                <a:path w="1551939" h="1554479" extrusionOk="0">
                  <a:moveTo>
                    <a:pt x="1368031" y="1553845"/>
                  </a:moveTo>
                  <a:lnTo>
                    <a:pt x="1367619" y="1553845"/>
                  </a:lnTo>
                  <a:lnTo>
                    <a:pt x="1367497" y="1554200"/>
                  </a:lnTo>
                  <a:lnTo>
                    <a:pt x="1368031" y="1553845"/>
                  </a:lnTo>
                  <a:close/>
                </a:path>
                <a:path w="1551939" h="1554479" extrusionOk="0">
                  <a:moveTo>
                    <a:pt x="0" y="185407"/>
                  </a:moveTo>
                  <a:lnTo>
                    <a:pt x="0" y="1368891"/>
                  </a:lnTo>
                  <a:lnTo>
                    <a:pt x="43553" y="1383501"/>
                  </a:lnTo>
                  <a:lnTo>
                    <a:pt x="83612" y="1405858"/>
                  </a:lnTo>
                  <a:lnTo>
                    <a:pt x="118725" y="1434906"/>
                  </a:lnTo>
                  <a:lnTo>
                    <a:pt x="148040" y="1469790"/>
                  </a:lnTo>
                  <a:lnTo>
                    <a:pt x="170700" y="1509654"/>
                  </a:lnTo>
                  <a:lnTo>
                    <a:pt x="185851" y="1553641"/>
                  </a:lnTo>
                  <a:lnTo>
                    <a:pt x="185851" y="1553845"/>
                  </a:lnTo>
                  <a:lnTo>
                    <a:pt x="1367619" y="1553845"/>
                  </a:lnTo>
                  <a:lnTo>
                    <a:pt x="1382357" y="1510818"/>
                  </a:lnTo>
                  <a:lnTo>
                    <a:pt x="1404565" y="1471459"/>
                  </a:lnTo>
                  <a:lnTo>
                    <a:pt x="1433293" y="1436951"/>
                  </a:lnTo>
                  <a:lnTo>
                    <a:pt x="1467713" y="1408121"/>
                  </a:lnTo>
                  <a:lnTo>
                    <a:pt x="1506996" y="1385799"/>
                  </a:lnTo>
                  <a:lnTo>
                    <a:pt x="1550314" y="1370812"/>
                  </a:lnTo>
                  <a:lnTo>
                    <a:pt x="1551889" y="1369974"/>
                  </a:lnTo>
                  <a:lnTo>
                    <a:pt x="1551889" y="187388"/>
                  </a:lnTo>
                  <a:lnTo>
                    <a:pt x="1551000" y="186994"/>
                  </a:lnTo>
                  <a:lnTo>
                    <a:pt x="190" y="186994"/>
                  </a:lnTo>
                  <a:lnTo>
                    <a:pt x="0" y="185407"/>
                  </a:lnTo>
                  <a:close/>
                </a:path>
                <a:path w="1551939" h="1554479" extrusionOk="0">
                  <a:moveTo>
                    <a:pt x="1371612" y="0"/>
                  </a:moveTo>
                  <a:lnTo>
                    <a:pt x="185051" y="342"/>
                  </a:lnTo>
                  <a:lnTo>
                    <a:pt x="185140" y="558"/>
                  </a:lnTo>
                  <a:lnTo>
                    <a:pt x="170327" y="44704"/>
                  </a:lnTo>
                  <a:lnTo>
                    <a:pt x="147971" y="84761"/>
                  </a:lnTo>
                  <a:lnTo>
                    <a:pt x="118925" y="119875"/>
                  </a:lnTo>
                  <a:lnTo>
                    <a:pt x="84044" y="149189"/>
                  </a:lnTo>
                  <a:lnTo>
                    <a:pt x="44181" y="171847"/>
                  </a:lnTo>
                  <a:lnTo>
                    <a:pt x="190" y="186994"/>
                  </a:lnTo>
                  <a:lnTo>
                    <a:pt x="1551000" y="186994"/>
                  </a:lnTo>
                  <a:lnTo>
                    <a:pt x="1550111" y="186601"/>
                  </a:lnTo>
                  <a:lnTo>
                    <a:pt x="1506594" y="171478"/>
                  </a:lnTo>
                  <a:lnTo>
                    <a:pt x="1467909" y="148891"/>
                  </a:lnTo>
                  <a:lnTo>
                    <a:pt x="1434557" y="119673"/>
                  </a:lnTo>
                  <a:lnTo>
                    <a:pt x="1407122"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71" name="Google Shape;1871;p42"/>
            <p:cNvSpPr/>
            <p:nvPr/>
          </p:nvSpPr>
          <p:spPr>
            <a:xfrm>
              <a:off x="2998036" y="3704079"/>
              <a:ext cx="348614" cy="348614"/>
            </a:xfrm>
            <a:custGeom>
              <a:avLst/>
              <a:gdLst/>
              <a:ahLst/>
              <a:cxnLst/>
              <a:rect l="l" t="t" r="r" b="b"/>
              <a:pathLst>
                <a:path w="348614" h="348614" extrusionOk="0">
                  <a:moveTo>
                    <a:pt x="174091" y="0"/>
                  </a:moveTo>
                  <a:lnTo>
                    <a:pt x="127809" y="6219"/>
                  </a:lnTo>
                  <a:lnTo>
                    <a:pt x="86222" y="23771"/>
                  </a:lnTo>
                  <a:lnTo>
                    <a:pt x="50988" y="50995"/>
                  </a:lnTo>
                  <a:lnTo>
                    <a:pt x="23767" y="86232"/>
                  </a:lnTo>
                  <a:lnTo>
                    <a:pt x="6218" y="127821"/>
                  </a:lnTo>
                  <a:lnTo>
                    <a:pt x="0" y="174104"/>
                  </a:lnTo>
                  <a:lnTo>
                    <a:pt x="6218" y="220377"/>
                  </a:lnTo>
                  <a:lnTo>
                    <a:pt x="23767" y="261961"/>
                  </a:lnTo>
                  <a:lnTo>
                    <a:pt x="50988" y="297197"/>
                  </a:lnTo>
                  <a:lnTo>
                    <a:pt x="86222" y="324422"/>
                  </a:lnTo>
                  <a:lnTo>
                    <a:pt x="127809" y="341975"/>
                  </a:lnTo>
                  <a:lnTo>
                    <a:pt x="174091" y="348195"/>
                  </a:lnTo>
                  <a:lnTo>
                    <a:pt x="220373" y="341975"/>
                  </a:lnTo>
                  <a:lnTo>
                    <a:pt x="261960" y="324422"/>
                  </a:lnTo>
                  <a:lnTo>
                    <a:pt x="297194" y="297197"/>
                  </a:lnTo>
                  <a:lnTo>
                    <a:pt x="324415" y="261961"/>
                  </a:lnTo>
                  <a:lnTo>
                    <a:pt x="341964" y="220377"/>
                  </a:lnTo>
                  <a:lnTo>
                    <a:pt x="348183" y="174104"/>
                  </a:lnTo>
                  <a:lnTo>
                    <a:pt x="341964" y="127821"/>
                  </a:lnTo>
                  <a:lnTo>
                    <a:pt x="324415" y="86232"/>
                  </a:lnTo>
                  <a:lnTo>
                    <a:pt x="297194" y="50995"/>
                  </a:lnTo>
                  <a:lnTo>
                    <a:pt x="261960" y="23771"/>
                  </a:lnTo>
                  <a:lnTo>
                    <a:pt x="220373"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72" name="Google Shape;1872;p42"/>
            <p:cNvSpPr/>
            <p:nvPr/>
          </p:nvSpPr>
          <p:spPr>
            <a:xfrm>
              <a:off x="3113421" y="3818700"/>
              <a:ext cx="78105" cy="78104"/>
            </a:xfrm>
            <a:custGeom>
              <a:avLst/>
              <a:gdLst/>
              <a:ahLst/>
              <a:cxnLst/>
              <a:rect l="l" t="t" r="r" b="b"/>
              <a:pathLst>
                <a:path w="78105" h="78104" extrusionOk="0">
                  <a:moveTo>
                    <a:pt x="59524" y="0"/>
                  </a:moveTo>
                  <a:lnTo>
                    <a:pt x="0" y="59537"/>
                  </a:lnTo>
                  <a:lnTo>
                    <a:pt x="17970" y="77508"/>
                  </a:lnTo>
                  <a:lnTo>
                    <a:pt x="77495" y="17983"/>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73" name="Google Shape;1873;p42"/>
            <p:cNvSpPr/>
            <p:nvPr/>
          </p:nvSpPr>
          <p:spPr>
            <a:xfrm>
              <a:off x="3938546" y="2944972"/>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74" name="Google Shape;1874;p42"/>
            <p:cNvSpPr/>
            <p:nvPr/>
          </p:nvSpPr>
          <p:spPr>
            <a:xfrm>
              <a:off x="2244471" y="2944101"/>
              <a:ext cx="1693545" cy="74294"/>
            </a:xfrm>
            <a:custGeom>
              <a:avLst/>
              <a:gdLst/>
              <a:ahLst/>
              <a:cxnLst/>
              <a:rect l="l" t="t" r="r" b="b"/>
              <a:pathLst>
                <a:path w="1693545" h="74294" extrusionOk="0">
                  <a:moveTo>
                    <a:pt x="49923" y="0"/>
                  </a:moveTo>
                  <a:lnTo>
                    <a:pt x="0" y="0"/>
                  </a:lnTo>
                  <a:lnTo>
                    <a:pt x="0" y="49949"/>
                  </a:lnTo>
                  <a:lnTo>
                    <a:pt x="49923" y="49949"/>
                  </a:lnTo>
                  <a:lnTo>
                    <a:pt x="49923" y="0"/>
                  </a:lnTo>
                  <a:close/>
                </a:path>
                <a:path w="1693545" h="74294"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75" name="Google Shape;1875;p42"/>
            <p:cNvSpPr/>
            <p:nvPr/>
          </p:nvSpPr>
          <p:spPr>
            <a:xfrm>
              <a:off x="460362" y="1374774"/>
              <a:ext cx="3482340" cy="3266440"/>
            </a:xfrm>
            <a:custGeom>
              <a:avLst/>
              <a:gdLst/>
              <a:ahLst/>
              <a:cxnLst/>
              <a:rect l="l" t="t" r="r" b="b"/>
              <a:pathLst>
                <a:path w="3482340" h="3266440" extrusionOk="0">
                  <a:moveTo>
                    <a:pt x="3476587" y="3257918"/>
                  </a:moveTo>
                  <a:lnTo>
                    <a:pt x="0" y="3257918"/>
                  </a:lnTo>
                  <a:lnTo>
                    <a:pt x="0" y="3265855"/>
                  </a:lnTo>
                  <a:lnTo>
                    <a:pt x="3476587" y="3265855"/>
                  </a:lnTo>
                  <a:lnTo>
                    <a:pt x="3476587" y="3257918"/>
                  </a:lnTo>
                  <a:close/>
                </a:path>
                <a:path w="3482340" h="3266440" extrusionOk="0">
                  <a:moveTo>
                    <a:pt x="3482149" y="0"/>
                  </a:moveTo>
                  <a:lnTo>
                    <a:pt x="3474212" y="0"/>
                  </a:lnTo>
                  <a:lnTo>
                    <a:pt x="3474212" y="3244418"/>
                  </a:lnTo>
                  <a:lnTo>
                    <a:pt x="3482149" y="3244418"/>
                  </a:lnTo>
                  <a:lnTo>
                    <a:pt x="348214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876" name="Google Shape;1876;p42"/>
            <p:cNvPicPr preferRelativeResize="0"/>
            <p:nvPr/>
          </p:nvPicPr>
          <p:blipFill rotWithShape="1">
            <a:blip r:embed="rId10">
              <a:alphaModFix/>
            </a:blip>
            <a:srcRect/>
            <a:stretch/>
          </p:blipFill>
          <p:spPr>
            <a:xfrm>
              <a:off x="3804988" y="4502930"/>
              <a:ext cx="277846" cy="279433"/>
            </a:xfrm>
            <a:prstGeom prst="rect">
              <a:avLst/>
            </a:prstGeom>
            <a:noFill/>
            <a:ln>
              <a:noFill/>
            </a:ln>
          </p:spPr>
        </p:pic>
        <p:sp>
          <p:nvSpPr>
            <p:cNvPr id="1877" name="Google Shape;1877;p42"/>
            <p:cNvSpPr/>
            <p:nvPr/>
          </p:nvSpPr>
          <p:spPr>
            <a:xfrm>
              <a:off x="3797858" y="2762380"/>
              <a:ext cx="230504" cy="1736725"/>
            </a:xfrm>
            <a:custGeom>
              <a:avLst/>
              <a:gdLst/>
              <a:ahLst/>
              <a:cxnLst/>
              <a:rect l="l" t="t" r="r" b="b"/>
              <a:pathLst>
                <a:path w="230504" h="1736725" extrusionOk="0">
                  <a:moveTo>
                    <a:pt x="189903" y="1736559"/>
                  </a:moveTo>
                  <a:lnTo>
                    <a:pt x="230219" y="861277"/>
                  </a:lnTo>
                  <a:lnTo>
                    <a:pt x="223877" y="388624"/>
                  </a:lnTo>
                  <a:lnTo>
                    <a:pt x="153071" y="155799"/>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78" name="Google Shape;1878;p42"/>
            <p:cNvSpPr/>
            <p:nvPr/>
          </p:nvSpPr>
          <p:spPr>
            <a:xfrm>
              <a:off x="1062008" y="4194398"/>
              <a:ext cx="86994" cy="47625"/>
            </a:xfrm>
            <a:custGeom>
              <a:avLst/>
              <a:gdLst/>
              <a:ahLst/>
              <a:cxnLst/>
              <a:rect l="l" t="t" r="r" b="b"/>
              <a:pathLst>
                <a:path w="86994" h="47625" extrusionOk="0">
                  <a:moveTo>
                    <a:pt x="86779" y="0"/>
                  </a:moveTo>
                  <a:lnTo>
                    <a:pt x="0" y="12420"/>
                  </a:lnTo>
                  <a:lnTo>
                    <a:pt x="79311" y="47510"/>
                  </a:lnTo>
                  <a:lnTo>
                    <a:pt x="8677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79" name="Google Shape;1879;p42"/>
            <p:cNvSpPr/>
            <p:nvPr/>
          </p:nvSpPr>
          <p:spPr>
            <a:xfrm>
              <a:off x="1103605" y="4214007"/>
              <a:ext cx="2795904" cy="386714"/>
            </a:xfrm>
            <a:custGeom>
              <a:avLst/>
              <a:gdLst/>
              <a:ahLst/>
              <a:cxnLst/>
              <a:rect l="l" t="t" r="r" b="b"/>
              <a:pathLst>
                <a:path w="2795904" h="386714" extrusionOk="0">
                  <a:moveTo>
                    <a:pt x="2795320" y="386257"/>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0" name="Google Shape;1880;p42"/>
            <p:cNvSpPr/>
            <p:nvPr/>
          </p:nvSpPr>
          <p:spPr>
            <a:xfrm>
              <a:off x="1169782" y="4207470"/>
              <a:ext cx="43815" cy="43814"/>
            </a:xfrm>
            <a:custGeom>
              <a:avLst/>
              <a:gdLst/>
              <a:ahLst/>
              <a:cxnLst/>
              <a:rect l="l" t="t" r="r" b="b"/>
              <a:pathLst>
                <a:path w="43815" h="43814" extrusionOk="0">
                  <a:moveTo>
                    <a:pt x="24655" y="0"/>
                  </a:moveTo>
                  <a:lnTo>
                    <a:pt x="16273" y="475"/>
                  </a:lnTo>
                  <a:lnTo>
                    <a:pt x="8447" y="4262"/>
                  </a:lnTo>
                  <a:lnTo>
                    <a:pt x="2702" y="10794"/>
                  </a:lnTo>
                  <a:lnTo>
                    <a:pt x="0" y="18742"/>
                  </a:lnTo>
                  <a:lnTo>
                    <a:pt x="476" y="27120"/>
                  </a:lnTo>
                  <a:lnTo>
                    <a:pt x="4268" y="34945"/>
                  </a:lnTo>
                  <a:lnTo>
                    <a:pt x="10795" y="40695"/>
                  </a:lnTo>
                  <a:lnTo>
                    <a:pt x="18743" y="43399"/>
                  </a:lnTo>
                  <a:lnTo>
                    <a:pt x="27125" y="42923"/>
                  </a:lnTo>
                  <a:lnTo>
                    <a:pt x="34951" y="39136"/>
                  </a:lnTo>
                  <a:lnTo>
                    <a:pt x="40694" y="32604"/>
                  </a:lnTo>
                  <a:lnTo>
                    <a:pt x="43394" y="24657"/>
                  </a:lnTo>
                  <a:lnTo>
                    <a:pt x="42917" y="16278"/>
                  </a:lnTo>
                  <a:lnTo>
                    <a:pt x="39130" y="8453"/>
                  </a:lnTo>
                  <a:lnTo>
                    <a:pt x="32603" y="2703"/>
                  </a:lnTo>
                  <a:lnTo>
                    <a:pt x="2465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1" name="Google Shape;1881;p42"/>
            <p:cNvSpPr/>
            <p:nvPr/>
          </p:nvSpPr>
          <p:spPr>
            <a:xfrm>
              <a:off x="1169782" y="4207470"/>
              <a:ext cx="43815" cy="43814"/>
            </a:xfrm>
            <a:custGeom>
              <a:avLst/>
              <a:gdLst/>
              <a:ahLst/>
              <a:cxnLst/>
              <a:rect l="l" t="t" r="r" b="b"/>
              <a:pathLst>
                <a:path w="43815" h="43814" extrusionOk="0">
                  <a:moveTo>
                    <a:pt x="8447" y="4262"/>
                  </a:moveTo>
                  <a:lnTo>
                    <a:pt x="2702" y="10794"/>
                  </a:lnTo>
                  <a:lnTo>
                    <a:pt x="0" y="18742"/>
                  </a:lnTo>
                  <a:lnTo>
                    <a:pt x="476" y="27120"/>
                  </a:lnTo>
                  <a:lnTo>
                    <a:pt x="4268" y="34945"/>
                  </a:lnTo>
                  <a:lnTo>
                    <a:pt x="10795" y="40695"/>
                  </a:lnTo>
                  <a:lnTo>
                    <a:pt x="18743" y="43399"/>
                  </a:lnTo>
                  <a:lnTo>
                    <a:pt x="27125" y="42923"/>
                  </a:lnTo>
                  <a:lnTo>
                    <a:pt x="34951" y="39136"/>
                  </a:lnTo>
                  <a:lnTo>
                    <a:pt x="40694" y="32604"/>
                  </a:lnTo>
                  <a:lnTo>
                    <a:pt x="43394" y="24657"/>
                  </a:lnTo>
                  <a:lnTo>
                    <a:pt x="42917" y="16278"/>
                  </a:lnTo>
                  <a:lnTo>
                    <a:pt x="39130" y="8453"/>
                  </a:lnTo>
                  <a:lnTo>
                    <a:pt x="32603" y="2703"/>
                  </a:lnTo>
                  <a:lnTo>
                    <a:pt x="24655" y="0"/>
                  </a:lnTo>
                  <a:lnTo>
                    <a:pt x="16273" y="475"/>
                  </a:lnTo>
                  <a:lnTo>
                    <a:pt x="8447" y="426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2" name="Google Shape;1882;p42"/>
            <p:cNvSpPr/>
            <p:nvPr/>
          </p:nvSpPr>
          <p:spPr>
            <a:xfrm>
              <a:off x="811918" y="3597073"/>
              <a:ext cx="160655" cy="504189"/>
            </a:xfrm>
            <a:custGeom>
              <a:avLst/>
              <a:gdLst/>
              <a:ahLst/>
              <a:cxnLst/>
              <a:rect l="l" t="t" r="r" b="b"/>
              <a:pathLst>
                <a:path w="160655" h="504189" extrusionOk="0">
                  <a:moveTo>
                    <a:pt x="0" y="0"/>
                  </a:moveTo>
                  <a:lnTo>
                    <a:pt x="160655" y="50383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3" name="Google Shape;1883;p42"/>
            <p:cNvSpPr/>
            <p:nvPr/>
          </p:nvSpPr>
          <p:spPr>
            <a:xfrm>
              <a:off x="937234" y="4052192"/>
              <a:ext cx="49530" cy="86995"/>
            </a:xfrm>
            <a:custGeom>
              <a:avLst/>
              <a:gdLst/>
              <a:ahLst/>
              <a:cxnLst/>
              <a:rect l="l" t="t" r="r" b="b"/>
              <a:pathLst>
                <a:path w="49530" h="86995" extrusionOk="0">
                  <a:moveTo>
                    <a:pt x="45923" y="0"/>
                  </a:moveTo>
                  <a:lnTo>
                    <a:pt x="0" y="14236"/>
                  </a:lnTo>
                  <a:lnTo>
                    <a:pt x="49415" y="86652"/>
                  </a:lnTo>
                  <a:lnTo>
                    <a:pt x="4592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4" name="Google Shape;1884;p42"/>
            <p:cNvSpPr/>
            <p:nvPr/>
          </p:nvSpPr>
          <p:spPr>
            <a:xfrm>
              <a:off x="2775537" y="4664657"/>
              <a:ext cx="1207135" cy="115570"/>
            </a:xfrm>
            <a:custGeom>
              <a:avLst/>
              <a:gdLst/>
              <a:ahLst/>
              <a:cxnLst/>
              <a:rect l="l" t="t" r="r" b="b"/>
              <a:pathLst>
                <a:path w="1207135" h="115570" extrusionOk="0">
                  <a:moveTo>
                    <a:pt x="0" y="0"/>
                  </a:moveTo>
                  <a:lnTo>
                    <a:pt x="563527" y="75186"/>
                  </a:lnTo>
                  <a:lnTo>
                    <a:pt x="877055" y="110577"/>
                  </a:lnTo>
                  <a:lnTo>
                    <a:pt x="1053699" y="115466"/>
                  </a:lnTo>
                  <a:lnTo>
                    <a:pt x="1206576" y="9914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5" name="Google Shape;1885;p42"/>
            <p:cNvSpPr/>
            <p:nvPr/>
          </p:nvSpPr>
          <p:spPr>
            <a:xfrm>
              <a:off x="2758211" y="3265449"/>
              <a:ext cx="835660" cy="1430654"/>
            </a:xfrm>
            <a:custGeom>
              <a:avLst/>
              <a:gdLst/>
              <a:ahLst/>
              <a:cxnLst/>
              <a:rect l="l" t="t" r="r" b="b"/>
              <a:pathLst>
                <a:path w="835660" h="1430654" extrusionOk="0">
                  <a:moveTo>
                    <a:pt x="86283" y="1382737"/>
                  </a:moveTo>
                  <a:lnTo>
                    <a:pt x="0" y="1398219"/>
                  </a:lnTo>
                  <a:lnTo>
                    <a:pt x="80518" y="1430464"/>
                  </a:lnTo>
                  <a:lnTo>
                    <a:pt x="86283" y="1382737"/>
                  </a:lnTo>
                  <a:close/>
                </a:path>
                <a:path w="835660" h="1430654" extrusionOk="0">
                  <a:moveTo>
                    <a:pt x="835202" y="0"/>
                  </a:moveTo>
                  <a:lnTo>
                    <a:pt x="750455" y="18389"/>
                  </a:lnTo>
                  <a:lnTo>
                    <a:pt x="772388" y="61163"/>
                  </a:lnTo>
                  <a:lnTo>
                    <a:pt x="83520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6" name="Google Shape;1886;p42"/>
            <p:cNvSpPr/>
            <p:nvPr/>
          </p:nvSpPr>
          <p:spPr>
            <a:xfrm>
              <a:off x="2805958" y="3292123"/>
              <a:ext cx="740410" cy="316864"/>
            </a:xfrm>
            <a:custGeom>
              <a:avLst/>
              <a:gdLst/>
              <a:ahLst/>
              <a:cxnLst/>
              <a:rect l="l" t="t" r="r" b="b"/>
              <a:pathLst>
                <a:path w="740410" h="316864" extrusionOk="0">
                  <a:moveTo>
                    <a:pt x="0" y="141820"/>
                  </a:moveTo>
                  <a:lnTo>
                    <a:pt x="103251" y="316547"/>
                  </a:lnTo>
                  <a:lnTo>
                    <a:pt x="74013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7" name="Google Shape;1887;p42"/>
            <p:cNvSpPr/>
            <p:nvPr/>
          </p:nvSpPr>
          <p:spPr>
            <a:xfrm>
              <a:off x="2786177" y="3414521"/>
              <a:ext cx="148589" cy="210820"/>
            </a:xfrm>
            <a:custGeom>
              <a:avLst/>
              <a:gdLst/>
              <a:ahLst/>
              <a:cxnLst/>
              <a:rect l="l" t="t" r="r" b="b"/>
              <a:pathLst>
                <a:path w="148589" h="210820" extrusionOk="0">
                  <a:moveTo>
                    <a:pt x="43789" y="21361"/>
                  </a:moveTo>
                  <a:lnTo>
                    <a:pt x="41859" y="12877"/>
                  </a:lnTo>
                  <a:lnTo>
                    <a:pt x="37007" y="6032"/>
                  </a:lnTo>
                  <a:lnTo>
                    <a:pt x="29933" y="1511"/>
                  </a:lnTo>
                  <a:lnTo>
                    <a:pt x="21361" y="0"/>
                  </a:lnTo>
                  <a:lnTo>
                    <a:pt x="12877" y="1917"/>
                  </a:lnTo>
                  <a:lnTo>
                    <a:pt x="6032" y="6781"/>
                  </a:lnTo>
                  <a:lnTo>
                    <a:pt x="1511" y="13855"/>
                  </a:lnTo>
                  <a:lnTo>
                    <a:pt x="0" y="22428"/>
                  </a:lnTo>
                  <a:lnTo>
                    <a:pt x="1930" y="30899"/>
                  </a:lnTo>
                  <a:lnTo>
                    <a:pt x="6781" y="37744"/>
                  </a:lnTo>
                  <a:lnTo>
                    <a:pt x="13855" y="42278"/>
                  </a:lnTo>
                  <a:lnTo>
                    <a:pt x="22415" y="43802"/>
                  </a:lnTo>
                  <a:lnTo>
                    <a:pt x="30899" y="41859"/>
                  </a:lnTo>
                  <a:lnTo>
                    <a:pt x="37744" y="36995"/>
                  </a:lnTo>
                  <a:lnTo>
                    <a:pt x="42278" y="29921"/>
                  </a:lnTo>
                  <a:lnTo>
                    <a:pt x="43789" y="21361"/>
                  </a:lnTo>
                  <a:close/>
                </a:path>
                <a:path w="148589" h="210820" extrusionOk="0">
                  <a:moveTo>
                    <a:pt x="148145" y="188112"/>
                  </a:moveTo>
                  <a:lnTo>
                    <a:pt x="146215" y="179628"/>
                  </a:lnTo>
                  <a:lnTo>
                    <a:pt x="141351" y="172783"/>
                  </a:lnTo>
                  <a:lnTo>
                    <a:pt x="134289" y="168262"/>
                  </a:lnTo>
                  <a:lnTo>
                    <a:pt x="125717" y="166738"/>
                  </a:lnTo>
                  <a:lnTo>
                    <a:pt x="117246" y="168668"/>
                  </a:lnTo>
                  <a:lnTo>
                    <a:pt x="110388" y="173532"/>
                  </a:lnTo>
                  <a:lnTo>
                    <a:pt x="105867" y="180606"/>
                  </a:lnTo>
                  <a:lnTo>
                    <a:pt x="104343" y="189166"/>
                  </a:lnTo>
                  <a:lnTo>
                    <a:pt x="106273" y="197650"/>
                  </a:lnTo>
                  <a:lnTo>
                    <a:pt x="111137" y="204495"/>
                  </a:lnTo>
                  <a:lnTo>
                    <a:pt x="118211" y="209016"/>
                  </a:lnTo>
                  <a:lnTo>
                    <a:pt x="126771" y="210540"/>
                  </a:lnTo>
                  <a:lnTo>
                    <a:pt x="135255" y="208610"/>
                  </a:lnTo>
                  <a:lnTo>
                    <a:pt x="142100" y="203746"/>
                  </a:lnTo>
                  <a:lnTo>
                    <a:pt x="146634" y="196672"/>
                  </a:lnTo>
                  <a:lnTo>
                    <a:pt x="148145" y="18811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8" name="Google Shape;1888;p42"/>
            <p:cNvSpPr/>
            <p:nvPr/>
          </p:nvSpPr>
          <p:spPr>
            <a:xfrm>
              <a:off x="2803874" y="3340534"/>
              <a:ext cx="76835" cy="111125"/>
            </a:xfrm>
            <a:custGeom>
              <a:avLst/>
              <a:gdLst/>
              <a:ahLst/>
              <a:cxnLst/>
              <a:rect l="l" t="t" r="r" b="b"/>
              <a:pathLst>
                <a:path w="76835" h="111125" extrusionOk="0">
                  <a:moveTo>
                    <a:pt x="0" y="93700"/>
                  </a:moveTo>
                  <a:lnTo>
                    <a:pt x="21480" y="105072"/>
                  </a:lnTo>
                  <a:lnTo>
                    <a:pt x="41094" y="111007"/>
                  </a:lnTo>
                  <a:lnTo>
                    <a:pt x="57607" y="111042"/>
                  </a:lnTo>
                  <a:lnTo>
                    <a:pt x="69786" y="104711"/>
                  </a:lnTo>
                  <a:lnTo>
                    <a:pt x="76724" y="86332"/>
                  </a:lnTo>
                  <a:lnTo>
                    <a:pt x="71499" y="60509"/>
                  </a:lnTo>
                  <a:lnTo>
                    <a:pt x="55404" y="30609"/>
                  </a:lnTo>
                  <a:lnTo>
                    <a:pt x="2973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89" name="Google Shape;1889;p42"/>
            <p:cNvSpPr/>
            <p:nvPr/>
          </p:nvSpPr>
          <p:spPr>
            <a:xfrm>
              <a:off x="3244141" y="2850219"/>
              <a:ext cx="84454" cy="48260"/>
            </a:xfrm>
            <a:custGeom>
              <a:avLst/>
              <a:gdLst/>
              <a:ahLst/>
              <a:cxnLst/>
              <a:rect l="l" t="t" r="r" b="b"/>
              <a:pathLst>
                <a:path w="84454" h="48260" extrusionOk="0">
                  <a:moveTo>
                    <a:pt x="83540" y="0"/>
                  </a:moveTo>
                  <a:lnTo>
                    <a:pt x="0" y="26555"/>
                  </a:lnTo>
                  <a:lnTo>
                    <a:pt x="84010" y="48082"/>
                  </a:lnTo>
                  <a:lnTo>
                    <a:pt x="8354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90" name="Google Shape;1890;p42"/>
            <p:cNvSpPr/>
            <p:nvPr/>
          </p:nvSpPr>
          <p:spPr>
            <a:xfrm>
              <a:off x="3002362" y="2874629"/>
              <a:ext cx="699770" cy="102235"/>
            </a:xfrm>
            <a:custGeom>
              <a:avLst/>
              <a:gdLst/>
              <a:ahLst/>
              <a:cxnLst/>
              <a:rect l="l" t="t" r="r" b="b"/>
              <a:pathLst>
                <a:path w="699770" h="102235" extrusionOk="0">
                  <a:moveTo>
                    <a:pt x="699655" y="101663"/>
                  </a:moveTo>
                  <a:lnTo>
                    <a:pt x="107175" y="101663"/>
                  </a:lnTo>
                  <a:lnTo>
                    <a:pt x="105587" y="100253"/>
                  </a:lnTo>
                  <a:lnTo>
                    <a:pt x="64491" y="96370"/>
                  </a:lnTo>
                  <a:lnTo>
                    <a:pt x="30929" y="85780"/>
                  </a:lnTo>
                  <a:lnTo>
                    <a:pt x="8298" y="70073"/>
                  </a:lnTo>
                  <a:lnTo>
                    <a:pt x="0" y="50838"/>
                  </a:lnTo>
                  <a:lnTo>
                    <a:pt x="8298" y="31595"/>
                  </a:lnTo>
                  <a:lnTo>
                    <a:pt x="30929" y="15884"/>
                  </a:lnTo>
                  <a:lnTo>
                    <a:pt x="64491" y="5293"/>
                  </a:lnTo>
                  <a:lnTo>
                    <a:pt x="105587" y="1409"/>
                  </a:lnTo>
                  <a:lnTo>
                    <a:pt x="107175" y="1587"/>
                  </a:lnTo>
                  <a:lnTo>
                    <a:pt x="442328"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91" name="Google Shape;1891;p42"/>
            <p:cNvSpPr/>
            <p:nvPr/>
          </p:nvSpPr>
          <p:spPr>
            <a:xfrm>
              <a:off x="2984525" y="2904502"/>
              <a:ext cx="436879" cy="98425"/>
            </a:xfrm>
            <a:custGeom>
              <a:avLst/>
              <a:gdLst/>
              <a:ahLst/>
              <a:cxnLst/>
              <a:rect l="l" t="t" r="r" b="b"/>
              <a:pathLst>
                <a:path w="436879" h="98425" extrusionOk="0">
                  <a:moveTo>
                    <a:pt x="44932" y="22466"/>
                  </a:moveTo>
                  <a:lnTo>
                    <a:pt x="43154" y="13728"/>
                  </a:lnTo>
                  <a:lnTo>
                    <a:pt x="38341" y="6578"/>
                  </a:lnTo>
                  <a:lnTo>
                    <a:pt x="31203" y="1765"/>
                  </a:lnTo>
                  <a:lnTo>
                    <a:pt x="22466" y="0"/>
                  </a:lnTo>
                  <a:lnTo>
                    <a:pt x="13716" y="1765"/>
                  </a:lnTo>
                  <a:lnTo>
                    <a:pt x="6578" y="6578"/>
                  </a:lnTo>
                  <a:lnTo>
                    <a:pt x="1765" y="13728"/>
                  </a:lnTo>
                  <a:lnTo>
                    <a:pt x="0" y="22466"/>
                  </a:lnTo>
                  <a:lnTo>
                    <a:pt x="1765" y="31216"/>
                  </a:lnTo>
                  <a:lnTo>
                    <a:pt x="6578" y="38354"/>
                  </a:lnTo>
                  <a:lnTo>
                    <a:pt x="13716" y="43167"/>
                  </a:lnTo>
                  <a:lnTo>
                    <a:pt x="22466" y="44932"/>
                  </a:lnTo>
                  <a:lnTo>
                    <a:pt x="31203" y="43167"/>
                  </a:lnTo>
                  <a:lnTo>
                    <a:pt x="38341" y="38354"/>
                  </a:lnTo>
                  <a:lnTo>
                    <a:pt x="43154" y="31216"/>
                  </a:lnTo>
                  <a:lnTo>
                    <a:pt x="44932" y="22466"/>
                  </a:lnTo>
                  <a:close/>
                </a:path>
                <a:path w="436879" h="98425" extrusionOk="0">
                  <a:moveTo>
                    <a:pt x="436740" y="71247"/>
                  </a:moveTo>
                  <a:lnTo>
                    <a:pt x="352729" y="49733"/>
                  </a:lnTo>
                  <a:lnTo>
                    <a:pt x="353199" y="97802"/>
                  </a:lnTo>
                  <a:lnTo>
                    <a:pt x="436740" y="7124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892" name="Google Shape;1892;p42"/>
            <p:cNvPicPr preferRelativeResize="0"/>
            <p:nvPr/>
          </p:nvPicPr>
          <p:blipFill rotWithShape="1">
            <a:blip r:embed="rId11">
              <a:alphaModFix/>
            </a:blip>
            <a:srcRect/>
            <a:stretch/>
          </p:blipFill>
          <p:spPr>
            <a:xfrm>
              <a:off x="3582588" y="3165444"/>
              <a:ext cx="137020" cy="137033"/>
            </a:xfrm>
            <a:prstGeom prst="rect">
              <a:avLst/>
            </a:prstGeom>
            <a:noFill/>
            <a:ln>
              <a:noFill/>
            </a:ln>
          </p:spPr>
        </p:pic>
      </p:grpSp>
      <p:grpSp>
        <p:nvGrpSpPr>
          <p:cNvPr id="1893" name="Google Shape;1893;p42"/>
          <p:cNvGrpSpPr/>
          <p:nvPr/>
        </p:nvGrpSpPr>
        <p:grpSpPr>
          <a:xfrm>
            <a:off x="4605700" y="282714"/>
            <a:ext cx="3883025" cy="3653511"/>
            <a:chOff x="457200" y="1372514"/>
            <a:chExt cx="3883025" cy="3653511"/>
          </a:xfrm>
        </p:grpSpPr>
        <p:sp>
          <p:nvSpPr>
            <p:cNvPr id="1894" name="Google Shape;1894;p42"/>
            <p:cNvSpPr/>
            <p:nvPr/>
          </p:nvSpPr>
          <p:spPr>
            <a:xfrm>
              <a:off x="460375"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95" name="Google Shape;1895;p42"/>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96" name="Google Shape;1896;p42"/>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897" name="Google Shape;1897;p42"/>
          <p:cNvSpPr txBox="1"/>
          <p:nvPr/>
        </p:nvSpPr>
        <p:spPr>
          <a:xfrm>
            <a:off x="7757647" y="2074550"/>
            <a:ext cx="1434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1898" name="Google Shape;1898;p42"/>
          <p:cNvPicPr preferRelativeResize="0"/>
          <p:nvPr/>
        </p:nvPicPr>
        <p:blipFill rotWithShape="1">
          <a:blip r:embed="rId4">
            <a:alphaModFix/>
          </a:blip>
          <a:srcRect/>
          <a:stretch/>
        </p:blipFill>
        <p:spPr>
          <a:xfrm>
            <a:off x="6779523" y="3501403"/>
            <a:ext cx="137033" cy="137020"/>
          </a:xfrm>
          <a:prstGeom prst="rect">
            <a:avLst/>
          </a:prstGeom>
          <a:noFill/>
          <a:ln>
            <a:noFill/>
          </a:ln>
        </p:spPr>
      </p:pic>
      <p:sp>
        <p:nvSpPr>
          <p:cNvPr id="1899" name="Google Shape;1899;p42"/>
          <p:cNvSpPr txBox="1"/>
          <p:nvPr/>
        </p:nvSpPr>
        <p:spPr>
          <a:xfrm>
            <a:off x="6787895" y="3501425"/>
            <a:ext cx="2022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1900" name="Google Shape;1900;p42"/>
          <p:cNvPicPr preferRelativeResize="0"/>
          <p:nvPr/>
        </p:nvPicPr>
        <p:blipFill rotWithShape="1">
          <a:blip r:embed="rId5">
            <a:alphaModFix/>
          </a:blip>
          <a:srcRect/>
          <a:stretch/>
        </p:blipFill>
        <p:spPr>
          <a:xfrm>
            <a:off x="6861217" y="2127571"/>
            <a:ext cx="143370" cy="143383"/>
          </a:xfrm>
          <a:prstGeom prst="rect">
            <a:avLst/>
          </a:prstGeom>
          <a:noFill/>
          <a:ln>
            <a:noFill/>
          </a:ln>
        </p:spPr>
      </p:pic>
      <p:sp>
        <p:nvSpPr>
          <p:cNvPr id="1901" name="Google Shape;1901;p42"/>
          <p:cNvSpPr txBox="1"/>
          <p:nvPr/>
        </p:nvSpPr>
        <p:spPr>
          <a:xfrm>
            <a:off x="6890985" y="2129675"/>
            <a:ext cx="2022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1902" name="Google Shape;1902;p42"/>
          <p:cNvPicPr preferRelativeResize="0"/>
          <p:nvPr/>
        </p:nvPicPr>
        <p:blipFill rotWithShape="1">
          <a:blip r:embed="rId5">
            <a:alphaModFix/>
          </a:blip>
          <a:srcRect/>
          <a:stretch/>
        </p:blipFill>
        <p:spPr>
          <a:xfrm>
            <a:off x="8125497" y="3591015"/>
            <a:ext cx="143382" cy="143370"/>
          </a:xfrm>
          <a:prstGeom prst="rect">
            <a:avLst/>
          </a:prstGeom>
          <a:noFill/>
          <a:ln>
            <a:noFill/>
          </a:ln>
        </p:spPr>
      </p:pic>
      <p:sp>
        <p:nvSpPr>
          <p:cNvPr id="1903" name="Google Shape;1903;p42"/>
          <p:cNvSpPr txBox="1"/>
          <p:nvPr/>
        </p:nvSpPr>
        <p:spPr>
          <a:xfrm>
            <a:off x="8137046" y="3594225"/>
            <a:ext cx="2022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1904" name="Google Shape;1904;p42"/>
          <p:cNvPicPr preferRelativeResize="0"/>
          <p:nvPr/>
        </p:nvPicPr>
        <p:blipFill rotWithShape="1">
          <a:blip r:embed="rId12">
            <a:alphaModFix/>
          </a:blip>
          <a:srcRect/>
          <a:stretch/>
        </p:blipFill>
        <p:spPr>
          <a:xfrm>
            <a:off x="4881750" y="2383314"/>
            <a:ext cx="127673" cy="127673"/>
          </a:xfrm>
          <a:prstGeom prst="rect">
            <a:avLst/>
          </a:prstGeom>
          <a:noFill/>
          <a:ln>
            <a:noFill/>
          </a:ln>
        </p:spPr>
      </p:pic>
      <p:sp>
        <p:nvSpPr>
          <p:cNvPr id="1905" name="Google Shape;1905;p42"/>
          <p:cNvSpPr txBox="1"/>
          <p:nvPr/>
        </p:nvSpPr>
        <p:spPr>
          <a:xfrm>
            <a:off x="4908096" y="2382425"/>
            <a:ext cx="1371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pic>
        <p:nvPicPr>
          <p:cNvPr id="1906" name="Google Shape;1906;p42"/>
          <p:cNvPicPr preferRelativeResize="0"/>
          <p:nvPr/>
        </p:nvPicPr>
        <p:blipFill rotWithShape="1">
          <a:blip r:embed="rId8">
            <a:alphaModFix/>
          </a:blip>
          <a:srcRect/>
          <a:stretch/>
        </p:blipFill>
        <p:spPr>
          <a:xfrm>
            <a:off x="8086836" y="3405424"/>
            <a:ext cx="127673" cy="127673"/>
          </a:xfrm>
          <a:prstGeom prst="rect">
            <a:avLst/>
          </a:prstGeom>
          <a:noFill/>
          <a:ln>
            <a:noFill/>
          </a:ln>
        </p:spPr>
      </p:pic>
      <p:sp>
        <p:nvSpPr>
          <p:cNvPr id="1907" name="Google Shape;1907;p42"/>
          <p:cNvSpPr txBox="1"/>
          <p:nvPr/>
        </p:nvSpPr>
        <p:spPr>
          <a:xfrm>
            <a:off x="8092551" y="3401375"/>
            <a:ext cx="2022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grpSp>
        <p:nvGrpSpPr>
          <p:cNvPr id="1908" name="Google Shape;1908;p42"/>
          <p:cNvGrpSpPr/>
          <p:nvPr/>
        </p:nvGrpSpPr>
        <p:grpSpPr>
          <a:xfrm>
            <a:off x="7593326" y="1565928"/>
            <a:ext cx="370650" cy="384401"/>
            <a:chOff x="3444826" y="2655728"/>
            <a:chExt cx="370650" cy="384401"/>
          </a:xfrm>
        </p:grpSpPr>
        <p:pic>
          <p:nvPicPr>
            <p:cNvPr id="1909" name="Google Shape;1909;p42"/>
            <p:cNvPicPr preferRelativeResize="0"/>
            <p:nvPr/>
          </p:nvPicPr>
          <p:blipFill rotWithShape="1">
            <a:blip r:embed="rId13">
              <a:alphaModFix/>
            </a:blip>
            <a:srcRect/>
            <a:stretch/>
          </p:blipFill>
          <p:spPr>
            <a:xfrm>
              <a:off x="3687803" y="2655728"/>
              <a:ext cx="127673" cy="127673"/>
            </a:xfrm>
            <a:prstGeom prst="rect">
              <a:avLst/>
            </a:prstGeom>
            <a:noFill/>
            <a:ln>
              <a:noFill/>
            </a:ln>
          </p:spPr>
        </p:pic>
        <p:pic>
          <p:nvPicPr>
            <p:cNvPr id="1910" name="Google Shape;1910;p42"/>
            <p:cNvPicPr preferRelativeResize="0"/>
            <p:nvPr/>
          </p:nvPicPr>
          <p:blipFill rotWithShape="1">
            <a:blip r:embed="rId8">
              <a:alphaModFix/>
            </a:blip>
            <a:srcRect/>
            <a:stretch/>
          </p:blipFill>
          <p:spPr>
            <a:xfrm>
              <a:off x="3444826" y="2810418"/>
              <a:ext cx="127673" cy="127673"/>
            </a:xfrm>
            <a:prstGeom prst="rect">
              <a:avLst/>
            </a:prstGeom>
            <a:noFill/>
            <a:ln>
              <a:noFill/>
            </a:ln>
          </p:spPr>
        </p:pic>
        <p:pic>
          <p:nvPicPr>
            <p:cNvPr id="1911" name="Google Shape;1911;p42"/>
            <p:cNvPicPr preferRelativeResize="0"/>
            <p:nvPr/>
          </p:nvPicPr>
          <p:blipFill rotWithShape="1">
            <a:blip r:embed="rId14">
              <a:alphaModFix/>
            </a:blip>
            <a:srcRect/>
            <a:stretch/>
          </p:blipFill>
          <p:spPr>
            <a:xfrm>
              <a:off x="3687803" y="2912456"/>
              <a:ext cx="127673" cy="127673"/>
            </a:xfrm>
            <a:prstGeom prst="rect">
              <a:avLst/>
            </a:prstGeom>
            <a:noFill/>
            <a:ln>
              <a:noFill/>
            </a:ln>
          </p:spPr>
        </p:pic>
      </p:grpSp>
      <p:sp>
        <p:nvSpPr>
          <p:cNvPr id="1912" name="Google Shape;1912;p42"/>
          <p:cNvSpPr txBox="1"/>
          <p:nvPr/>
        </p:nvSpPr>
        <p:spPr>
          <a:xfrm>
            <a:off x="7615878" y="1505800"/>
            <a:ext cx="471000" cy="428400"/>
          </a:xfrm>
          <a:prstGeom prst="rect">
            <a:avLst/>
          </a:prstGeom>
          <a:noFill/>
          <a:ln>
            <a:noFill/>
          </a:ln>
        </p:spPr>
        <p:txBody>
          <a:bodyPr spcFirstLastPara="1" wrap="square" lIns="0" tIns="68575" rIns="0" bIns="0" anchor="t" anchorCtr="0">
            <a:spAutoFit/>
          </a:bodyPr>
          <a:lstStyle/>
          <a:p>
            <a:pPr marL="238759"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0" lvl="0" indent="0" algn="l" rtl="0">
              <a:lnSpc>
                <a:spcPct val="100000"/>
              </a:lnSpc>
              <a:spcBef>
                <a:spcPts val="439"/>
              </a:spcBef>
              <a:spcAft>
                <a:spcPts val="0"/>
              </a:spcAft>
              <a:buNone/>
            </a:pPr>
            <a:r>
              <a:rPr lang="en" sz="650" b="1">
                <a:latin typeface="Arial"/>
                <a:ea typeface="Arial"/>
                <a:cs typeface="Arial"/>
                <a:sym typeface="Arial"/>
              </a:rPr>
              <a:t>R1</a:t>
            </a:r>
            <a:endParaRPr sz="650">
              <a:latin typeface="Arial"/>
              <a:ea typeface="Arial"/>
              <a:cs typeface="Arial"/>
              <a:sym typeface="Arial"/>
            </a:endParaRPr>
          </a:p>
          <a:p>
            <a:pPr marL="244475" lvl="0" indent="0" algn="l" rtl="0">
              <a:lnSpc>
                <a:spcPct val="100000"/>
              </a:lnSpc>
              <a:spcBef>
                <a:spcPts val="2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sp>
        <p:nvSpPr>
          <p:cNvPr id="1913" name="Google Shape;1913;p42"/>
          <p:cNvSpPr txBox="1"/>
          <p:nvPr/>
        </p:nvSpPr>
        <p:spPr>
          <a:xfrm>
            <a:off x="5144069" y="3186631"/>
            <a:ext cx="3195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sp>
        <p:nvSpPr>
          <p:cNvPr id="1914" name="Google Shape;1914;p42"/>
          <p:cNvSpPr txBox="1"/>
          <p:nvPr/>
        </p:nvSpPr>
        <p:spPr>
          <a:xfrm>
            <a:off x="434050" y="3978800"/>
            <a:ext cx="3894300" cy="32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Catch Called by U1 (7.6.11 CCA pp. 65)</a:t>
            </a:r>
            <a:endParaRPr sz="1300">
              <a:latin typeface="Roboto"/>
              <a:ea typeface="Roboto"/>
              <a:cs typeface="Roboto"/>
              <a:sym typeface="Roboto"/>
            </a:endParaRPr>
          </a:p>
        </p:txBody>
      </p:sp>
      <p:sp>
        <p:nvSpPr>
          <p:cNvPr id="1915" name="Google Shape;1915;p42"/>
          <p:cNvSpPr txBox="1"/>
          <p:nvPr/>
        </p:nvSpPr>
        <p:spPr>
          <a:xfrm>
            <a:off x="4617825" y="3966750"/>
            <a:ext cx="3879900" cy="32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Catch Called by PU (7.6.12 CCA pp. 66)</a:t>
            </a:r>
            <a:endParaRPr sz="1300">
              <a:latin typeface="Roboto"/>
              <a:ea typeface="Roboto"/>
              <a:cs typeface="Roboto"/>
              <a:sym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19"/>
        <p:cNvGrpSpPr/>
        <p:nvPr/>
      </p:nvGrpSpPr>
      <p:grpSpPr>
        <a:xfrm>
          <a:off x="0" y="0"/>
          <a:ext cx="0" cy="0"/>
          <a:chOff x="0" y="0"/>
          <a:chExt cx="0" cy="0"/>
        </a:xfrm>
      </p:grpSpPr>
      <p:sp>
        <p:nvSpPr>
          <p:cNvPr id="1920" name="Google Shape;1920;p43"/>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Trouble On the Right Field Line with R1</a:t>
            </a:r>
            <a:endParaRPr/>
          </a:p>
        </p:txBody>
      </p:sp>
      <p:grpSp>
        <p:nvGrpSpPr>
          <p:cNvPr id="1921" name="Google Shape;1921;p43"/>
          <p:cNvGrpSpPr/>
          <p:nvPr/>
        </p:nvGrpSpPr>
        <p:grpSpPr>
          <a:xfrm>
            <a:off x="585475" y="148100"/>
            <a:ext cx="3879850" cy="3803650"/>
            <a:chOff x="460375" y="1374775"/>
            <a:chExt cx="3879850" cy="3803650"/>
          </a:xfrm>
        </p:grpSpPr>
        <p:sp>
          <p:nvSpPr>
            <p:cNvPr id="1922" name="Google Shape;1922;p43"/>
            <p:cNvSpPr/>
            <p:nvPr/>
          </p:nvSpPr>
          <p:spPr>
            <a:xfrm>
              <a:off x="460375" y="1374775"/>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23" name="Google Shape;1923;p43"/>
            <p:cNvSpPr/>
            <p:nvPr/>
          </p:nvSpPr>
          <p:spPr>
            <a:xfrm>
              <a:off x="460375" y="1374775"/>
              <a:ext cx="3672840" cy="3747135"/>
            </a:xfrm>
            <a:custGeom>
              <a:avLst/>
              <a:gdLst/>
              <a:ahLst/>
              <a:cxnLst/>
              <a:rect l="l" t="t" r="r" b="b"/>
              <a:pathLst>
                <a:path w="3672840" h="3747135" extrusionOk="0">
                  <a:moveTo>
                    <a:pt x="3664797" y="3556148"/>
                  </a:moveTo>
                  <a:lnTo>
                    <a:pt x="3180942" y="3556148"/>
                  </a:lnTo>
                  <a:lnTo>
                    <a:pt x="3196452" y="3601015"/>
                  </a:lnTo>
                  <a:lnTo>
                    <a:pt x="3219921" y="3641660"/>
                  </a:lnTo>
                  <a:lnTo>
                    <a:pt x="3250365" y="3677002"/>
                  </a:lnTo>
                  <a:lnTo>
                    <a:pt x="3286856" y="3706110"/>
                  </a:lnTo>
                  <a:lnTo>
                    <a:pt x="3328464" y="3728053"/>
                  </a:lnTo>
                  <a:lnTo>
                    <a:pt x="3374257" y="3741901"/>
                  </a:lnTo>
                  <a:lnTo>
                    <a:pt x="3423307" y="3746724"/>
                  </a:lnTo>
                  <a:lnTo>
                    <a:pt x="3468126" y="3742706"/>
                  </a:lnTo>
                  <a:lnTo>
                    <a:pt x="3510310" y="3731123"/>
                  </a:lnTo>
                  <a:lnTo>
                    <a:pt x="3549154" y="3712679"/>
                  </a:lnTo>
                  <a:lnTo>
                    <a:pt x="3583953" y="3688077"/>
                  </a:lnTo>
                  <a:lnTo>
                    <a:pt x="3614005" y="3658024"/>
                  </a:lnTo>
                  <a:lnTo>
                    <a:pt x="3638604" y="3623222"/>
                  </a:lnTo>
                  <a:lnTo>
                    <a:pt x="3657047" y="3584376"/>
                  </a:lnTo>
                  <a:lnTo>
                    <a:pt x="3664797" y="3556148"/>
                  </a:lnTo>
                  <a:close/>
                </a:path>
                <a:path w="3672840" h="3747135" extrusionOk="0">
                  <a:moveTo>
                    <a:pt x="1028776" y="3437809"/>
                  </a:moveTo>
                  <a:lnTo>
                    <a:pt x="0" y="3437809"/>
                  </a:lnTo>
                  <a:lnTo>
                    <a:pt x="0" y="3556148"/>
                  </a:lnTo>
                  <a:lnTo>
                    <a:pt x="3180942" y="3556148"/>
                  </a:lnTo>
                  <a:lnTo>
                    <a:pt x="3180890" y="3555996"/>
                  </a:lnTo>
                  <a:lnTo>
                    <a:pt x="3664839" y="3555996"/>
                  </a:lnTo>
                  <a:lnTo>
                    <a:pt x="3668629" y="3542192"/>
                  </a:lnTo>
                  <a:lnTo>
                    <a:pt x="3672646" y="3497372"/>
                  </a:lnTo>
                  <a:lnTo>
                    <a:pt x="3667807" y="3448245"/>
                  </a:lnTo>
                  <a:lnTo>
                    <a:pt x="3665735" y="3441403"/>
                  </a:lnTo>
                  <a:lnTo>
                    <a:pt x="1030221" y="3441403"/>
                  </a:lnTo>
                  <a:lnTo>
                    <a:pt x="1028776" y="3437809"/>
                  </a:lnTo>
                  <a:close/>
                </a:path>
                <a:path w="3672840" h="3747135" extrusionOk="0">
                  <a:moveTo>
                    <a:pt x="2657688" y="968752"/>
                  </a:moveTo>
                  <a:lnTo>
                    <a:pt x="2603669" y="969469"/>
                  </a:lnTo>
                  <a:lnTo>
                    <a:pt x="2607732" y="969469"/>
                  </a:lnTo>
                  <a:lnTo>
                    <a:pt x="2562148" y="971286"/>
                  </a:lnTo>
                  <a:lnTo>
                    <a:pt x="2514866" y="974430"/>
                  </a:lnTo>
                  <a:lnTo>
                    <a:pt x="2467930" y="978804"/>
                  </a:lnTo>
                  <a:lnTo>
                    <a:pt x="2421357" y="984391"/>
                  </a:lnTo>
                  <a:lnTo>
                    <a:pt x="2375163" y="991177"/>
                  </a:lnTo>
                  <a:lnTo>
                    <a:pt x="2329363" y="999143"/>
                  </a:lnTo>
                  <a:lnTo>
                    <a:pt x="2283975" y="1008276"/>
                  </a:lnTo>
                  <a:lnTo>
                    <a:pt x="2239013" y="1018558"/>
                  </a:lnTo>
                  <a:lnTo>
                    <a:pt x="2194494" y="1029973"/>
                  </a:lnTo>
                  <a:lnTo>
                    <a:pt x="2150434" y="1042505"/>
                  </a:lnTo>
                  <a:lnTo>
                    <a:pt x="2106849" y="1056139"/>
                  </a:lnTo>
                  <a:lnTo>
                    <a:pt x="2063755" y="1070859"/>
                  </a:lnTo>
                  <a:lnTo>
                    <a:pt x="2021169" y="1086647"/>
                  </a:lnTo>
                  <a:lnTo>
                    <a:pt x="1979106" y="1103488"/>
                  </a:lnTo>
                  <a:lnTo>
                    <a:pt x="1937581" y="1121367"/>
                  </a:lnTo>
                  <a:lnTo>
                    <a:pt x="1896613" y="1140267"/>
                  </a:lnTo>
                  <a:lnTo>
                    <a:pt x="1856215" y="1160171"/>
                  </a:lnTo>
                  <a:lnTo>
                    <a:pt x="1816406" y="1181065"/>
                  </a:lnTo>
                  <a:lnTo>
                    <a:pt x="1777199" y="1202931"/>
                  </a:lnTo>
                  <a:lnTo>
                    <a:pt x="1738612" y="1225754"/>
                  </a:lnTo>
                  <a:lnTo>
                    <a:pt x="1700661" y="1249518"/>
                  </a:lnTo>
                  <a:lnTo>
                    <a:pt x="1663362" y="1274207"/>
                  </a:lnTo>
                  <a:lnTo>
                    <a:pt x="1626730" y="1299804"/>
                  </a:lnTo>
                  <a:lnTo>
                    <a:pt x="1590782" y="1326294"/>
                  </a:lnTo>
                  <a:lnTo>
                    <a:pt x="1555534" y="1353660"/>
                  </a:lnTo>
                  <a:lnTo>
                    <a:pt x="1521002" y="1381887"/>
                  </a:lnTo>
                  <a:lnTo>
                    <a:pt x="1487202" y="1410958"/>
                  </a:lnTo>
                  <a:lnTo>
                    <a:pt x="1454150" y="1440857"/>
                  </a:lnTo>
                  <a:lnTo>
                    <a:pt x="1421862" y="1471569"/>
                  </a:lnTo>
                  <a:lnTo>
                    <a:pt x="1390354" y="1503077"/>
                  </a:lnTo>
                  <a:lnTo>
                    <a:pt x="1359642" y="1535365"/>
                  </a:lnTo>
                  <a:lnTo>
                    <a:pt x="1329743" y="1568417"/>
                  </a:lnTo>
                  <a:lnTo>
                    <a:pt x="1300672" y="1602217"/>
                  </a:lnTo>
                  <a:lnTo>
                    <a:pt x="1272445" y="1636749"/>
                  </a:lnTo>
                  <a:lnTo>
                    <a:pt x="1245079" y="1671997"/>
                  </a:lnTo>
                  <a:lnTo>
                    <a:pt x="1218589" y="1707945"/>
                  </a:lnTo>
                  <a:lnTo>
                    <a:pt x="1192992" y="1744577"/>
                  </a:lnTo>
                  <a:lnTo>
                    <a:pt x="1168303" y="1781876"/>
                  </a:lnTo>
                  <a:lnTo>
                    <a:pt x="1144539" y="1819827"/>
                  </a:lnTo>
                  <a:lnTo>
                    <a:pt x="1121716" y="1858414"/>
                  </a:lnTo>
                  <a:lnTo>
                    <a:pt x="1099850" y="1897621"/>
                  </a:lnTo>
                  <a:lnTo>
                    <a:pt x="1078956" y="1937430"/>
                  </a:lnTo>
                  <a:lnTo>
                    <a:pt x="1059052" y="1977828"/>
                  </a:lnTo>
                  <a:lnTo>
                    <a:pt x="1040152" y="2018797"/>
                  </a:lnTo>
                  <a:lnTo>
                    <a:pt x="1022273" y="2060321"/>
                  </a:lnTo>
                  <a:lnTo>
                    <a:pt x="1005432" y="2102384"/>
                  </a:lnTo>
                  <a:lnTo>
                    <a:pt x="989643" y="2144971"/>
                  </a:lnTo>
                  <a:lnTo>
                    <a:pt x="974924" y="2188064"/>
                  </a:lnTo>
                  <a:lnTo>
                    <a:pt x="961290" y="2231649"/>
                  </a:lnTo>
                  <a:lnTo>
                    <a:pt x="948758" y="2275709"/>
                  </a:lnTo>
                  <a:lnTo>
                    <a:pt x="937342" y="2320228"/>
                  </a:lnTo>
                  <a:lnTo>
                    <a:pt x="927061" y="2365190"/>
                  </a:lnTo>
                  <a:lnTo>
                    <a:pt x="917928" y="2410578"/>
                  </a:lnTo>
                  <a:lnTo>
                    <a:pt x="909961" y="2456378"/>
                  </a:lnTo>
                  <a:lnTo>
                    <a:pt x="903176" y="2502572"/>
                  </a:lnTo>
                  <a:lnTo>
                    <a:pt x="897589" y="2549145"/>
                  </a:lnTo>
                  <a:lnTo>
                    <a:pt x="893215" y="2596081"/>
                  </a:lnTo>
                  <a:lnTo>
                    <a:pt x="890071" y="2643363"/>
                  </a:lnTo>
                  <a:lnTo>
                    <a:pt x="888173" y="2690976"/>
                  </a:lnTo>
                  <a:lnTo>
                    <a:pt x="887536" y="2738903"/>
                  </a:lnTo>
                  <a:lnTo>
                    <a:pt x="888345" y="2792891"/>
                  </a:lnTo>
                  <a:lnTo>
                    <a:pt x="890744" y="2846302"/>
                  </a:lnTo>
                  <a:lnTo>
                    <a:pt x="894699" y="2899134"/>
                  </a:lnTo>
                  <a:lnTo>
                    <a:pt x="900171" y="2951384"/>
                  </a:lnTo>
                  <a:lnTo>
                    <a:pt x="907123" y="3003050"/>
                  </a:lnTo>
                  <a:lnTo>
                    <a:pt x="915519" y="3054130"/>
                  </a:lnTo>
                  <a:lnTo>
                    <a:pt x="925322" y="3104622"/>
                  </a:lnTo>
                  <a:lnTo>
                    <a:pt x="936495" y="3154523"/>
                  </a:lnTo>
                  <a:lnTo>
                    <a:pt x="949000" y="3203831"/>
                  </a:lnTo>
                  <a:lnTo>
                    <a:pt x="962801" y="3252544"/>
                  </a:lnTo>
                  <a:lnTo>
                    <a:pt x="977860" y="3300661"/>
                  </a:lnTo>
                  <a:lnTo>
                    <a:pt x="994141" y="3348177"/>
                  </a:lnTo>
                  <a:lnTo>
                    <a:pt x="1011607" y="3395092"/>
                  </a:lnTo>
                  <a:lnTo>
                    <a:pt x="1030221" y="3441403"/>
                  </a:lnTo>
                  <a:lnTo>
                    <a:pt x="1029548" y="3437809"/>
                  </a:lnTo>
                  <a:lnTo>
                    <a:pt x="3664646" y="3437809"/>
                  </a:lnTo>
                  <a:lnTo>
                    <a:pt x="3631900" y="3360726"/>
                  </a:lnTo>
                  <a:lnTo>
                    <a:pt x="3602703" y="3324206"/>
                  </a:lnTo>
                  <a:lnTo>
                    <a:pt x="3567257" y="3293757"/>
                  </a:lnTo>
                  <a:lnTo>
                    <a:pt x="3526497" y="3270315"/>
                  </a:lnTo>
                  <a:lnTo>
                    <a:pt x="3482284" y="3255133"/>
                  </a:lnTo>
                  <a:lnTo>
                    <a:pt x="3480483" y="3255133"/>
                  </a:lnTo>
                  <a:lnTo>
                    <a:pt x="3480606" y="2643363"/>
                  </a:lnTo>
                  <a:lnTo>
                    <a:pt x="3480733" y="2018797"/>
                  </a:lnTo>
                  <a:lnTo>
                    <a:pt x="3480855" y="1410958"/>
                  </a:lnTo>
                  <a:lnTo>
                    <a:pt x="3480915" y="1115525"/>
                  </a:lnTo>
                  <a:lnTo>
                    <a:pt x="3362944" y="1115525"/>
                  </a:lnTo>
                  <a:lnTo>
                    <a:pt x="3362944" y="1112623"/>
                  </a:lnTo>
                  <a:lnTo>
                    <a:pt x="3318125" y="1094066"/>
                  </a:lnTo>
                  <a:lnTo>
                    <a:pt x="3269480" y="1075236"/>
                  </a:lnTo>
                  <a:lnTo>
                    <a:pt x="3221284" y="1057983"/>
                  </a:lnTo>
                  <a:lnTo>
                    <a:pt x="3173317" y="1042294"/>
                  </a:lnTo>
                  <a:lnTo>
                    <a:pt x="3125357" y="1028157"/>
                  </a:lnTo>
                  <a:lnTo>
                    <a:pt x="3077185" y="1015559"/>
                  </a:lnTo>
                  <a:lnTo>
                    <a:pt x="3028580" y="1004489"/>
                  </a:lnTo>
                  <a:lnTo>
                    <a:pt x="2979321" y="994935"/>
                  </a:lnTo>
                  <a:lnTo>
                    <a:pt x="2929188" y="986884"/>
                  </a:lnTo>
                  <a:lnTo>
                    <a:pt x="2877960" y="980324"/>
                  </a:lnTo>
                  <a:lnTo>
                    <a:pt x="2825417" y="975243"/>
                  </a:lnTo>
                  <a:lnTo>
                    <a:pt x="2771337" y="971628"/>
                  </a:lnTo>
                  <a:lnTo>
                    <a:pt x="2715501" y="969469"/>
                  </a:lnTo>
                  <a:lnTo>
                    <a:pt x="2657688" y="968752"/>
                  </a:lnTo>
                  <a:close/>
                </a:path>
                <a:path w="3672840" h="3747135" extrusionOk="0">
                  <a:moveTo>
                    <a:pt x="3664646" y="3437809"/>
                  </a:moveTo>
                  <a:lnTo>
                    <a:pt x="1029548" y="3437809"/>
                  </a:lnTo>
                  <a:lnTo>
                    <a:pt x="1030221" y="3441403"/>
                  </a:lnTo>
                  <a:lnTo>
                    <a:pt x="3665735" y="3441403"/>
                  </a:lnTo>
                  <a:lnTo>
                    <a:pt x="3664646" y="3437809"/>
                  </a:lnTo>
                  <a:close/>
                </a:path>
                <a:path w="3672840" h="3747135" extrusionOk="0">
                  <a:moveTo>
                    <a:pt x="3481359" y="3254815"/>
                  </a:moveTo>
                  <a:lnTo>
                    <a:pt x="3480483" y="3255133"/>
                  </a:lnTo>
                  <a:lnTo>
                    <a:pt x="3482284" y="3255133"/>
                  </a:lnTo>
                  <a:lnTo>
                    <a:pt x="3481359" y="3254815"/>
                  </a:lnTo>
                  <a:close/>
                </a:path>
                <a:path w="3672840" h="3747135" extrusionOk="0">
                  <a:moveTo>
                    <a:pt x="3362944" y="1112623"/>
                  </a:moveTo>
                  <a:lnTo>
                    <a:pt x="3362944" y="1115525"/>
                  </a:lnTo>
                  <a:lnTo>
                    <a:pt x="3367440" y="1114484"/>
                  </a:lnTo>
                  <a:lnTo>
                    <a:pt x="3362944" y="1112623"/>
                  </a:lnTo>
                  <a:close/>
                </a:path>
                <a:path w="3672840" h="3747135" extrusionOk="0">
                  <a:moveTo>
                    <a:pt x="3481141" y="0"/>
                  </a:moveTo>
                  <a:lnTo>
                    <a:pt x="3362944" y="0"/>
                  </a:lnTo>
                  <a:lnTo>
                    <a:pt x="3362944" y="1112623"/>
                  </a:lnTo>
                  <a:lnTo>
                    <a:pt x="3367440" y="1114484"/>
                  </a:lnTo>
                  <a:lnTo>
                    <a:pt x="3362944" y="1115525"/>
                  </a:lnTo>
                  <a:lnTo>
                    <a:pt x="3480915" y="1115525"/>
                  </a:lnTo>
                  <a:lnTo>
                    <a:pt x="348114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24" name="Google Shape;1924;p43"/>
            <p:cNvSpPr/>
            <p:nvPr/>
          </p:nvSpPr>
          <p:spPr>
            <a:xfrm>
              <a:off x="2212632" y="4822037"/>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25" name="Google Shape;1925;p43"/>
            <p:cNvSpPr/>
            <p:nvPr/>
          </p:nvSpPr>
          <p:spPr>
            <a:xfrm>
              <a:off x="2272220" y="3259544"/>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2" y="1405858"/>
                  </a:lnTo>
                  <a:lnTo>
                    <a:pt x="118725" y="1434906"/>
                  </a:lnTo>
                  <a:lnTo>
                    <a:pt x="148040" y="1469790"/>
                  </a:lnTo>
                  <a:lnTo>
                    <a:pt x="170700" y="1509654"/>
                  </a:lnTo>
                  <a:lnTo>
                    <a:pt x="185851" y="1553641"/>
                  </a:lnTo>
                  <a:lnTo>
                    <a:pt x="185851" y="1553832"/>
                  </a:lnTo>
                  <a:lnTo>
                    <a:pt x="1367624" y="1553832"/>
                  </a:lnTo>
                  <a:lnTo>
                    <a:pt x="1382357" y="1510818"/>
                  </a:lnTo>
                  <a:lnTo>
                    <a:pt x="1404565" y="1471459"/>
                  </a:lnTo>
                  <a:lnTo>
                    <a:pt x="1433293" y="1436949"/>
                  </a:lnTo>
                  <a:lnTo>
                    <a:pt x="1467713" y="1408117"/>
                  </a:lnTo>
                  <a:lnTo>
                    <a:pt x="1506996" y="1385791"/>
                  </a:lnTo>
                  <a:lnTo>
                    <a:pt x="1550314" y="1370799"/>
                  </a:lnTo>
                  <a:lnTo>
                    <a:pt x="1551889" y="1369974"/>
                  </a:lnTo>
                  <a:lnTo>
                    <a:pt x="1551889" y="187388"/>
                  </a:lnTo>
                  <a:lnTo>
                    <a:pt x="1551000" y="186994"/>
                  </a:lnTo>
                  <a:lnTo>
                    <a:pt x="190" y="186994"/>
                  </a:lnTo>
                  <a:lnTo>
                    <a:pt x="0" y="185407"/>
                  </a:lnTo>
                  <a:close/>
                </a:path>
                <a:path w="1551939" h="1554479" extrusionOk="0">
                  <a:moveTo>
                    <a:pt x="1371612" y="0"/>
                  </a:moveTo>
                  <a:lnTo>
                    <a:pt x="185051" y="342"/>
                  </a:lnTo>
                  <a:lnTo>
                    <a:pt x="185140" y="558"/>
                  </a:lnTo>
                  <a:lnTo>
                    <a:pt x="170326" y="44704"/>
                  </a:lnTo>
                  <a:lnTo>
                    <a:pt x="147968" y="84761"/>
                  </a:lnTo>
                  <a:lnTo>
                    <a:pt x="118921" y="119875"/>
                  </a:lnTo>
                  <a:lnTo>
                    <a:pt x="84039" y="149189"/>
                  </a:lnTo>
                  <a:lnTo>
                    <a:pt x="44177" y="171847"/>
                  </a:lnTo>
                  <a:lnTo>
                    <a:pt x="190" y="186994"/>
                  </a:lnTo>
                  <a:lnTo>
                    <a:pt x="1551000" y="186994"/>
                  </a:lnTo>
                  <a:lnTo>
                    <a:pt x="1550111" y="186601"/>
                  </a:lnTo>
                  <a:lnTo>
                    <a:pt x="1506594" y="171478"/>
                  </a:lnTo>
                  <a:lnTo>
                    <a:pt x="1467909" y="148891"/>
                  </a:lnTo>
                  <a:lnTo>
                    <a:pt x="1434557" y="119673"/>
                  </a:lnTo>
                  <a:lnTo>
                    <a:pt x="1407122"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26" name="Google Shape;1926;p43"/>
            <p:cNvSpPr/>
            <p:nvPr/>
          </p:nvSpPr>
          <p:spPr>
            <a:xfrm>
              <a:off x="2943173" y="3938794"/>
              <a:ext cx="348614" cy="348614"/>
            </a:xfrm>
            <a:custGeom>
              <a:avLst/>
              <a:gdLst/>
              <a:ahLst/>
              <a:cxnLst/>
              <a:rect l="l" t="t" r="r" b="b"/>
              <a:pathLst>
                <a:path w="348614" h="348614" extrusionOk="0">
                  <a:moveTo>
                    <a:pt x="174091" y="0"/>
                  </a:moveTo>
                  <a:lnTo>
                    <a:pt x="127809" y="6218"/>
                  </a:lnTo>
                  <a:lnTo>
                    <a:pt x="86222" y="23767"/>
                  </a:lnTo>
                  <a:lnTo>
                    <a:pt x="50988" y="50988"/>
                  </a:lnTo>
                  <a:lnTo>
                    <a:pt x="23767" y="86222"/>
                  </a:lnTo>
                  <a:lnTo>
                    <a:pt x="6218" y="127809"/>
                  </a:lnTo>
                  <a:lnTo>
                    <a:pt x="0" y="174091"/>
                  </a:lnTo>
                  <a:lnTo>
                    <a:pt x="6218" y="220368"/>
                  </a:lnTo>
                  <a:lnTo>
                    <a:pt x="23767" y="261954"/>
                  </a:lnTo>
                  <a:lnTo>
                    <a:pt x="50988" y="297189"/>
                  </a:lnTo>
                  <a:lnTo>
                    <a:pt x="86222" y="324412"/>
                  </a:lnTo>
                  <a:lnTo>
                    <a:pt x="127809" y="341963"/>
                  </a:lnTo>
                  <a:lnTo>
                    <a:pt x="174091" y="348183"/>
                  </a:lnTo>
                  <a:lnTo>
                    <a:pt x="220373" y="341963"/>
                  </a:lnTo>
                  <a:lnTo>
                    <a:pt x="261960" y="324412"/>
                  </a:lnTo>
                  <a:lnTo>
                    <a:pt x="297194" y="297189"/>
                  </a:lnTo>
                  <a:lnTo>
                    <a:pt x="324415" y="261954"/>
                  </a:lnTo>
                  <a:lnTo>
                    <a:pt x="341964" y="220368"/>
                  </a:lnTo>
                  <a:lnTo>
                    <a:pt x="348183" y="174091"/>
                  </a:lnTo>
                  <a:lnTo>
                    <a:pt x="341964" y="127809"/>
                  </a:lnTo>
                  <a:lnTo>
                    <a:pt x="324415" y="86222"/>
                  </a:lnTo>
                  <a:lnTo>
                    <a:pt x="297194" y="50988"/>
                  </a:lnTo>
                  <a:lnTo>
                    <a:pt x="261960" y="23767"/>
                  </a:lnTo>
                  <a:lnTo>
                    <a:pt x="220373" y="6218"/>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27" name="Google Shape;1927;p43"/>
            <p:cNvSpPr/>
            <p:nvPr/>
          </p:nvSpPr>
          <p:spPr>
            <a:xfrm>
              <a:off x="3058556" y="4053415"/>
              <a:ext cx="78105" cy="78104"/>
            </a:xfrm>
            <a:custGeom>
              <a:avLst/>
              <a:gdLst/>
              <a:ahLst/>
              <a:cxnLst/>
              <a:rect l="l" t="t" r="r" b="b"/>
              <a:pathLst>
                <a:path w="78105"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28" name="Google Shape;1928;p43"/>
            <p:cNvSpPr/>
            <p:nvPr/>
          </p:nvSpPr>
          <p:spPr>
            <a:xfrm>
              <a:off x="3883682" y="3179676"/>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29" name="Google Shape;1929;p43"/>
            <p:cNvSpPr/>
            <p:nvPr/>
          </p:nvSpPr>
          <p:spPr>
            <a:xfrm>
              <a:off x="2189607" y="3178809"/>
              <a:ext cx="1693545" cy="74295"/>
            </a:xfrm>
            <a:custGeom>
              <a:avLst/>
              <a:gdLst/>
              <a:ahLst/>
              <a:cxnLst/>
              <a:rect l="l" t="t" r="r" b="b"/>
              <a:pathLst>
                <a:path w="1693545" h="74295" extrusionOk="0">
                  <a:moveTo>
                    <a:pt x="49923" y="0"/>
                  </a:moveTo>
                  <a:lnTo>
                    <a:pt x="0" y="0"/>
                  </a:lnTo>
                  <a:lnTo>
                    <a:pt x="0" y="49936"/>
                  </a:lnTo>
                  <a:lnTo>
                    <a:pt x="49923" y="49936"/>
                  </a:lnTo>
                  <a:lnTo>
                    <a:pt x="49923" y="0"/>
                  </a:lnTo>
                  <a:close/>
                </a:path>
                <a:path w="1693545" h="74295"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30" name="Google Shape;1930;p43"/>
            <p:cNvSpPr/>
            <p:nvPr/>
          </p:nvSpPr>
          <p:spPr>
            <a:xfrm>
              <a:off x="460375" y="1374787"/>
              <a:ext cx="3427729" cy="3500754"/>
            </a:xfrm>
            <a:custGeom>
              <a:avLst/>
              <a:gdLst/>
              <a:ahLst/>
              <a:cxnLst/>
              <a:rect l="l" t="t" r="r" b="b"/>
              <a:pathLst>
                <a:path w="3427729" h="3500754" extrusionOk="0">
                  <a:moveTo>
                    <a:pt x="3421710" y="3492614"/>
                  </a:moveTo>
                  <a:lnTo>
                    <a:pt x="0" y="3492614"/>
                  </a:lnTo>
                  <a:lnTo>
                    <a:pt x="0" y="3500551"/>
                  </a:lnTo>
                  <a:lnTo>
                    <a:pt x="3421710" y="3500551"/>
                  </a:lnTo>
                  <a:lnTo>
                    <a:pt x="3421710" y="3492614"/>
                  </a:lnTo>
                  <a:close/>
                </a:path>
                <a:path w="3427729" h="3500754" extrusionOk="0">
                  <a:moveTo>
                    <a:pt x="3427272" y="0"/>
                  </a:moveTo>
                  <a:lnTo>
                    <a:pt x="3419335" y="0"/>
                  </a:lnTo>
                  <a:lnTo>
                    <a:pt x="3419335" y="3479101"/>
                  </a:lnTo>
                  <a:lnTo>
                    <a:pt x="3427272" y="3479101"/>
                  </a:lnTo>
                  <a:lnTo>
                    <a:pt x="342727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931" name="Google Shape;1931;p43"/>
            <p:cNvPicPr preferRelativeResize="0"/>
            <p:nvPr/>
          </p:nvPicPr>
          <p:blipFill rotWithShape="1">
            <a:blip r:embed="rId3">
              <a:alphaModFix/>
            </a:blip>
            <a:srcRect/>
            <a:stretch/>
          </p:blipFill>
          <p:spPr>
            <a:xfrm>
              <a:off x="3750124" y="4737633"/>
              <a:ext cx="277846" cy="279445"/>
            </a:xfrm>
            <a:prstGeom prst="rect">
              <a:avLst/>
            </a:prstGeom>
            <a:noFill/>
            <a:ln>
              <a:noFill/>
            </a:ln>
          </p:spPr>
        </p:pic>
        <p:sp>
          <p:nvSpPr>
            <p:cNvPr id="1932" name="Google Shape;1932;p43"/>
            <p:cNvSpPr/>
            <p:nvPr/>
          </p:nvSpPr>
          <p:spPr>
            <a:xfrm>
              <a:off x="3704852" y="3069087"/>
              <a:ext cx="340360" cy="1660525"/>
            </a:xfrm>
            <a:custGeom>
              <a:avLst/>
              <a:gdLst/>
              <a:ahLst/>
              <a:cxnLst/>
              <a:rect l="l" t="t" r="r" b="b"/>
              <a:pathLst>
                <a:path w="340360" h="1660525" extrusionOk="0">
                  <a:moveTo>
                    <a:pt x="243204" y="1659978"/>
                  </a:moveTo>
                  <a:lnTo>
                    <a:pt x="334909" y="800373"/>
                  </a:lnTo>
                  <a:lnTo>
                    <a:pt x="340144" y="340923"/>
                  </a:lnTo>
                  <a:lnTo>
                    <a:pt x="236107" y="126006"/>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33" name="Google Shape;1933;p43"/>
            <p:cNvSpPr/>
            <p:nvPr/>
          </p:nvSpPr>
          <p:spPr>
            <a:xfrm>
              <a:off x="3709544" y="1430756"/>
              <a:ext cx="48260" cy="84455"/>
            </a:xfrm>
            <a:custGeom>
              <a:avLst/>
              <a:gdLst/>
              <a:ahLst/>
              <a:cxnLst/>
              <a:rect l="l" t="t" r="r" b="b"/>
              <a:pathLst>
                <a:path w="48260" h="84455" extrusionOk="0">
                  <a:moveTo>
                    <a:pt x="21120" y="0"/>
                  </a:moveTo>
                  <a:lnTo>
                    <a:pt x="0" y="84112"/>
                  </a:lnTo>
                  <a:lnTo>
                    <a:pt x="48082" y="83413"/>
                  </a:lnTo>
                  <a:lnTo>
                    <a:pt x="2112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34" name="Google Shape;1934;p43"/>
            <p:cNvSpPr/>
            <p:nvPr/>
          </p:nvSpPr>
          <p:spPr>
            <a:xfrm>
              <a:off x="3730636" y="1472967"/>
              <a:ext cx="111125" cy="3350260"/>
            </a:xfrm>
            <a:custGeom>
              <a:avLst/>
              <a:gdLst/>
              <a:ahLst/>
              <a:cxnLst/>
              <a:rect l="l" t="t" r="r" b="b"/>
              <a:pathLst>
                <a:path w="111125" h="3350260" extrusionOk="0">
                  <a:moveTo>
                    <a:pt x="110820" y="3349739"/>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35" name="Google Shape;1935;p43"/>
            <p:cNvSpPr/>
            <p:nvPr/>
          </p:nvSpPr>
          <p:spPr>
            <a:xfrm>
              <a:off x="3708704" y="1540259"/>
              <a:ext cx="43814" cy="43815"/>
            </a:xfrm>
            <a:custGeom>
              <a:avLst/>
              <a:gdLst/>
              <a:ahLst/>
              <a:cxnLst/>
              <a:rect l="l" t="t" r="r" b="b"/>
              <a:pathLst>
                <a:path w="43814" h="43815" extrusionOk="0">
                  <a:moveTo>
                    <a:pt x="21126" y="0"/>
                  </a:moveTo>
                  <a:lnTo>
                    <a:pt x="12949" y="1891"/>
                  </a:lnTo>
                  <a:lnTo>
                    <a:pt x="5875" y="6961"/>
                  </a:lnTo>
                  <a:lnTo>
                    <a:pt x="1316" y="14359"/>
                  </a:lnTo>
                  <a:lnTo>
                    <a:pt x="0" y="22650"/>
                  </a:lnTo>
                  <a:lnTo>
                    <a:pt x="1890" y="30833"/>
                  </a:lnTo>
                  <a:lnTo>
                    <a:pt x="6954" y="37911"/>
                  </a:lnTo>
                  <a:lnTo>
                    <a:pt x="14364" y="42462"/>
                  </a:lnTo>
                  <a:lnTo>
                    <a:pt x="22653" y="43775"/>
                  </a:lnTo>
                  <a:lnTo>
                    <a:pt x="30831" y="41883"/>
                  </a:lnTo>
                  <a:lnTo>
                    <a:pt x="37904" y="36818"/>
                  </a:lnTo>
                  <a:lnTo>
                    <a:pt x="42463" y="29407"/>
                  </a:lnTo>
                  <a:lnTo>
                    <a:pt x="43780" y="21115"/>
                  </a:lnTo>
                  <a:lnTo>
                    <a:pt x="41889" y="12937"/>
                  </a:lnTo>
                  <a:lnTo>
                    <a:pt x="36825" y="5868"/>
                  </a:lnTo>
                  <a:lnTo>
                    <a:pt x="29415" y="1315"/>
                  </a:lnTo>
                  <a:lnTo>
                    <a:pt x="211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36" name="Google Shape;1936;p43"/>
            <p:cNvSpPr/>
            <p:nvPr/>
          </p:nvSpPr>
          <p:spPr>
            <a:xfrm>
              <a:off x="3708704" y="1540259"/>
              <a:ext cx="43814" cy="43815"/>
            </a:xfrm>
            <a:custGeom>
              <a:avLst/>
              <a:gdLst/>
              <a:ahLst/>
              <a:cxnLst/>
              <a:rect l="l" t="t" r="r" b="b"/>
              <a:pathLst>
                <a:path w="43814" h="43815" extrusionOk="0">
                  <a:moveTo>
                    <a:pt x="36825" y="5868"/>
                  </a:moveTo>
                  <a:lnTo>
                    <a:pt x="29415" y="1315"/>
                  </a:lnTo>
                  <a:lnTo>
                    <a:pt x="21126" y="0"/>
                  </a:lnTo>
                  <a:lnTo>
                    <a:pt x="12949" y="1891"/>
                  </a:lnTo>
                  <a:lnTo>
                    <a:pt x="5875" y="6961"/>
                  </a:lnTo>
                  <a:lnTo>
                    <a:pt x="1316" y="14359"/>
                  </a:lnTo>
                  <a:lnTo>
                    <a:pt x="0" y="22650"/>
                  </a:lnTo>
                  <a:lnTo>
                    <a:pt x="1890" y="30833"/>
                  </a:lnTo>
                  <a:lnTo>
                    <a:pt x="6954" y="37911"/>
                  </a:lnTo>
                  <a:lnTo>
                    <a:pt x="14364" y="42462"/>
                  </a:lnTo>
                  <a:lnTo>
                    <a:pt x="22653" y="43775"/>
                  </a:lnTo>
                  <a:lnTo>
                    <a:pt x="30831" y="41883"/>
                  </a:lnTo>
                  <a:lnTo>
                    <a:pt x="37904" y="36818"/>
                  </a:lnTo>
                  <a:lnTo>
                    <a:pt x="42463" y="29407"/>
                  </a:lnTo>
                  <a:lnTo>
                    <a:pt x="43780" y="21115"/>
                  </a:lnTo>
                  <a:lnTo>
                    <a:pt x="41889" y="12937"/>
                  </a:lnTo>
                  <a:lnTo>
                    <a:pt x="36825" y="5868"/>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37" name="Google Shape;1937;p43"/>
            <p:cNvSpPr/>
            <p:nvPr/>
          </p:nvSpPr>
          <p:spPr>
            <a:xfrm>
              <a:off x="2316482" y="4651112"/>
              <a:ext cx="53975" cy="87629"/>
            </a:xfrm>
            <a:custGeom>
              <a:avLst/>
              <a:gdLst/>
              <a:ahLst/>
              <a:cxnLst/>
              <a:rect l="l" t="t" r="r" b="b"/>
              <a:pathLst>
                <a:path w="53975" h="87629" extrusionOk="0">
                  <a:moveTo>
                    <a:pt x="9753" y="0"/>
                  </a:moveTo>
                  <a:lnTo>
                    <a:pt x="0" y="87122"/>
                  </a:lnTo>
                  <a:lnTo>
                    <a:pt x="53860" y="19138"/>
                  </a:lnTo>
                  <a:lnTo>
                    <a:pt x="975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38" name="Google Shape;1938;p43"/>
            <p:cNvSpPr/>
            <p:nvPr/>
          </p:nvSpPr>
          <p:spPr>
            <a:xfrm>
              <a:off x="2333886" y="1467948"/>
              <a:ext cx="1326514" cy="3232150"/>
            </a:xfrm>
            <a:custGeom>
              <a:avLst/>
              <a:gdLst/>
              <a:ahLst/>
              <a:cxnLst/>
              <a:rect l="l" t="t" r="r" b="b"/>
              <a:pathLst>
                <a:path w="1326514" h="3232150" extrusionOk="0">
                  <a:moveTo>
                    <a:pt x="1326489" y="0"/>
                  </a:moveTo>
                  <a:lnTo>
                    <a:pt x="0" y="3231819"/>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39" name="Google Shape;1939;p43"/>
            <p:cNvSpPr/>
            <p:nvPr/>
          </p:nvSpPr>
          <p:spPr>
            <a:xfrm>
              <a:off x="2348704" y="4596606"/>
              <a:ext cx="43814" cy="43814"/>
            </a:xfrm>
            <a:custGeom>
              <a:avLst/>
              <a:gdLst/>
              <a:ahLst/>
              <a:cxnLst/>
              <a:rect l="l" t="t" r="r" b="b"/>
              <a:pathLst>
                <a:path w="43814" h="43814" extrusionOk="0">
                  <a:moveTo>
                    <a:pt x="21989" y="0"/>
                  </a:moveTo>
                  <a:lnTo>
                    <a:pt x="13465" y="1700"/>
                  </a:lnTo>
                  <a:lnTo>
                    <a:pt x="6256" y="6575"/>
                  </a:lnTo>
                  <a:lnTo>
                    <a:pt x="1642" y="13594"/>
                  </a:lnTo>
                  <a:lnTo>
                    <a:pt x="0" y="21831"/>
                  </a:lnTo>
                  <a:lnTo>
                    <a:pt x="1705" y="30364"/>
                  </a:lnTo>
                  <a:lnTo>
                    <a:pt x="6584" y="37561"/>
                  </a:lnTo>
                  <a:lnTo>
                    <a:pt x="13597" y="42170"/>
                  </a:lnTo>
                  <a:lnTo>
                    <a:pt x="21827" y="43810"/>
                  </a:lnTo>
                  <a:lnTo>
                    <a:pt x="30356" y="42099"/>
                  </a:lnTo>
                  <a:lnTo>
                    <a:pt x="37559" y="37226"/>
                  </a:lnTo>
                  <a:lnTo>
                    <a:pt x="42171" y="30212"/>
                  </a:lnTo>
                  <a:lnTo>
                    <a:pt x="43815" y="21978"/>
                  </a:lnTo>
                  <a:lnTo>
                    <a:pt x="42117" y="13448"/>
                  </a:lnTo>
                  <a:lnTo>
                    <a:pt x="37236" y="6247"/>
                  </a:lnTo>
                  <a:lnTo>
                    <a:pt x="30220" y="1640"/>
                  </a:lnTo>
                  <a:lnTo>
                    <a:pt x="2198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40" name="Google Shape;1940;p43"/>
            <p:cNvSpPr/>
            <p:nvPr/>
          </p:nvSpPr>
          <p:spPr>
            <a:xfrm>
              <a:off x="2348704" y="4596606"/>
              <a:ext cx="43814" cy="43814"/>
            </a:xfrm>
            <a:custGeom>
              <a:avLst/>
              <a:gdLst/>
              <a:ahLst/>
              <a:cxnLst/>
              <a:rect l="l" t="t" r="r" b="b"/>
              <a:pathLst>
                <a:path w="43814" h="43814" extrusionOk="0">
                  <a:moveTo>
                    <a:pt x="1705" y="30364"/>
                  </a:moveTo>
                  <a:lnTo>
                    <a:pt x="6584" y="37561"/>
                  </a:lnTo>
                  <a:lnTo>
                    <a:pt x="13597" y="42170"/>
                  </a:lnTo>
                  <a:lnTo>
                    <a:pt x="21827" y="43810"/>
                  </a:lnTo>
                  <a:lnTo>
                    <a:pt x="30356" y="42099"/>
                  </a:lnTo>
                  <a:lnTo>
                    <a:pt x="37559" y="37226"/>
                  </a:lnTo>
                  <a:lnTo>
                    <a:pt x="42171" y="30212"/>
                  </a:lnTo>
                  <a:lnTo>
                    <a:pt x="43815" y="21978"/>
                  </a:lnTo>
                  <a:lnTo>
                    <a:pt x="42117" y="13448"/>
                  </a:lnTo>
                  <a:lnTo>
                    <a:pt x="37236" y="6247"/>
                  </a:lnTo>
                  <a:lnTo>
                    <a:pt x="30220" y="1640"/>
                  </a:lnTo>
                  <a:lnTo>
                    <a:pt x="21989" y="0"/>
                  </a:lnTo>
                  <a:lnTo>
                    <a:pt x="13465" y="1700"/>
                  </a:lnTo>
                  <a:lnTo>
                    <a:pt x="6256" y="6575"/>
                  </a:lnTo>
                  <a:lnTo>
                    <a:pt x="1642" y="13594"/>
                  </a:lnTo>
                  <a:lnTo>
                    <a:pt x="0" y="21831"/>
                  </a:lnTo>
                  <a:lnTo>
                    <a:pt x="1705" y="30364"/>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1941" name="Google Shape;1941;p43"/>
          <p:cNvGrpSpPr/>
          <p:nvPr/>
        </p:nvGrpSpPr>
        <p:grpSpPr>
          <a:xfrm>
            <a:off x="582300" y="145839"/>
            <a:ext cx="3883025" cy="3805911"/>
            <a:chOff x="457200" y="1372514"/>
            <a:chExt cx="3883025" cy="3805911"/>
          </a:xfrm>
        </p:grpSpPr>
        <p:sp>
          <p:nvSpPr>
            <p:cNvPr id="1942" name="Google Shape;1942;p43"/>
            <p:cNvSpPr/>
            <p:nvPr/>
          </p:nvSpPr>
          <p:spPr>
            <a:xfrm>
              <a:off x="460375" y="1374775"/>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43" name="Google Shape;1943;p43"/>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44" name="Google Shape;1944;p43"/>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945" name="Google Shape;1945;p43"/>
          <p:cNvSpPr txBox="1"/>
          <p:nvPr/>
        </p:nvSpPr>
        <p:spPr>
          <a:xfrm>
            <a:off x="3146446" y="389534"/>
            <a:ext cx="1239000" cy="399000"/>
          </a:xfrm>
          <a:prstGeom prst="rect">
            <a:avLst/>
          </a:prstGeom>
          <a:noFill/>
          <a:ln>
            <a:noFill/>
          </a:ln>
        </p:spPr>
        <p:txBody>
          <a:bodyPr spcFirstLastPara="1" wrap="square" lIns="0" tIns="12700" rIns="0" bIns="0" anchor="t" anchorCtr="0">
            <a:spAutoFit/>
          </a:bodyPr>
          <a:lstStyle/>
          <a:p>
            <a:pPr marL="758825" lvl="0" indent="0" algn="l" rtl="0">
              <a:lnSpc>
                <a:spcPct val="100000"/>
              </a:lnSpc>
              <a:spcBef>
                <a:spcPts val="0"/>
              </a:spcBef>
              <a:spcAft>
                <a:spcPts val="0"/>
              </a:spcAft>
              <a:buNone/>
            </a:pPr>
            <a:r>
              <a:rPr lang="en" sz="700" b="1">
                <a:latin typeface="Arial"/>
                <a:ea typeface="Arial"/>
                <a:cs typeface="Arial"/>
                <a:sym typeface="Arial"/>
              </a:rPr>
              <a:t>NO CATCH</a:t>
            </a:r>
            <a:endParaRPr sz="700">
              <a:latin typeface="Arial"/>
              <a:ea typeface="Arial"/>
              <a:cs typeface="Arial"/>
              <a:sym typeface="Arial"/>
            </a:endParaRPr>
          </a:p>
          <a:p>
            <a:pPr marL="0" lvl="0" indent="0" algn="l" rtl="0">
              <a:lnSpc>
                <a:spcPct val="100000"/>
              </a:lnSpc>
              <a:spcBef>
                <a:spcPts val="490"/>
              </a:spcBef>
              <a:spcAft>
                <a:spcPts val="0"/>
              </a:spcAft>
              <a:buNone/>
            </a:pPr>
            <a:endParaRPr sz="700">
              <a:latin typeface="Arial"/>
              <a:ea typeface="Arial"/>
              <a:cs typeface="Arial"/>
              <a:sym typeface="Arial"/>
            </a:endParaRPr>
          </a:p>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1946" name="Google Shape;1946;p43"/>
          <p:cNvGrpSpPr/>
          <p:nvPr/>
        </p:nvGrpSpPr>
        <p:grpSpPr>
          <a:xfrm>
            <a:off x="2121704" y="266127"/>
            <a:ext cx="2122513" cy="3488794"/>
            <a:chOff x="1996604" y="1492802"/>
            <a:chExt cx="2122513" cy="3488794"/>
          </a:xfrm>
        </p:grpSpPr>
        <p:sp>
          <p:nvSpPr>
            <p:cNvPr id="1947" name="Google Shape;1947;p43"/>
            <p:cNvSpPr/>
            <p:nvPr/>
          </p:nvSpPr>
          <p:spPr>
            <a:xfrm>
              <a:off x="2723277" y="1506633"/>
              <a:ext cx="829310" cy="79375"/>
            </a:xfrm>
            <a:custGeom>
              <a:avLst/>
              <a:gdLst/>
              <a:ahLst/>
              <a:cxnLst/>
              <a:rect l="l" t="t" r="r" b="b"/>
              <a:pathLst>
                <a:path w="829310" h="79375" extrusionOk="0">
                  <a:moveTo>
                    <a:pt x="0" y="79133"/>
                  </a:moveTo>
                  <a:lnTo>
                    <a:pt x="828903"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48" name="Google Shape;1948;p43"/>
            <p:cNvSpPr/>
            <p:nvPr/>
          </p:nvSpPr>
          <p:spPr>
            <a:xfrm>
              <a:off x="3470804" y="1492802"/>
              <a:ext cx="85725" cy="48259"/>
            </a:xfrm>
            <a:custGeom>
              <a:avLst/>
              <a:gdLst/>
              <a:ahLst/>
              <a:cxnLst/>
              <a:rect l="l" t="t" r="r" b="b"/>
              <a:pathLst>
                <a:path w="85725" h="48259" extrusionOk="0">
                  <a:moveTo>
                    <a:pt x="0" y="0"/>
                  </a:moveTo>
                  <a:lnTo>
                    <a:pt x="3860" y="47942"/>
                  </a:lnTo>
                  <a:lnTo>
                    <a:pt x="85318" y="15544"/>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49" name="Google Shape;1949;p43"/>
            <p:cNvSpPr/>
            <p:nvPr/>
          </p:nvSpPr>
          <p:spPr>
            <a:xfrm>
              <a:off x="2878193" y="3837416"/>
              <a:ext cx="73660" cy="89535"/>
            </a:xfrm>
            <a:custGeom>
              <a:avLst/>
              <a:gdLst/>
              <a:ahLst/>
              <a:cxnLst/>
              <a:rect l="l" t="t" r="r" b="b"/>
              <a:pathLst>
                <a:path w="73660" h="89535" extrusionOk="0">
                  <a:moveTo>
                    <a:pt x="0" y="0"/>
                  </a:moveTo>
                  <a:lnTo>
                    <a:pt x="73520" y="8942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50" name="Google Shape;1950;p43"/>
            <p:cNvSpPr/>
            <p:nvPr/>
          </p:nvSpPr>
          <p:spPr>
            <a:xfrm>
              <a:off x="2683489" y="3926833"/>
              <a:ext cx="268605" cy="446404"/>
            </a:xfrm>
            <a:custGeom>
              <a:avLst/>
              <a:gdLst/>
              <a:ahLst/>
              <a:cxnLst/>
              <a:rect l="l" t="t" r="r" b="b"/>
              <a:pathLst>
                <a:path w="268605" h="446404" extrusionOk="0">
                  <a:moveTo>
                    <a:pt x="268224" y="0"/>
                  </a:moveTo>
                  <a:lnTo>
                    <a:pt x="0" y="44635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51" name="Google Shape;1951;p43"/>
            <p:cNvSpPr/>
            <p:nvPr/>
          </p:nvSpPr>
          <p:spPr>
            <a:xfrm>
              <a:off x="2121115" y="3804970"/>
              <a:ext cx="853439" cy="934085"/>
            </a:xfrm>
            <a:custGeom>
              <a:avLst/>
              <a:gdLst/>
              <a:ahLst/>
              <a:cxnLst/>
              <a:rect l="l" t="t" r="r" b="b"/>
              <a:pathLst>
                <a:path w="853439" h="934085" extrusionOk="0">
                  <a:moveTo>
                    <a:pt x="50088" y="933945"/>
                  </a:moveTo>
                  <a:lnTo>
                    <a:pt x="45783" y="847331"/>
                  </a:lnTo>
                  <a:lnTo>
                    <a:pt x="0" y="861999"/>
                  </a:lnTo>
                  <a:lnTo>
                    <a:pt x="50088" y="933945"/>
                  </a:lnTo>
                  <a:close/>
                </a:path>
                <a:path w="853439" h="934085" extrusionOk="0">
                  <a:moveTo>
                    <a:pt x="598220" y="552818"/>
                  </a:moveTo>
                  <a:lnTo>
                    <a:pt x="557504" y="527253"/>
                  </a:lnTo>
                  <a:lnTo>
                    <a:pt x="534733" y="611898"/>
                  </a:lnTo>
                  <a:lnTo>
                    <a:pt x="598220" y="552818"/>
                  </a:lnTo>
                  <a:close/>
                </a:path>
                <a:path w="853439" h="934085" extrusionOk="0">
                  <a:moveTo>
                    <a:pt x="784021" y="22466"/>
                  </a:moveTo>
                  <a:lnTo>
                    <a:pt x="782243" y="13728"/>
                  </a:lnTo>
                  <a:lnTo>
                    <a:pt x="777430" y="6578"/>
                  </a:lnTo>
                  <a:lnTo>
                    <a:pt x="770293" y="1765"/>
                  </a:lnTo>
                  <a:lnTo>
                    <a:pt x="761555" y="0"/>
                  </a:lnTo>
                  <a:lnTo>
                    <a:pt x="752805" y="1765"/>
                  </a:lnTo>
                  <a:lnTo>
                    <a:pt x="745667" y="6578"/>
                  </a:lnTo>
                  <a:lnTo>
                    <a:pt x="740854" y="13728"/>
                  </a:lnTo>
                  <a:lnTo>
                    <a:pt x="739089" y="22466"/>
                  </a:lnTo>
                  <a:lnTo>
                    <a:pt x="740854" y="31216"/>
                  </a:lnTo>
                  <a:lnTo>
                    <a:pt x="745667" y="38354"/>
                  </a:lnTo>
                  <a:lnTo>
                    <a:pt x="752805" y="43167"/>
                  </a:lnTo>
                  <a:lnTo>
                    <a:pt x="761555" y="44932"/>
                  </a:lnTo>
                  <a:lnTo>
                    <a:pt x="770293" y="43167"/>
                  </a:lnTo>
                  <a:lnTo>
                    <a:pt x="777430" y="38354"/>
                  </a:lnTo>
                  <a:lnTo>
                    <a:pt x="782243" y="31216"/>
                  </a:lnTo>
                  <a:lnTo>
                    <a:pt x="784021" y="22466"/>
                  </a:lnTo>
                  <a:close/>
                </a:path>
                <a:path w="853439" h="934085" extrusionOk="0">
                  <a:moveTo>
                    <a:pt x="853059" y="121869"/>
                  </a:moveTo>
                  <a:lnTo>
                    <a:pt x="851293" y="113118"/>
                  </a:lnTo>
                  <a:lnTo>
                    <a:pt x="846467" y="105981"/>
                  </a:lnTo>
                  <a:lnTo>
                    <a:pt x="839330" y="101168"/>
                  </a:lnTo>
                  <a:lnTo>
                    <a:pt x="830592" y="99402"/>
                  </a:lnTo>
                  <a:lnTo>
                    <a:pt x="821842" y="101168"/>
                  </a:lnTo>
                  <a:lnTo>
                    <a:pt x="814705" y="105981"/>
                  </a:lnTo>
                  <a:lnTo>
                    <a:pt x="809891" y="113118"/>
                  </a:lnTo>
                  <a:lnTo>
                    <a:pt x="808126" y="121869"/>
                  </a:lnTo>
                  <a:lnTo>
                    <a:pt x="809891" y="130606"/>
                  </a:lnTo>
                  <a:lnTo>
                    <a:pt x="814705" y="137744"/>
                  </a:lnTo>
                  <a:lnTo>
                    <a:pt x="821842" y="142570"/>
                  </a:lnTo>
                  <a:lnTo>
                    <a:pt x="830592" y="144335"/>
                  </a:lnTo>
                  <a:lnTo>
                    <a:pt x="839330" y="142570"/>
                  </a:lnTo>
                  <a:lnTo>
                    <a:pt x="846467" y="137744"/>
                  </a:lnTo>
                  <a:lnTo>
                    <a:pt x="851293" y="130606"/>
                  </a:lnTo>
                  <a:lnTo>
                    <a:pt x="853059" y="121869"/>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52" name="Google Shape;1952;p43"/>
            <p:cNvSpPr/>
            <p:nvPr/>
          </p:nvSpPr>
          <p:spPr>
            <a:xfrm>
              <a:off x="1996604" y="3026599"/>
              <a:ext cx="1445895" cy="1669414"/>
            </a:xfrm>
            <a:custGeom>
              <a:avLst/>
              <a:gdLst/>
              <a:ahLst/>
              <a:cxnLst/>
              <a:rect l="l" t="t" r="r" b="b"/>
              <a:pathLst>
                <a:path w="1445895" h="1669414" extrusionOk="0">
                  <a:moveTo>
                    <a:pt x="1445628" y="88017"/>
                  </a:moveTo>
                  <a:lnTo>
                    <a:pt x="1190784" y="21424"/>
                  </a:lnTo>
                  <a:lnTo>
                    <a:pt x="995307" y="0"/>
                  </a:lnTo>
                  <a:lnTo>
                    <a:pt x="759723" y="24437"/>
                  </a:lnTo>
                  <a:lnTo>
                    <a:pt x="384556" y="95434"/>
                  </a:lnTo>
                  <a:lnTo>
                    <a:pt x="316981" y="114471"/>
                  </a:lnTo>
                  <a:lnTo>
                    <a:pt x="256446" y="143118"/>
                  </a:lnTo>
                  <a:lnTo>
                    <a:pt x="202781" y="180871"/>
                  </a:lnTo>
                  <a:lnTo>
                    <a:pt x="155816" y="227224"/>
                  </a:lnTo>
                  <a:lnTo>
                    <a:pt x="115381" y="281674"/>
                  </a:lnTo>
                  <a:lnTo>
                    <a:pt x="81307" y="343715"/>
                  </a:lnTo>
                  <a:lnTo>
                    <a:pt x="53423" y="412842"/>
                  </a:lnTo>
                  <a:lnTo>
                    <a:pt x="41749" y="449905"/>
                  </a:lnTo>
                  <a:lnTo>
                    <a:pt x="31560" y="488551"/>
                  </a:lnTo>
                  <a:lnTo>
                    <a:pt x="22833" y="528716"/>
                  </a:lnTo>
                  <a:lnTo>
                    <a:pt x="15547" y="570337"/>
                  </a:lnTo>
                  <a:lnTo>
                    <a:pt x="9682" y="613352"/>
                  </a:lnTo>
                  <a:lnTo>
                    <a:pt x="5216" y="657696"/>
                  </a:lnTo>
                  <a:lnTo>
                    <a:pt x="2128" y="703307"/>
                  </a:lnTo>
                  <a:lnTo>
                    <a:pt x="396" y="750122"/>
                  </a:lnTo>
                  <a:lnTo>
                    <a:pt x="0" y="798078"/>
                  </a:lnTo>
                  <a:lnTo>
                    <a:pt x="917" y="847111"/>
                  </a:lnTo>
                  <a:lnTo>
                    <a:pt x="3128" y="897159"/>
                  </a:lnTo>
                  <a:lnTo>
                    <a:pt x="6610" y="948159"/>
                  </a:lnTo>
                  <a:lnTo>
                    <a:pt x="11342" y="1000046"/>
                  </a:lnTo>
                  <a:lnTo>
                    <a:pt x="17304" y="1052760"/>
                  </a:lnTo>
                  <a:lnTo>
                    <a:pt x="24474" y="1106235"/>
                  </a:lnTo>
                  <a:lnTo>
                    <a:pt x="32830" y="1160409"/>
                  </a:lnTo>
                  <a:lnTo>
                    <a:pt x="42352" y="1215219"/>
                  </a:lnTo>
                  <a:lnTo>
                    <a:pt x="53018" y="1270603"/>
                  </a:lnTo>
                  <a:lnTo>
                    <a:pt x="64807" y="1326496"/>
                  </a:lnTo>
                  <a:lnTo>
                    <a:pt x="77698" y="1382835"/>
                  </a:lnTo>
                  <a:lnTo>
                    <a:pt x="91670" y="1439559"/>
                  </a:lnTo>
                  <a:lnTo>
                    <a:pt x="106701" y="1496603"/>
                  </a:lnTo>
                  <a:lnTo>
                    <a:pt x="122770" y="1553904"/>
                  </a:lnTo>
                  <a:lnTo>
                    <a:pt x="139856" y="1611400"/>
                  </a:lnTo>
                  <a:lnTo>
                    <a:pt x="157937" y="166902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53" name="Google Shape;1953;p43"/>
            <p:cNvSpPr/>
            <p:nvPr/>
          </p:nvSpPr>
          <p:spPr>
            <a:xfrm>
              <a:off x="2889463" y="3793406"/>
              <a:ext cx="156844" cy="83185"/>
            </a:xfrm>
            <a:custGeom>
              <a:avLst/>
              <a:gdLst/>
              <a:ahLst/>
              <a:cxnLst/>
              <a:rect l="l" t="t" r="r" b="b"/>
              <a:pathLst>
                <a:path w="156844" h="83185" extrusionOk="0">
                  <a:moveTo>
                    <a:pt x="156718" y="0"/>
                  </a:moveTo>
                  <a:lnTo>
                    <a:pt x="135209" y="59961"/>
                  </a:lnTo>
                  <a:lnTo>
                    <a:pt x="111715" y="82596"/>
                  </a:lnTo>
                  <a:lnTo>
                    <a:pt x="71543" y="70285"/>
                  </a:lnTo>
                  <a:lnTo>
                    <a:pt x="0" y="2541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54" name="Google Shape;1954;p43"/>
            <p:cNvSpPr/>
            <p:nvPr/>
          </p:nvSpPr>
          <p:spPr>
            <a:xfrm>
              <a:off x="3707970" y="4207532"/>
              <a:ext cx="207010" cy="774064"/>
            </a:xfrm>
            <a:custGeom>
              <a:avLst/>
              <a:gdLst/>
              <a:ahLst/>
              <a:cxnLst/>
              <a:rect l="l" t="t" r="r" b="b"/>
              <a:pathLst>
                <a:path w="207010" h="774064" extrusionOk="0">
                  <a:moveTo>
                    <a:pt x="155289" y="0"/>
                  </a:moveTo>
                  <a:lnTo>
                    <a:pt x="34817" y="427224"/>
                  </a:lnTo>
                  <a:lnTo>
                    <a:pt x="0" y="650259"/>
                  </a:lnTo>
                  <a:lnTo>
                    <a:pt x="55641" y="741667"/>
                  </a:lnTo>
                  <a:lnTo>
                    <a:pt x="206546" y="77401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55" name="Google Shape;1955;p43"/>
            <p:cNvSpPr/>
            <p:nvPr/>
          </p:nvSpPr>
          <p:spPr>
            <a:xfrm>
              <a:off x="3912742" y="4199044"/>
              <a:ext cx="206375" cy="695960"/>
            </a:xfrm>
            <a:custGeom>
              <a:avLst/>
              <a:gdLst/>
              <a:ahLst/>
              <a:cxnLst/>
              <a:rect l="l" t="t" r="r" b="b"/>
              <a:pathLst>
                <a:path w="206375" h="695960" extrusionOk="0">
                  <a:moveTo>
                    <a:pt x="0" y="0"/>
                  </a:moveTo>
                  <a:lnTo>
                    <a:pt x="145709" y="283053"/>
                  </a:lnTo>
                  <a:lnTo>
                    <a:pt x="205936" y="449870"/>
                  </a:lnTo>
                  <a:lnTo>
                    <a:pt x="191173" y="565668"/>
                  </a:lnTo>
                  <a:lnTo>
                    <a:pt x="111912" y="69566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56" name="Google Shape;1956;p43"/>
            <p:cNvSpPr/>
            <p:nvPr/>
          </p:nvSpPr>
          <p:spPr>
            <a:xfrm>
              <a:off x="4013762" y="4825558"/>
              <a:ext cx="62229" cy="85725"/>
            </a:xfrm>
            <a:custGeom>
              <a:avLst/>
              <a:gdLst/>
              <a:ahLst/>
              <a:cxnLst/>
              <a:rect l="l" t="t" r="r" b="b"/>
              <a:pathLst>
                <a:path w="62229" h="85725" extrusionOk="0">
                  <a:moveTo>
                    <a:pt x="20243" y="0"/>
                  </a:moveTo>
                  <a:lnTo>
                    <a:pt x="0" y="85305"/>
                  </a:lnTo>
                  <a:lnTo>
                    <a:pt x="61722" y="24358"/>
                  </a:lnTo>
                  <a:lnTo>
                    <a:pt x="2024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957" name="Google Shape;1957;p43"/>
            <p:cNvPicPr preferRelativeResize="0"/>
            <p:nvPr/>
          </p:nvPicPr>
          <p:blipFill rotWithShape="1">
            <a:blip r:embed="rId4">
              <a:alphaModFix/>
            </a:blip>
            <a:srcRect/>
            <a:stretch/>
          </p:blipFill>
          <p:spPr>
            <a:xfrm>
              <a:off x="2550576" y="4409198"/>
              <a:ext cx="137020" cy="137032"/>
            </a:xfrm>
            <a:prstGeom prst="rect">
              <a:avLst/>
            </a:prstGeom>
            <a:noFill/>
            <a:ln>
              <a:noFill/>
            </a:ln>
          </p:spPr>
        </p:pic>
      </p:grpSp>
      <p:sp>
        <p:nvSpPr>
          <p:cNvPr id="1958" name="Google Shape;1958;p43"/>
          <p:cNvSpPr txBox="1"/>
          <p:nvPr/>
        </p:nvSpPr>
        <p:spPr>
          <a:xfrm>
            <a:off x="2689554" y="3181450"/>
            <a:ext cx="1902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grpSp>
        <p:nvGrpSpPr>
          <p:cNvPr id="1959" name="Google Shape;1959;p43"/>
          <p:cNvGrpSpPr/>
          <p:nvPr/>
        </p:nvGrpSpPr>
        <p:grpSpPr>
          <a:xfrm>
            <a:off x="3111965" y="2426522"/>
            <a:ext cx="1045942" cy="1369223"/>
            <a:chOff x="2986865" y="3653197"/>
            <a:chExt cx="1045942" cy="1369223"/>
          </a:xfrm>
        </p:grpSpPr>
        <p:sp>
          <p:nvSpPr>
            <p:cNvPr id="1960" name="Google Shape;1960;p43"/>
            <p:cNvSpPr/>
            <p:nvPr/>
          </p:nvSpPr>
          <p:spPr>
            <a:xfrm>
              <a:off x="3895647" y="4885260"/>
              <a:ext cx="137160" cy="137160"/>
            </a:xfrm>
            <a:custGeom>
              <a:avLst/>
              <a:gdLst/>
              <a:ahLst/>
              <a:cxnLst/>
              <a:rect l="l" t="t" r="r" b="b"/>
              <a:pathLst>
                <a:path w="137160" h="137160" extrusionOk="0">
                  <a:moveTo>
                    <a:pt x="68516" y="0"/>
                  </a:moveTo>
                  <a:lnTo>
                    <a:pt x="41844" y="5383"/>
                  </a:lnTo>
                  <a:lnTo>
                    <a:pt x="20065" y="20064"/>
                  </a:lnTo>
                  <a:lnTo>
                    <a:pt x="5383" y="41839"/>
                  </a:lnTo>
                  <a:lnTo>
                    <a:pt x="0" y="68503"/>
                  </a:lnTo>
                  <a:lnTo>
                    <a:pt x="5383" y="95175"/>
                  </a:lnTo>
                  <a:lnTo>
                    <a:pt x="20065" y="116954"/>
                  </a:lnTo>
                  <a:lnTo>
                    <a:pt x="41844" y="131636"/>
                  </a:lnTo>
                  <a:lnTo>
                    <a:pt x="68516" y="137020"/>
                  </a:lnTo>
                  <a:lnTo>
                    <a:pt x="95183" y="131636"/>
                  </a:lnTo>
                  <a:lnTo>
                    <a:pt x="116962" y="116954"/>
                  </a:lnTo>
                  <a:lnTo>
                    <a:pt x="131647" y="95175"/>
                  </a:lnTo>
                  <a:lnTo>
                    <a:pt x="137032" y="68503"/>
                  </a:lnTo>
                  <a:lnTo>
                    <a:pt x="131647" y="41839"/>
                  </a:lnTo>
                  <a:lnTo>
                    <a:pt x="116962" y="20064"/>
                  </a:lnTo>
                  <a:lnTo>
                    <a:pt x="95183" y="5383"/>
                  </a:lnTo>
                  <a:lnTo>
                    <a:pt x="685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961" name="Google Shape;1961;p43"/>
            <p:cNvPicPr preferRelativeResize="0"/>
            <p:nvPr/>
          </p:nvPicPr>
          <p:blipFill rotWithShape="1">
            <a:blip r:embed="rId5">
              <a:alphaModFix/>
            </a:blip>
            <a:srcRect/>
            <a:stretch/>
          </p:blipFill>
          <p:spPr>
            <a:xfrm>
              <a:off x="2986865" y="3653197"/>
              <a:ext cx="143370" cy="143383"/>
            </a:xfrm>
            <a:prstGeom prst="rect">
              <a:avLst/>
            </a:prstGeom>
            <a:noFill/>
            <a:ln>
              <a:noFill/>
            </a:ln>
          </p:spPr>
        </p:pic>
      </p:grpSp>
      <p:sp>
        <p:nvSpPr>
          <p:cNvPr id="1962" name="Google Shape;1962;p43"/>
          <p:cNvSpPr txBox="1"/>
          <p:nvPr/>
        </p:nvSpPr>
        <p:spPr>
          <a:xfrm>
            <a:off x="3128994" y="2428600"/>
            <a:ext cx="1902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1963" name="Google Shape;1963;p43"/>
          <p:cNvPicPr preferRelativeResize="0"/>
          <p:nvPr/>
        </p:nvPicPr>
        <p:blipFill rotWithShape="1">
          <a:blip r:embed="rId5">
            <a:alphaModFix/>
          </a:blip>
          <a:srcRect/>
          <a:stretch/>
        </p:blipFill>
        <p:spPr>
          <a:xfrm>
            <a:off x="3932954" y="2840946"/>
            <a:ext cx="143382" cy="143370"/>
          </a:xfrm>
          <a:prstGeom prst="rect">
            <a:avLst/>
          </a:prstGeom>
          <a:noFill/>
          <a:ln>
            <a:noFill/>
          </a:ln>
        </p:spPr>
      </p:pic>
      <p:sp>
        <p:nvSpPr>
          <p:cNvPr id="1964" name="Google Shape;1964;p43"/>
          <p:cNvSpPr txBox="1"/>
          <p:nvPr/>
        </p:nvSpPr>
        <p:spPr>
          <a:xfrm>
            <a:off x="3944493" y="2844150"/>
            <a:ext cx="1902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1965" name="Google Shape;1965;p43"/>
          <p:cNvPicPr preferRelativeResize="0"/>
          <p:nvPr/>
        </p:nvPicPr>
        <p:blipFill rotWithShape="1">
          <a:blip r:embed="rId6">
            <a:alphaModFix/>
          </a:blip>
          <a:srcRect/>
          <a:stretch/>
        </p:blipFill>
        <p:spPr>
          <a:xfrm>
            <a:off x="2815578" y="295256"/>
            <a:ext cx="127673" cy="127673"/>
          </a:xfrm>
          <a:prstGeom prst="rect">
            <a:avLst/>
          </a:prstGeom>
          <a:noFill/>
          <a:ln>
            <a:noFill/>
          </a:ln>
        </p:spPr>
      </p:pic>
      <p:sp>
        <p:nvSpPr>
          <p:cNvPr id="1966" name="Google Shape;1966;p43"/>
          <p:cNvSpPr txBox="1"/>
          <p:nvPr/>
        </p:nvSpPr>
        <p:spPr>
          <a:xfrm>
            <a:off x="2822874" y="294375"/>
            <a:ext cx="1902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sp>
        <p:nvSpPr>
          <p:cNvPr id="1967" name="Google Shape;1967;p43"/>
          <p:cNvSpPr/>
          <p:nvPr/>
        </p:nvSpPr>
        <p:spPr>
          <a:xfrm>
            <a:off x="4013035" y="3502389"/>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17"/>
                </a:lnTo>
                <a:lnTo>
                  <a:pt x="102636" y="17606"/>
                </a:lnTo>
                <a:lnTo>
                  <a:pt x="83526" y="4723"/>
                </a:lnTo>
                <a:lnTo>
                  <a:pt x="60121" y="0"/>
                </a:lnTo>
                <a:lnTo>
                  <a:pt x="36722" y="4723"/>
                </a:lnTo>
                <a:lnTo>
                  <a:pt x="17611" y="17606"/>
                </a:lnTo>
                <a:lnTo>
                  <a:pt x="4725" y="36717"/>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68" name="Google Shape;1968;p43"/>
          <p:cNvSpPr txBox="1"/>
          <p:nvPr/>
        </p:nvSpPr>
        <p:spPr>
          <a:xfrm>
            <a:off x="4015020" y="3494625"/>
            <a:ext cx="190200" cy="2859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26669" lvl="0" indent="0" algn="l" rtl="0">
              <a:lnSpc>
                <a:spcPct val="100000"/>
              </a:lnSpc>
              <a:spcBef>
                <a:spcPts val="509"/>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grpSp>
        <p:nvGrpSpPr>
          <p:cNvPr id="1969" name="Google Shape;1969;p43"/>
          <p:cNvGrpSpPr/>
          <p:nvPr/>
        </p:nvGrpSpPr>
        <p:grpSpPr>
          <a:xfrm>
            <a:off x="3567333" y="1758882"/>
            <a:ext cx="265849" cy="207920"/>
            <a:chOff x="3442233" y="2985557"/>
            <a:chExt cx="265849" cy="207920"/>
          </a:xfrm>
        </p:grpSpPr>
        <p:sp>
          <p:nvSpPr>
            <p:cNvPr id="1970" name="Google Shape;1970;p43"/>
            <p:cNvSpPr/>
            <p:nvPr/>
          </p:nvSpPr>
          <p:spPr>
            <a:xfrm>
              <a:off x="3587432" y="2985557"/>
              <a:ext cx="120650" cy="120650"/>
            </a:xfrm>
            <a:custGeom>
              <a:avLst/>
              <a:gdLst/>
              <a:ahLst/>
              <a:cxnLst/>
              <a:rect l="l" t="t" r="r" b="b"/>
              <a:pathLst>
                <a:path w="120650" h="120650" extrusionOk="0">
                  <a:moveTo>
                    <a:pt x="60121" y="0"/>
                  </a:moveTo>
                  <a:lnTo>
                    <a:pt x="36722" y="4723"/>
                  </a:lnTo>
                  <a:lnTo>
                    <a:pt x="17611" y="17606"/>
                  </a:lnTo>
                  <a:lnTo>
                    <a:pt x="4725" y="36717"/>
                  </a:lnTo>
                  <a:lnTo>
                    <a:pt x="0" y="60121"/>
                  </a:lnTo>
                  <a:lnTo>
                    <a:pt x="4725" y="83526"/>
                  </a:lnTo>
                  <a:lnTo>
                    <a:pt x="17611" y="102636"/>
                  </a:lnTo>
                  <a:lnTo>
                    <a:pt x="36722" y="115519"/>
                  </a:lnTo>
                  <a:lnTo>
                    <a:pt x="60121" y="120243"/>
                  </a:lnTo>
                  <a:lnTo>
                    <a:pt x="83526" y="115519"/>
                  </a:lnTo>
                  <a:lnTo>
                    <a:pt x="102636" y="102636"/>
                  </a:lnTo>
                  <a:lnTo>
                    <a:pt x="115519" y="83526"/>
                  </a:lnTo>
                  <a:lnTo>
                    <a:pt x="120243" y="60121"/>
                  </a:lnTo>
                  <a:lnTo>
                    <a:pt x="115519" y="36717"/>
                  </a:lnTo>
                  <a:lnTo>
                    <a:pt x="102636" y="17606"/>
                  </a:lnTo>
                  <a:lnTo>
                    <a:pt x="83526" y="4723"/>
                  </a:lnTo>
                  <a:lnTo>
                    <a:pt x="601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71" name="Google Shape;1971;p43"/>
            <p:cNvSpPr/>
            <p:nvPr/>
          </p:nvSpPr>
          <p:spPr>
            <a:xfrm>
              <a:off x="3587432" y="2985557"/>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17"/>
                  </a:lnTo>
                  <a:lnTo>
                    <a:pt x="102636" y="17606"/>
                  </a:lnTo>
                  <a:lnTo>
                    <a:pt x="83526" y="4723"/>
                  </a:lnTo>
                  <a:lnTo>
                    <a:pt x="60121" y="0"/>
                  </a:lnTo>
                  <a:lnTo>
                    <a:pt x="36722" y="4723"/>
                  </a:lnTo>
                  <a:lnTo>
                    <a:pt x="17611" y="17606"/>
                  </a:lnTo>
                  <a:lnTo>
                    <a:pt x="4725" y="36717"/>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72" name="Google Shape;1972;p43"/>
            <p:cNvSpPr/>
            <p:nvPr/>
          </p:nvSpPr>
          <p:spPr>
            <a:xfrm>
              <a:off x="3442233" y="3072827"/>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17"/>
                  </a:lnTo>
                  <a:lnTo>
                    <a:pt x="102636" y="17606"/>
                  </a:lnTo>
                  <a:lnTo>
                    <a:pt x="83526" y="4723"/>
                  </a:lnTo>
                  <a:lnTo>
                    <a:pt x="60121" y="0"/>
                  </a:lnTo>
                  <a:lnTo>
                    <a:pt x="36722" y="4723"/>
                  </a:lnTo>
                  <a:lnTo>
                    <a:pt x="17611" y="17606"/>
                  </a:lnTo>
                  <a:lnTo>
                    <a:pt x="4725" y="36717"/>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973" name="Google Shape;1973;p43"/>
          <p:cNvSpPr txBox="1"/>
          <p:nvPr/>
        </p:nvSpPr>
        <p:spPr>
          <a:xfrm>
            <a:off x="3573449" y="1750850"/>
            <a:ext cx="359400" cy="225900"/>
          </a:xfrm>
          <a:prstGeom prst="rect">
            <a:avLst/>
          </a:prstGeom>
          <a:noFill/>
          <a:ln>
            <a:noFill/>
          </a:ln>
        </p:spPr>
        <p:txBody>
          <a:bodyPr spcFirstLastPara="1" wrap="square" lIns="0" tIns="12700" rIns="0" bIns="0" anchor="t" anchorCtr="0">
            <a:spAutoFit/>
          </a:bodyPr>
          <a:lstStyle/>
          <a:p>
            <a:pPr marL="153670" lvl="0" indent="0" algn="l" rtl="0">
              <a:lnSpc>
                <a:spcPct val="113076"/>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12700" lvl="0" indent="0" algn="l" rtl="0">
              <a:lnSpc>
                <a:spcPct val="113076"/>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1974" name="Google Shape;1974;p43"/>
          <p:cNvPicPr preferRelativeResize="0"/>
          <p:nvPr/>
        </p:nvPicPr>
        <p:blipFill rotWithShape="1">
          <a:blip r:embed="rId7">
            <a:alphaModFix/>
          </a:blip>
          <a:srcRect/>
          <a:stretch/>
        </p:blipFill>
        <p:spPr>
          <a:xfrm>
            <a:off x="2159506" y="3219022"/>
            <a:ext cx="127673" cy="127673"/>
          </a:xfrm>
          <a:prstGeom prst="rect">
            <a:avLst/>
          </a:prstGeom>
          <a:noFill/>
          <a:ln>
            <a:noFill/>
          </a:ln>
        </p:spPr>
      </p:pic>
      <p:sp>
        <p:nvSpPr>
          <p:cNvPr id="1975" name="Google Shape;1975;p43"/>
          <p:cNvSpPr txBox="1"/>
          <p:nvPr/>
        </p:nvSpPr>
        <p:spPr>
          <a:xfrm>
            <a:off x="2171401" y="3214725"/>
            <a:ext cx="1902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grpSp>
        <p:nvGrpSpPr>
          <p:cNvPr id="1976" name="Google Shape;1976;p43"/>
          <p:cNvGrpSpPr/>
          <p:nvPr/>
        </p:nvGrpSpPr>
        <p:grpSpPr>
          <a:xfrm>
            <a:off x="4681858" y="149225"/>
            <a:ext cx="3879850" cy="3803650"/>
            <a:chOff x="700658" y="1374775"/>
            <a:chExt cx="3879850" cy="3803650"/>
          </a:xfrm>
        </p:grpSpPr>
        <p:sp>
          <p:nvSpPr>
            <p:cNvPr id="1977" name="Google Shape;1977;p43"/>
            <p:cNvSpPr/>
            <p:nvPr/>
          </p:nvSpPr>
          <p:spPr>
            <a:xfrm>
              <a:off x="700658" y="1374775"/>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78" name="Google Shape;1978;p43"/>
            <p:cNvSpPr/>
            <p:nvPr/>
          </p:nvSpPr>
          <p:spPr>
            <a:xfrm>
              <a:off x="700658" y="1374775"/>
              <a:ext cx="3712210" cy="3718560"/>
            </a:xfrm>
            <a:custGeom>
              <a:avLst/>
              <a:gdLst/>
              <a:ahLst/>
              <a:cxnLst/>
              <a:rect l="l" t="t" r="r" b="b"/>
              <a:pathLst>
                <a:path w="3712210" h="3718560" extrusionOk="0">
                  <a:moveTo>
                    <a:pt x="3704364" y="3527571"/>
                  </a:moveTo>
                  <a:lnTo>
                    <a:pt x="3220501" y="3527571"/>
                  </a:lnTo>
                  <a:lnTo>
                    <a:pt x="3236015" y="3572449"/>
                  </a:lnTo>
                  <a:lnTo>
                    <a:pt x="3259484" y="3613093"/>
                  </a:lnTo>
                  <a:lnTo>
                    <a:pt x="3289929" y="3648433"/>
                  </a:lnTo>
                  <a:lnTo>
                    <a:pt x="3326420" y="3677538"/>
                  </a:lnTo>
                  <a:lnTo>
                    <a:pt x="3368027" y="3699478"/>
                  </a:lnTo>
                  <a:lnTo>
                    <a:pt x="3413821" y="3713325"/>
                  </a:lnTo>
                  <a:lnTo>
                    <a:pt x="3462871" y="3718147"/>
                  </a:lnTo>
                  <a:lnTo>
                    <a:pt x="3507690" y="3714130"/>
                  </a:lnTo>
                  <a:lnTo>
                    <a:pt x="3549873" y="3702547"/>
                  </a:lnTo>
                  <a:lnTo>
                    <a:pt x="3588717" y="3684105"/>
                  </a:lnTo>
                  <a:lnTo>
                    <a:pt x="3623517" y="3659505"/>
                  </a:lnTo>
                  <a:lnTo>
                    <a:pt x="3653568" y="3629454"/>
                  </a:lnTo>
                  <a:lnTo>
                    <a:pt x="3678168" y="3594654"/>
                  </a:lnTo>
                  <a:lnTo>
                    <a:pt x="3696610" y="3555810"/>
                  </a:lnTo>
                  <a:lnTo>
                    <a:pt x="3704364" y="3527571"/>
                  </a:lnTo>
                  <a:close/>
                </a:path>
                <a:path w="3712210" h="3718560" extrusionOk="0">
                  <a:moveTo>
                    <a:pt x="1068340" y="3409232"/>
                  </a:moveTo>
                  <a:lnTo>
                    <a:pt x="0" y="3409232"/>
                  </a:lnTo>
                  <a:lnTo>
                    <a:pt x="0" y="3527571"/>
                  </a:lnTo>
                  <a:lnTo>
                    <a:pt x="3220501" y="3527571"/>
                  </a:lnTo>
                  <a:lnTo>
                    <a:pt x="3220453" y="3527431"/>
                  </a:lnTo>
                  <a:lnTo>
                    <a:pt x="3704402" y="3527431"/>
                  </a:lnTo>
                  <a:lnTo>
                    <a:pt x="3708192" y="3513627"/>
                  </a:lnTo>
                  <a:lnTo>
                    <a:pt x="3712210" y="3468808"/>
                  </a:lnTo>
                  <a:lnTo>
                    <a:pt x="3707371" y="3419675"/>
                  </a:lnTo>
                  <a:lnTo>
                    <a:pt x="3705297" y="3412826"/>
                  </a:lnTo>
                  <a:lnTo>
                    <a:pt x="1069784" y="3412826"/>
                  </a:lnTo>
                  <a:lnTo>
                    <a:pt x="1068340" y="3409232"/>
                  </a:lnTo>
                  <a:close/>
                </a:path>
                <a:path w="3712210" h="3718560" extrusionOk="0">
                  <a:moveTo>
                    <a:pt x="2697238" y="940187"/>
                  </a:moveTo>
                  <a:lnTo>
                    <a:pt x="2643232" y="940904"/>
                  </a:lnTo>
                  <a:lnTo>
                    <a:pt x="2647287" y="940904"/>
                  </a:lnTo>
                  <a:lnTo>
                    <a:pt x="2601699" y="942721"/>
                  </a:lnTo>
                  <a:lnTo>
                    <a:pt x="2554416" y="945865"/>
                  </a:lnTo>
                  <a:lnTo>
                    <a:pt x="2507481" y="950239"/>
                  </a:lnTo>
                  <a:lnTo>
                    <a:pt x="2460908" y="955827"/>
                  </a:lnTo>
                  <a:lnTo>
                    <a:pt x="2414714" y="962612"/>
                  </a:lnTo>
                  <a:lnTo>
                    <a:pt x="2368914" y="970578"/>
                  </a:lnTo>
                  <a:lnTo>
                    <a:pt x="2323526" y="979710"/>
                  </a:lnTo>
                  <a:lnTo>
                    <a:pt x="2278564" y="989992"/>
                  </a:lnTo>
                  <a:lnTo>
                    <a:pt x="2234045" y="1001407"/>
                  </a:lnTo>
                  <a:lnTo>
                    <a:pt x="2189986" y="1013940"/>
                  </a:lnTo>
                  <a:lnTo>
                    <a:pt x="2146401" y="1027573"/>
                  </a:lnTo>
                  <a:lnTo>
                    <a:pt x="2103308" y="1042292"/>
                  </a:lnTo>
                  <a:lnTo>
                    <a:pt x="2060721" y="1058081"/>
                  </a:lnTo>
                  <a:lnTo>
                    <a:pt x="2018658" y="1074922"/>
                  </a:lnTo>
                  <a:lnTo>
                    <a:pt x="1977134" y="1092800"/>
                  </a:lnTo>
                  <a:lnTo>
                    <a:pt x="1936166" y="1111700"/>
                  </a:lnTo>
                  <a:lnTo>
                    <a:pt x="1895769" y="1131604"/>
                  </a:lnTo>
                  <a:lnTo>
                    <a:pt x="1855959" y="1152497"/>
                  </a:lnTo>
                  <a:lnTo>
                    <a:pt x="1816753" y="1174363"/>
                  </a:lnTo>
                  <a:lnTo>
                    <a:pt x="1778166" y="1197186"/>
                  </a:lnTo>
                  <a:lnTo>
                    <a:pt x="1740216" y="1220950"/>
                  </a:lnTo>
                  <a:lnTo>
                    <a:pt x="1702916" y="1245638"/>
                  </a:lnTo>
                  <a:lnTo>
                    <a:pt x="1666285" y="1271235"/>
                  </a:lnTo>
                  <a:lnTo>
                    <a:pt x="1630337" y="1297724"/>
                  </a:lnTo>
                  <a:lnTo>
                    <a:pt x="1595090" y="1325090"/>
                  </a:lnTo>
                  <a:lnTo>
                    <a:pt x="1560558" y="1353317"/>
                  </a:lnTo>
                  <a:lnTo>
                    <a:pt x="1526758" y="1382388"/>
                  </a:lnTo>
                  <a:lnTo>
                    <a:pt x="1493706" y="1412287"/>
                  </a:lnTo>
                  <a:lnTo>
                    <a:pt x="1461418" y="1442998"/>
                  </a:lnTo>
                  <a:lnTo>
                    <a:pt x="1429911" y="1474506"/>
                  </a:lnTo>
                  <a:lnTo>
                    <a:pt x="1399199" y="1506793"/>
                  </a:lnTo>
                  <a:lnTo>
                    <a:pt x="1369300" y="1539845"/>
                  </a:lnTo>
                  <a:lnTo>
                    <a:pt x="1340230" y="1573645"/>
                  </a:lnTo>
                  <a:lnTo>
                    <a:pt x="1312003" y="1608177"/>
                  </a:lnTo>
                  <a:lnTo>
                    <a:pt x="1284637" y="1643425"/>
                  </a:lnTo>
                  <a:lnTo>
                    <a:pt x="1258148" y="1679372"/>
                  </a:lnTo>
                  <a:lnTo>
                    <a:pt x="1232551" y="1716004"/>
                  </a:lnTo>
                  <a:lnTo>
                    <a:pt x="1207863" y="1753303"/>
                  </a:lnTo>
                  <a:lnTo>
                    <a:pt x="1184099" y="1791254"/>
                  </a:lnTo>
                  <a:lnTo>
                    <a:pt x="1161276" y="1829840"/>
                  </a:lnTo>
                  <a:lnTo>
                    <a:pt x="1139410" y="1869046"/>
                  </a:lnTo>
                  <a:lnTo>
                    <a:pt x="1118517" y="1908856"/>
                  </a:lnTo>
                  <a:lnTo>
                    <a:pt x="1098613" y="1949253"/>
                  </a:lnTo>
                  <a:lnTo>
                    <a:pt x="1079713" y="1990221"/>
                  </a:lnTo>
                  <a:lnTo>
                    <a:pt x="1061835" y="2031745"/>
                  </a:lnTo>
                  <a:lnTo>
                    <a:pt x="1044993" y="2073808"/>
                  </a:lnTo>
                  <a:lnTo>
                    <a:pt x="1029205" y="2116395"/>
                  </a:lnTo>
                  <a:lnTo>
                    <a:pt x="1014486" y="2159488"/>
                  </a:lnTo>
                  <a:lnTo>
                    <a:pt x="1000853" y="2203073"/>
                  </a:lnTo>
                  <a:lnTo>
                    <a:pt x="988320" y="2247133"/>
                  </a:lnTo>
                  <a:lnTo>
                    <a:pt x="976905" y="2291651"/>
                  </a:lnTo>
                  <a:lnTo>
                    <a:pt x="966623" y="2336613"/>
                  </a:lnTo>
                  <a:lnTo>
                    <a:pt x="957491" y="2382002"/>
                  </a:lnTo>
                  <a:lnTo>
                    <a:pt x="949524" y="2427801"/>
                  </a:lnTo>
                  <a:lnTo>
                    <a:pt x="942739" y="2473995"/>
                  </a:lnTo>
                  <a:lnTo>
                    <a:pt x="937152" y="2520568"/>
                  </a:lnTo>
                  <a:lnTo>
                    <a:pt x="932778" y="2567504"/>
                  </a:lnTo>
                  <a:lnTo>
                    <a:pt x="929634" y="2614786"/>
                  </a:lnTo>
                  <a:lnTo>
                    <a:pt x="927736" y="2662398"/>
                  </a:lnTo>
                  <a:lnTo>
                    <a:pt x="927100" y="2710326"/>
                  </a:lnTo>
                  <a:lnTo>
                    <a:pt x="927908" y="2764314"/>
                  </a:lnTo>
                  <a:lnTo>
                    <a:pt x="930308" y="2817726"/>
                  </a:lnTo>
                  <a:lnTo>
                    <a:pt x="934262" y="2870558"/>
                  </a:lnTo>
                  <a:lnTo>
                    <a:pt x="939734" y="2922809"/>
                  </a:lnTo>
                  <a:lnTo>
                    <a:pt x="946686" y="2974476"/>
                  </a:lnTo>
                  <a:lnTo>
                    <a:pt x="955083" y="3025557"/>
                  </a:lnTo>
                  <a:lnTo>
                    <a:pt x="964885" y="3076049"/>
                  </a:lnTo>
                  <a:lnTo>
                    <a:pt x="976058" y="3125951"/>
                  </a:lnTo>
                  <a:lnTo>
                    <a:pt x="988563" y="3175259"/>
                  </a:lnTo>
                  <a:lnTo>
                    <a:pt x="1002364" y="3223973"/>
                  </a:lnTo>
                  <a:lnTo>
                    <a:pt x="1017423" y="3272088"/>
                  </a:lnTo>
                  <a:lnTo>
                    <a:pt x="1033705" y="3319604"/>
                  </a:lnTo>
                  <a:lnTo>
                    <a:pt x="1051171" y="3366517"/>
                  </a:lnTo>
                  <a:lnTo>
                    <a:pt x="1069784" y="3412826"/>
                  </a:lnTo>
                  <a:lnTo>
                    <a:pt x="1069098" y="3409232"/>
                  </a:lnTo>
                  <a:lnTo>
                    <a:pt x="3704208" y="3409232"/>
                  </a:lnTo>
                  <a:lnTo>
                    <a:pt x="3671468" y="3332153"/>
                  </a:lnTo>
                  <a:lnTo>
                    <a:pt x="3642272" y="3295632"/>
                  </a:lnTo>
                  <a:lnTo>
                    <a:pt x="3606826" y="3265185"/>
                  </a:lnTo>
                  <a:lnTo>
                    <a:pt x="3566064" y="3241746"/>
                  </a:lnTo>
                  <a:lnTo>
                    <a:pt x="3521847" y="3226568"/>
                  </a:lnTo>
                  <a:lnTo>
                    <a:pt x="3520046" y="3226568"/>
                  </a:lnTo>
                  <a:lnTo>
                    <a:pt x="3520170" y="2614786"/>
                  </a:lnTo>
                  <a:lnTo>
                    <a:pt x="3520296" y="1990221"/>
                  </a:lnTo>
                  <a:lnTo>
                    <a:pt x="3520419" y="1382388"/>
                  </a:lnTo>
                  <a:lnTo>
                    <a:pt x="3520478" y="1086948"/>
                  </a:lnTo>
                  <a:lnTo>
                    <a:pt x="3402507" y="1086948"/>
                  </a:lnTo>
                  <a:lnTo>
                    <a:pt x="3402507" y="1084045"/>
                  </a:lnTo>
                  <a:lnTo>
                    <a:pt x="3357688" y="1065489"/>
                  </a:lnTo>
                  <a:lnTo>
                    <a:pt x="3309043" y="1046660"/>
                  </a:lnTo>
                  <a:lnTo>
                    <a:pt x="3260847" y="1029407"/>
                  </a:lnTo>
                  <a:lnTo>
                    <a:pt x="3212880" y="1013719"/>
                  </a:lnTo>
                  <a:lnTo>
                    <a:pt x="3164920" y="999583"/>
                  </a:lnTo>
                  <a:lnTo>
                    <a:pt x="3116748" y="986987"/>
                  </a:lnTo>
                  <a:lnTo>
                    <a:pt x="3068142" y="975918"/>
                  </a:lnTo>
                  <a:lnTo>
                    <a:pt x="3018882" y="966365"/>
                  </a:lnTo>
                  <a:lnTo>
                    <a:pt x="2968748" y="958315"/>
                  </a:lnTo>
                  <a:lnTo>
                    <a:pt x="2917519" y="951757"/>
                  </a:lnTo>
                  <a:lnTo>
                    <a:pt x="2864974" y="946676"/>
                  </a:lnTo>
                  <a:lnTo>
                    <a:pt x="2810892" y="943063"/>
                  </a:lnTo>
                  <a:lnTo>
                    <a:pt x="2755054" y="940904"/>
                  </a:lnTo>
                  <a:lnTo>
                    <a:pt x="2697238" y="940187"/>
                  </a:lnTo>
                  <a:close/>
                </a:path>
                <a:path w="3712210" h="3718560" extrusionOk="0">
                  <a:moveTo>
                    <a:pt x="3704208" y="3409232"/>
                  </a:moveTo>
                  <a:lnTo>
                    <a:pt x="1069098" y="3409232"/>
                  </a:lnTo>
                  <a:lnTo>
                    <a:pt x="1069784" y="3412826"/>
                  </a:lnTo>
                  <a:lnTo>
                    <a:pt x="3705297" y="3412826"/>
                  </a:lnTo>
                  <a:lnTo>
                    <a:pt x="3704208" y="3409232"/>
                  </a:lnTo>
                  <a:close/>
                </a:path>
                <a:path w="3712210" h="3718560" extrusionOk="0">
                  <a:moveTo>
                    <a:pt x="3520922" y="3226250"/>
                  </a:moveTo>
                  <a:lnTo>
                    <a:pt x="3520046" y="3226568"/>
                  </a:lnTo>
                  <a:lnTo>
                    <a:pt x="3521847" y="3226568"/>
                  </a:lnTo>
                  <a:lnTo>
                    <a:pt x="3520922" y="3226250"/>
                  </a:lnTo>
                  <a:close/>
                </a:path>
                <a:path w="3712210" h="3718560" extrusionOk="0">
                  <a:moveTo>
                    <a:pt x="3402507" y="1084045"/>
                  </a:moveTo>
                  <a:lnTo>
                    <a:pt x="3402507" y="1086948"/>
                  </a:lnTo>
                  <a:lnTo>
                    <a:pt x="3407003" y="1085907"/>
                  </a:lnTo>
                  <a:lnTo>
                    <a:pt x="3402507" y="1084045"/>
                  </a:lnTo>
                  <a:close/>
                </a:path>
                <a:path w="3712210" h="3718560" extrusionOk="0">
                  <a:moveTo>
                    <a:pt x="3520698" y="0"/>
                  </a:moveTo>
                  <a:lnTo>
                    <a:pt x="3402507" y="0"/>
                  </a:lnTo>
                  <a:lnTo>
                    <a:pt x="3402507" y="1084045"/>
                  </a:lnTo>
                  <a:lnTo>
                    <a:pt x="3407003" y="1085907"/>
                  </a:lnTo>
                  <a:lnTo>
                    <a:pt x="3402507" y="1086948"/>
                  </a:lnTo>
                  <a:lnTo>
                    <a:pt x="3520478" y="1086948"/>
                  </a:lnTo>
                  <a:lnTo>
                    <a:pt x="352069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79" name="Google Shape;1979;p43"/>
            <p:cNvSpPr/>
            <p:nvPr/>
          </p:nvSpPr>
          <p:spPr>
            <a:xfrm>
              <a:off x="2492476" y="4793462"/>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0" name="Google Shape;1980;p43"/>
            <p:cNvSpPr/>
            <p:nvPr/>
          </p:nvSpPr>
          <p:spPr>
            <a:xfrm>
              <a:off x="2552064" y="3230970"/>
              <a:ext cx="1551939" cy="1554479"/>
            </a:xfrm>
            <a:custGeom>
              <a:avLst/>
              <a:gdLst/>
              <a:ahLst/>
              <a:cxnLst/>
              <a:rect l="l" t="t" r="r" b="b"/>
              <a:pathLst>
                <a:path w="1551939" h="1554479" extrusionOk="0">
                  <a:moveTo>
                    <a:pt x="1368031" y="1553845"/>
                  </a:moveTo>
                  <a:lnTo>
                    <a:pt x="1367619" y="1553845"/>
                  </a:lnTo>
                  <a:lnTo>
                    <a:pt x="1367497" y="1554200"/>
                  </a:lnTo>
                  <a:lnTo>
                    <a:pt x="1368031" y="1553845"/>
                  </a:lnTo>
                  <a:close/>
                </a:path>
                <a:path w="1551939" h="1554479" extrusionOk="0">
                  <a:moveTo>
                    <a:pt x="0" y="185407"/>
                  </a:moveTo>
                  <a:lnTo>
                    <a:pt x="0" y="1368891"/>
                  </a:lnTo>
                  <a:lnTo>
                    <a:pt x="43553" y="1383505"/>
                  </a:lnTo>
                  <a:lnTo>
                    <a:pt x="83614" y="1405863"/>
                  </a:lnTo>
                  <a:lnTo>
                    <a:pt x="118730" y="1434911"/>
                  </a:lnTo>
                  <a:lnTo>
                    <a:pt x="148045" y="1469793"/>
                  </a:lnTo>
                  <a:lnTo>
                    <a:pt x="170704" y="1509654"/>
                  </a:lnTo>
                  <a:lnTo>
                    <a:pt x="185851" y="1553641"/>
                  </a:lnTo>
                  <a:lnTo>
                    <a:pt x="185851" y="1553845"/>
                  </a:lnTo>
                  <a:lnTo>
                    <a:pt x="1367619" y="1553845"/>
                  </a:lnTo>
                  <a:lnTo>
                    <a:pt x="1382357" y="1510818"/>
                  </a:lnTo>
                  <a:lnTo>
                    <a:pt x="1404565" y="1471459"/>
                  </a:lnTo>
                  <a:lnTo>
                    <a:pt x="1433293" y="1436951"/>
                  </a:lnTo>
                  <a:lnTo>
                    <a:pt x="1467713" y="1408121"/>
                  </a:lnTo>
                  <a:lnTo>
                    <a:pt x="1506996" y="1385799"/>
                  </a:lnTo>
                  <a:lnTo>
                    <a:pt x="1550314" y="1370812"/>
                  </a:lnTo>
                  <a:lnTo>
                    <a:pt x="1551901" y="1369987"/>
                  </a:lnTo>
                  <a:lnTo>
                    <a:pt x="1551901" y="187388"/>
                  </a:lnTo>
                  <a:lnTo>
                    <a:pt x="1551006" y="186994"/>
                  </a:lnTo>
                  <a:lnTo>
                    <a:pt x="190" y="186994"/>
                  </a:lnTo>
                  <a:lnTo>
                    <a:pt x="0" y="185407"/>
                  </a:lnTo>
                  <a:close/>
                </a:path>
                <a:path w="1551939" h="1554479" extrusionOk="0">
                  <a:moveTo>
                    <a:pt x="1371612" y="0"/>
                  </a:moveTo>
                  <a:lnTo>
                    <a:pt x="185051" y="342"/>
                  </a:lnTo>
                  <a:lnTo>
                    <a:pt x="185140" y="558"/>
                  </a:lnTo>
                  <a:lnTo>
                    <a:pt x="170331" y="44704"/>
                  </a:lnTo>
                  <a:lnTo>
                    <a:pt x="147974" y="84761"/>
                  </a:lnTo>
                  <a:lnTo>
                    <a:pt x="118925" y="119875"/>
                  </a:lnTo>
                  <a:lnTo>
                    <a:pt x="84042" y="149189"/>
                  </a:lnTo>
                  <a:lnTo>
                    <a:pt x="44178" y="171847"/>
                  </a:lnTo>
                  <a:lnTo>
                    <a:pt x="190" y="186994"/>
                  </a:lnTo>
                  <a:lnTo>
                    <a:pt x="1551006" y="186994"/>
                  </a:lnTo>
                  <a:lnTo>
                    <a:pt x="1550111" y="186601"/>
                  </a:lnTo>
                  <a:lnTo>
                    <a:pt x="1506594" y="171483"/>
                  </a:lnTo>
                  <a:lnTo>
                    <a:pt x="1467909" y="148897"/>
                  </a:lnTo>
                  <a:lnTo>
                    <a:pt x="1434557" y="119678"/>
                  </a:lnTo>
                  <a:lnTo>
                    <a:pt x="1407120"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1" name="Google Shape;1981;p43"/>
            <p:cNvSpPr/>
            <p:nvPr/>
          </p:nvSpPr>
          <p:spPr>
            <a:xfrm>
              <a:off x="3223018" y="3910210"/>
              <a:ext cx="348614" cy="348614"/>
            </a:xfrm>
            <a:custGeom>
              <a:avLst/>
              <a:gdLst/>
              <a:ahLst/>
              <a:cxnLst/>
              <a:rect l="l" t="t" r="r" b="b"/>
              <a:pathLst>
                <a:path w="348614" h="348614" extrusionOk="0">
                  <a:moveTo>
                    <a:pt x="174091" y="0"/>
                  </a:moveTo>
                  <a:lnTo>
                    <a:pt x="127809" y="6219"/>
                  </a:lnTo>
                  <a:lnTo>
                    <a:pt x="86222" y="23771"/>
                  </a:lnTo>
                  <a:lnTo>
                    <a:pt x="50988" y="50995"/>
                  </a:lnTo>
                  <a:lnTo>
                    <a:pt x="23767" y="86232"/>
                  </a:lnTo>
                  <a:lnTo>
                    <a:pt x="6218" y="127821"/>
                  </a:lnTo>
                  <a:lnTo>
                    <a:pt x="0" y="174104"/>
                  </a:lnTo>
                  <a:lnTo>
                    <a:pt x="6218" y="220381"/>
                  </a:lnTo>
                  <a:lnTo>
                    <a:pt x="23767" y="261967"/>
                  </a:lnTo>
                  <a:lnTo>
                    <a:pt x="50988" y="297202"/>
                  </a:lnTo>
                  <a:lnTo>
                    <a:pt x="86222" y="324425"/>
                  </a:lnTo>
                  <a:lnTo>
                    <a:pt x="127809" y="341976"/>
                  </a:lnTo>
                  <a:lnTo>
                    <a:pt x="174091" y="348195"/>
                  </a:lnTo>
                  <a:lnTo>
                    <a:pt x="220373" y="341976"/>
                  </a:lnTo>
                  <a:lnTo>
                    <a:pt x="261960" y="324425"/>
                  </a:lnTo>
                  <a:lnTo>
                    <a:pt x="297194" y="297202"/>
                  </a:lnTo>
                  <a:lnTo>
                    <a:pt x="324415" y="261967"/>
                  </a:lnTo>
                  <a:lnTo>
                    <a:pt x="341964" y="220381"/>
                  </a:lnTo>
                  <a:lnTo>
                    <a:pt x="348183" y="174104"/>
                  </a:lnTo>
                  <a:lnTo>
                    <a:pt x="341964" y="127821"/>
                  </a:lnTo>
                  <a:lnTo>
                    <a:pt x="324415" y="86232"/>
                  </a:lnTo>
                  <a:lnTo>
                    <a:pt x="297194" y="50995"/>
                  </a:lnTo>
                  <a:lnTo>
                    <a:pt x="261960" y="23771"/>
                  </a:lnTo>
                  <a:lnTo>
                    <a:pt x="220373"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2" name="Google Shape;1982;p43"/>
            <p:cNvSpPr/>
            <p:nvPr/>
          </p:nvSpPr>
          <p:spPr>
            <a:xfrm>
              <a:off x="3338403" y="4024843"/>
              <a:ext cx="78104" cy="78104"/>
            </a:xfrm>
            <a:custGeom>
              <a:avLst/>
              <a:gdLst/>
              <a:ahLst/>
              <a:cxnLst/>
              <a:rect l="l" t="t" r="r" b="b"/>
              <a:pathLst>
                <a:path w="78104"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3" name="Google Shape;1983;p43"/>
            <p:cNvSpPr/>
            <p:nvPr/>
          </p:nvSpPr>
          <p:spPr>
            <a:xfrm>
              <a:off x="4163523" y="3151102"/>
              <a:ext cx="58420" cy="891539"/>
            </a:xfrm>
            <a:custGeom>
              <a:avLst/>
              <a:gdLst/>
              <a:ahLst/>
              <a:cxnLst/>
              <a:rect l="l" t="t" r="r" b="b"/>
              <a:pathLst>
                <a:path w="58420" h="891539" extrusionOk="0">
                  <a:moveTo>
                    <a:pt x="0" y="0"/>
                  </a:moveTo>
                  <a:lnTo>
                    <a:pt x="57975" y="0"/>
                  </a:lnTo>
                  <a:lnTo>
                    <a:pt x="57975" y="891120"/>
                  </a:lnTo>
                  <a:lnTo>
                    <a:pt x="0" y="89112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4" name="Google Shape;1984;p43"/>
            <p:cNvSpPr/>
            <p:nvPr/>
          </p:nvSpPr>
          <p:spPr>
            <a:xfrm>
              <a:off x="2469451" y="3150234"/>
              <a:ext cx="1693545" cy="74294"/>
            </a:xfrm>
            <a:custGeom>
              <a:avLst/>
              <a:gdLst/>
              <a:ahLst/>
              <a:cxnLst/>
              <a:rect l="l" t="t" r="r" b="b"/>
              <a:pathLst>
                <a:path w="1693545" h="74294" extrusionOk="0">
                  <a:moveTo>
                    <a:pt x="49923" y="0"/>
                  </a:moveTo>
                  <a:lnTo>
                    <a:pt x="0" y="0"/>
                  </a:lnTo>
                  <a:lnTo>
                    <a:pt x="0" y="49936"/>
                  </a:lnTo>
                  <a:lnTo>
                    <a:pt x="49923" y="49936"/>
                  </a:lnTo>
                  <a:lnTo>
                    <a:pt x="49923" y="0"/>
                  </a:lnTo>
                  <a:close/>
                </a:path>
                <a:path w="1693545" h="74294"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5" name="Google Shape;1985;p43"/>
            <p:cNvSpPr/>
            <p:nvPr/>
          </p:nvSpPr>
          <p:spPr>
            <a:xfrm>
              <a:off x="700659" y="1374787"/>
              <a:ext cx="3467100" cy="3472179"/>
            </a:xfrm>
            <a:custGeom>
              <a:avLst/>
              <a:gdLst/>
              <a:ahLst/>
              <a:cxnLst/>
              <a:rect l="l" t="t" r="r" b="b"/>
              <a:pathLst>
                <a:path w="3467100" h="3472179" extrusionOk="0">
                  <a:moveTo>
                    <a:pt x="3461270" y="3464039"/>
                  </a:moveTo>
                  <a:lnTo>
                    <a:pt x="0" y="3464039"/>
                  </a:lnTo>
                  <a:lnTo>
                    <a:pt x="0" y="3471976"/>
                  </a:lnTo>
                  <a:lnTo>
                    <a:pt x="3461270" y="3471976"/>
                  </a:lnTo>
                  <a:lnTo>
                    <a:pt x="3461270" y="3464039"/>
                  </a:lnTo>
                  <a:close/>
                </a:path>
                <a:path w="3467100" h="3472179" extrusionOk="0">
                  <a:moveTo>
                    <a:pt x="3466833" y="0"/>
                  </a:moveTo>
                  <a:lnTo>
                    <a:pt x="3458895" y="0"/>
                  </a:lnTo>
                  <a:lnTo>
                    <a:pt x="3458895" y="3450539"/>
                  </a:lnTo>
                  <a:lnTo>
                    <a:pt x="3466833" y="3450539"/>
                  </a:lnTo>
                  <a:lnTo>
                    <a:pt x="346683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1986" name="Google Shape;1986;p43"/>
            <p:cNvPicPr preferRelativeResize="0"/>
            <p:nvPr/>
          </p:nvPicPr>
          <p:blipFill rotWithShape="1">
            <a:blip r:embed="rId8">
              <a:alphaModFix/>
            </a:blip>
            <a:srcRect/>
            <a:stretch/>
          </p:blipFill>
          <p:spPr>
            <a:xfrm>
              <a:off x="4029958" y="4709062"/>
              <a:ext cx="277859" cy="279447"/>
            </a:xfrm>
            <a:prstGeom prst="rect">
              <a:avLst/>
            </a:prstGeom>
            <a:noFill/>
            <a:ln>
              <a:noFill/>
            </a:ln>
          </p:spPr>
        </p:pic>
        <p:sp>
          <p:nvSpPr>
            <p:cNvPr id="1987" name="Google Shape;1987;p43"/>
            <p:cNvSpPr/>
            <p:nvPr/>
          </p:nvSpPr>
          <p:spPr>
            <a:xfrm>
              <a:off x="2393207" y="4641453"/>
              <a:ext cx="61594" cy="85089"/>
            </a:xfrm>
            <a:custGeom>
              <a:avLst/>
              <a:gdLst/>
              <a:ahLst/>
              <a:cxnLst/>
              <a:rect l="l" t="t" r="r" b="b"/>
              <a:pathLst>
                <a:path w="61594" h="85089" extrusionOk="0">
                  <a:moveTo>
                    <a:pt x="42684" y="0"/>
                  </a:moveTo>
                  <a:lnTo>
                    <a:pt x="0" y="22136"/>
                  </a:lnTo>
                  <a:lnTo>
                    <a:pt x="61442" y="84670"/>
                  </a:lnTo>
                  <a:lnTo>
                    <a:pt x="42684"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8" name="Google Shape;1988;p43"/>
            <p:cNvSpPr/>
            <p:nvPr/>
          </p:nvSpPr>
          <p:spPr>
            <a:xfrm>
              <a:off x="3060442" y="3563636"/>
              <a:ext cx="208914" cy="279400"/>
            </a:xfrm>
            <a:custGeom>
              <a:avLst/>
              <a:gdLst/>
              <a:ahLst/>
              <a:cxnLst/>
              <a:rect l="l" t="t" r="r" b="b"/>
              <a:pathLst>
                <a:path w="208914" h="279400" extrusionOk="0">
                  <a:moveTo>
                    <a:pt x="205231" y="0"/>
                  </a:moveTo>
                  <a:lnTo>
                    <a:pt x="208406" y="219202"/>
                  </a:lnTo>
                  <a:lnTo>
                    <a:pt x="0" y="27896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89" name="Google Shape;1989;p43"/>
            <p:cNvSpPr/>
            <p:nvPr/>
          </p:nvSpPr>
          <p:spPr>
            <a:xfrm>
              <a:off x="2818794" y="3844787"/>
              <a:ext cx="231775" cy="498475"/>
            </a:xfrm>
            <a:custGeom>
              <a:avLst/>
              <a:gdLst/>
              <a:ahLst/>
              <a:cxnLst/>
              <a:rect l="l" t="t" r="r" b="b"/>
              <a:pathLst>
                <a:path w="231775" h="498475" extrusionOk="0">
                  <a:moveTo>
                    <a:pt x="231648" y="0"/>
                  </a:moveTo>
                  <a:lnTo>
                    <a:pt x="0" y="4982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0" name="Google Shape;1990;p43"/>
            <p:cNvSpPr/>
            <p:nvPr/>
          </p:nvSpPr>
          <p:spPr>
            <a:xfrm>
              <a:off x="3028543" y="3529037"/>
              <a:ext cx="262254" cy="337820"/>
            </a:xfrm>
            <a:custGeom>
              <a:avLst/>
              <a:gdLst/>
              <a:ahLst/>
              <a:cxnLst/>
              <a:rect l="l" t="t" r="r" b="b"/>
              <a:pathLst>
                <a:path w="262254" h="337820" extrusionOk="0">
                  <a:moveTo>
                    <a:pt x="43789" y="315226"/>
                  </a:moveTo>
                  <a:lnTo>
                    <a:pt x="41859" y="306743"/>
                  </a:lnTo>
                  <a:lnTo>
                    <a:pt x="36995" y="299897"/>
                  </a:lnTo>
                  <a:lnTo>
                    <a:pt x="29921" y="295376"/>
                  </a:lnTo>
                  <a:lnTo>
                    <a:pt x="21361" y="293865"/>
                  </a:lnTo>
                  <a:lnTo>
                    <a:pt x="12877" y="295783"/>
                  </a:lnTo>
                  <a:lnTo>
                    <a:pt x="6032" y="300647"/>
                  </a:lnTo>
                  <a:lnTo>
                    <a:pt x="1511" y="307721"/>
                  </a:lnTo>
                  <a:lnTo>
                    <a:pt x="0" y="316280"/>
                  </a:lnTo>
                  <a:lnTo>
                    <a:pt x="1917" y="324764"/>
                  </a:lnTo>
                  <a:lnTo>
                    <a:pt x="6781" y="331609"/>
                  </a:lnTo>
                  <a:lnTo>
                    <a:pt x="13855" y="336130"/>
                  </a:lnTo>
                  <a:lnTo>
                    <a:pt x="22428" y="337654"/>
                  </a:lnTo>
                  <a:lnTo>
                    <a:pt x="30899" y="335724"/>
                  </a:lnTo>
                  <a:lnTo>
                    <a:pt x="37744" y="330860"/>
                  </a:lnTo>
                  <a:lnTo>
                    <a:pt x="42265" y="323786"/>
                  </a:lnTo>
                  <a:lnTo>
                    <a:pt x="43789" y="315226"/>
                  </a:lnTo>
                  <a:close/>
                </a:path>
                <a:path w="262254" h="337820" extrusionOk="0">
                  <a:moveTo>
                    <a:pt x="257962" y="21361"/>
                  </a:moveTo>
                  <a:lnTo>
                    <a:pt x="256032" y="12877"/>
                  </a:lnTo>
                  <a:lnTo>
                    <a:pt x="251180" y="6032"/>
                  </a:lnTo>
                  <a:lnTo>
                    <a:pt x="244106" y="1511"/>
                  </a:lnTo>
                  <a:lnTo>
                    <a:pt x="235534" y="0"/>
                  </a:lnTo>
                  <a:lnTo>
                    <a:pt x="227050" y="1930"/>
                  </a:lnTo>
                  <a:lnTo>
                    <a:pt x="220205" y="6794"/>
                  </a:lnTo>
                  <a:lnTo>
                    <a:pt x="215684" y="13868"/>
                  </a:lnTo>
                  <a:lnTo>
                    <a:pt x="214172" y="22428"/>
                  </a:lnTo>
                  <a:lnTo>
                    <a:pt x="216103" y="30911"/>
                  </a:lnTo>
                  <a:lnTo>
                    <a:pt x="220954" y="37757"/>
                  </a:lnTo>
                  <a:lnTo>
                    <a:pt x="228028" y="42278"/>
                  </a:lnTo>
                  <a:lnTo>
                    <a:pt x="236588" y="43789"/>
                  </a:lnTo>
                  <a:lnTo>
                    <a:pt x="245071" y="41859"/>
                  </a:lnTo>
                  <a:lnTo>
                    <a:pt x="251917" y="37007"/>
                  </a:lnTo>
                  <a:lnTo>
                    <a:pt x="256438" y="29933"/>
                  </a:lnTo>
                  <a:lnTo>
                    <a:pt x="257962" y="21361"/>
                  </a:lnTo>
                  <a:close/>
                </a:path>
                <a:path w="262254" h="337820" extrusionOk="0">
                  <a:moveTo>
                    <a:pt x="262191" y="250101"/>
                  </a:moveTo>
                  <a:lnTo>
                    <a:pt x="260273" y="241617"/>
                  </a:lnTo>
                  <a:lnTo>
                    <a:pt x="255409" y="234772"/>
                  </a:lnTo>
                  <a:lnTo>
                    <a:pt x="248335" y="230251"/>
                  </a:lnTo>
                  <a:lnTo>
                    <a:pt x="239763" y="228739"/>
                  </a:lnTo>
                  <a:lnTo>
                    <a:pt x="231292" y="230657"/>
                  </a:lnTo>
                  <a:lnTo>
                    <a:pt x="224447" y="235521"/>
                  </a:lnTo>
                  <a:lnTo>
                    <a:pt x="219925" y="242582"/>
                  </a:lnTo>
                  <a:lnTo>
                    <a:pt x="218401" y="251155"/>
                  </a:lnTo>
                  <a:lnTo>
                    <a:pt x="220332" y="259638"/>
                  </a:lnTo>
                  <a:lnTo>
                    <a:pt x="225196" y="266484"/>
                  </a:lnTo>
                  <a:lnTo>
                    <a:pt x="232270" y="271005"/>
                  </a:lnTo>
                  <a:lnTo>
                    <a:pt x="240830" y="272529"/>
                  </a:lnTo>
                  <a:lnTo>
                    <a:pt x="249313" y="270598"/>
                  </a:lnTo>
                  <a:lnTo>
                    <a:pt x="256159" y="265734"/>
                  </a:lnTo>
                  <a:lnTo>
                    <a:pt x="260680" y="258660"/>
                  </a:lnTo>
                  <a:lnTo>
                    <a:pt x="262191" y="25010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1" name="Google Shape;1991;p43"/>
            <p:cNvSpPr/>
            <p:nvPr/>
          </p:nvSpPr>
          <p:spPr>
            <a:xfrm>
              <a:off x="3167703" y="3542379"/>
              <a:ext cx="96520" cy="85725"/>
            </a:xfrm>
            <a:custGeom>
              <a:avLst/>
              <a:gdLst/>
              <a:ahLst/>
              <a:cxnLst/>
              <a:rect l="l" t="t" r="r" b="b"/>
              <a:pathLst>
                <a:path w="96520" h="85725" extrusionOk="0">
                  <a:moveTo>
                    <a:pt x="96431" y="19075"/>
                  </a:moveTo>
                  <a:lnTo>
                    <a:pt x="96054" y="43386"/>
                  </a:lnTo>
                  <a:lnTo>
                    <a:pt x="91811" y="63431"/>
                  </a:lnTo>
                  <a:lnTo>
                    <a:pt x="83886" y="77916"/>
                  </a:lnTo>
                  <a:lnTo>
                    <a:pt x="72466" y="85547"/>
                  </a:lnTo>
                  <a:lnTo>
                    <a:pt x="53020" y="82769"/>
                  </a:lnTo>
                  <a:lnTo>
                    <a:pt x="32908" y="65752"/>
                  </a:lnTo>
                  <a:lnTo>
                    <a:pt x="14458" y="37246"/>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2" name="Google Shape;1992;p43"/>
            <p:cNvSpPr/>
            <p:nvPr/>
          </p:nvSpPr>
          <p:spPr>
            <a:xfrm>
              <a:off x="4035527" y="2976939"/>
              <a:ext cx="182879" cy="1722754"/>
            </a:xfrm>
            <a:custGeom>
              <a:avLst/>
              <a:gdLst/>
              <a:ahLst/>
              <a:cxnLst/>
              <a:rect l="l" t="t" r="r" b="b"/>
              <a:pathLst>
                <a:path w="182879" h="1722754" extrusionOk="0">
                  <a:moveTo>
                    <a:pt x="182499" y="1722247"/>
                  </a:moveTo>
                  <a:lnTo>
                    <a:pt x="169738" y="1690599"/>
                  </a:lnTo>
                  <a:lnTo>
                    <a:pt x="161189" y="1557745"/>
                  </a:lnTo>
                  <a:lnTo>
                    <a:pt x="152986" y="1213610"/>
                  </a:lnTo>
                  <a:lnTo>
                    <a:pt x="141262" y="548119"/>
                  </a:lnTo>
                  <a:lnTo>
                    <a:pt x="137865" y="440220"/>
                  </a:lnTo>
                  <a:lnTo>
                    <a:pt x="131908" y="348560"/>
                  </a:lnTo>
                  <a:lnTo>
                    <a:pt x="123748" y="271697"/>
                  </a:lnTo>
                  <a:lnTo>
                    <a:pt x="113744" y="208191"/>
                  </a:lnTo>
                  <a:lnTo>
                    <a:pt x="102257" y="156601"/>
                  </a:lnTo>
                  <a:lnTo>
                    <a:pt x="89644" y="115487"/>
                  </a:lnTo>
                  <a:lnTo>
                    <a:pt x="62478" y="58924"/>
                  </a:lnTo>
                  <a:lnTo>
                    <a:pt x="35118" y="26977"/>
                  </a:lnTo>
                  <a:lnTo>
                    <a:pt x="10438" y="8120"/>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3" name="Google Shape;1993;p43"/>
            <p:cNvSpPr/>
            <p:nvPr/>
          </p:nvSpPr>
          <p:spPr>
            <a:xfrm>
              <a:off x="2792148" y="4307935"/>
              <a:ext cx="56514" cy="86995"/>
            </a:xfrm>
            <a:custGeom>
              <a:avLst/>
              <a:gdLst/>
              <a:ahLst/>
              <a:cxnLst/>
              <a:rect l="l" t="t" r="r" b="b"/>
              <a:pathLst>
                <a:path w="56514" h="86995" extrusionOk="0">
                  <a:moveTo>
                    <a:pt x="12623" y="0"/>
                  </a:moveTo>
                  <a:lnTo>
                    <a:pt x="0" y="86740"/>
                  </a:lnTo>
                  <a:lnTo>
                    <a:pt x="56070" y="20573"/>
                  </a:lnTo>
                  <a:lnTo>
                    <a:pt x="1262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4" name="Google Shape;1994;p43"/>
            <p:cNvSpPr/>
            <p:nvPr/>
          </p:nvSpPr>
          <p:spPr>
            <a:xfrm>
              <a:off x="3137072" y="1590285"/>
              <a:ext cx="443229" cy="103505"/>
            </a:xfrm>
            <a:custGeom>
              <a:avLst/>
              <a:gdLst/>
              <a:ahLst/>
              <a:cxnLst/>
              <a:rect l="l" t="t" r="r" b="b"/>
              <a:pathLst>
                <a:path w="443229" h="103505" extrusionOk="0">
                  <a:moveTo>
                    <a:pt x="0" y="0"/>
                  </a:moveTo>
                  <a:lnTo>
                    <a:pt x="443166" y="10325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5" name="Google Shape;1995;p43"/>
            <p:cNvSpPr/>
            <p:nvPr/>
          </p:nvSpPr>
          <p:spPr>
            <a:xfrm>
              <a:off x="3564982" y="1675726"/>
              <a:ext cx="58420" cy="31750"/>
            </a:xfrm>
            <a:custGeom>
              <a:avLst/>
              <a:gdLst/>
              <a:ahLst/>
              <a:cxnLst/>
              <a:rect l="l" t="t" r="r" b="b"/>
              <a:pathLst>
                <a:path w="58420" h="31750" extrusionOk="0">
                  <a:moveTo>
                    <a:pt x="7200" y="0"/>
                  </a:moveTo>
                  <a:lnTo>
                    <a:pt x="0" y="31241"/>
                  </a:lnTo>
                  <a:lnTo>
                    <a:pt x="58292" y="27063"/>
                  </a:lnTo>
                  <a:lnTo>
                    <a:pt x="720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1996" name="Google Shape;1996;p43"/>
          <p:cNvSpPr/>
          <p:nvPr/>
        </p:nvSpPr>
        <p:spPr>
          <a:xfrm>
            <a:off x="4681858" y="149225"/>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7" name="Google Shape;1997;p43"/>
          <p:cNvSpPr/>
          <p:nvPr/>
        </p:nvSpPr>
        <p:spPr>
          <a:xfrm>
            <a:off x="4678683" y="14696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8" name="Google Shape;1998;p43"/>
          <p:cNvSpPr/>
          <p:nvPr/>
        </p:nvSpPr>
        <p:spPr>
          <a:xfrm>
            <a:off x="4705940" y="17553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999" name="Google Shape;1999;p43"/>
          <p:cNvSpPr txBox="1"/>
          <p:nvPr/>
        </p:nvSpPr>
        <p:spPr>
          <a:xfrm>
            <a:off x="7116174" y="911683"/>
            <a:ext cx="3633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2000" name="Google Shape;2000;p43"/>
          <p:cNvGrpSpPr/>
          <p:nvPr/>
        </p:nvGrpSpPr>
        <p:grpSpPr>
          <a:xfrm>
            <a:off x="6161708" y="564472"/>
            <a:ext cx="2215287" cy="3208230"/>
            <a:chOff x="2180508" y="1790022"/>
            <a:chExt cx="2215287" cy="3208230"/>
          </a:xfrm>
        </p:grpSpPr>
        <p:sp>
          <p:nvSpPr>
            <p:cNvPr id="2001" name="Google Shape;2001;p43"/>
            <p:cNvSpPr/>
            <p:nvPr/>
          </p:nvSpPr>
          <p:spPr>
            <a:xfrm>
              <a:off x="3799780" y="1840337"/>
              <a:ext cx="304164" cy="2935604"/>
            </a:xfrm>
            <a:custGeom>
              <a:avLst/>
              <a:gdLst/>
              <a:ahLst/>
              <a:cxnLst/>
              <a:rect l="l" t="t" r="r" b="b"/>
              <a:pathLst>
                <a:path w="304164" h="2935604" extrusionOk="0">
                  <a:moveTo>
                    <a:pt x="304063" y="2935605"/>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2" name="Google Shape;2002;p43"/>
            <p:cNvSpPr/>
            <p:nvPr/>
          </p:nvSpPr>
          <p:spPr>
            <a:xfrm>
              <a:off x="3790039" y="1912440"/>
              <a:ext cx="43179" cy="43180"/>
            </a:xfrm>
            <a:custGeom>
              <a:avLst/>
              <a:gdLst/>
              <a:ahLst/>
              <a:cxnLst/>
              <a:rect l="l" t="t" r="r" b="b"/>
              <a:pathLst>
                <a:path w="43179" h="43180" extrusionOk="0">
                  <a:moveTo>
                    <a:pt x="25305" y="0"/>
                  </a:moveTo>
                  <a:lnTo>
                    <a:pt x="16612" y="264"/>
                  </a:lnTo>
                  <a:lnTo>
                    <a:pt x="8693" y="3881"/>
                  </a:lnTo>
                  <a:lnTo>
                    <a:pt x="2982" y="10035"/>
                  </a:lnTo>
                  <a:lnTo>
                    <a:pt x="0" y="17882"/>
                  </a:lnTo>
                  <a:lnTo>
                    <a:pt x="267" y="26578"/>
                  </a:lnTo>
                  <a:lnTo>
                    <a:pt x="3879" y="34484"/>
                  </a:lnTo>
                  <a:lnTo>
                    <a:pt x="10031" y="40194"/>
                  </a:lnTo>
                  <a:lnTo>
                    <a:pt x="17873" y="43182"/>
                  </a:lnTo>
                  <a:lnTo>
                    <a:pt x="26556" y="42923"/>
                  </a:lnTo>
                  <a:lnTo>
                    <a:pt x="34475" y="39306"/>
                  </a:lnTo>
                  <a:lnTo>
                    <a:pt x="40188" y="33153"/>
                  </a:lnTo>
                  <a:lnTo>
                    <a:pt x="43175" y="25310"/>
                  </a:lnTo>
                  <a:lnTo>
                    <a:pt x="42914" y="16621"/>
                  </a:lnTo>
                  <a:lnTo>
                    <a:pt x="39308" y="8706"/>
                  </a:lnTo>
                  <a:lnTo>
                    <a:pt x="33154" y="2989"/>
                  </a:lnTo>
                  <a:lnTo>
                    <a:pt x="2530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3" name="Google Shape;2003;p43"/>
            <p:cNvSpPr/>
            <p:nvPr/>
          </p:nvSpPr>
          <p:spPr>
            <a:xfrm>
              <a:off x="3790039" y="1912440"/>
              <a:ext cx="43179" cy="43180"/>
            </a:xfrm>
            <a:custGeom>
              <a:avLst/>
              <a:gdLst/>
              <a:ahLst/>
              <a:cxnLst/>
              <a:rect l="l" t="t" r="r" b="b"/>
              <a:pathLst>
                <a:path w="43179" h="43180" extrusionOk="0">
                  <a:moveTo>
                    <a:pt x="16612" y="264"/>
                  </a:moveTo>
                  <a:lnTo>
                    <a:pt x="8693" y="3881"/>
                  </a:lnTo>
                  <a:lnTo>
                    <a:pt x="2982" y="10035"/>
                  </a:lnTo>
                  <a:lnTo>
                    <a:pt x="0" y="17882"/>
                  </a:lnTo>
                  <a:lnTo>
                    <a:pt x="267" y="26578"/>
                  </a:lnTo>
                  <a:lnTo>
                    <a:pt x="3879" y="34484"/>
                  </a:lnTo>
                  <a:lnTo>
                    <a:pt x="10031" y="40194"/>
                  </a:lnTo>
                  <a:lnTo>
                    <a:pt x="17873" y="43182"/>
                  </a:lnTo>
                  <a:lnTo>
                    <a:pt x="26556" y="42923"/>
                  </a:lnTo>
                  <a:lnTo>
                    <a:pt x="34475" y="39306"/>
                  </a:lnTo>
                  <a:lnTo>
                    <a:pt x="40188" y="33153"/>
                  </a:lnTo>
                  <a:lnTo>
                    <a:pt x="43175" y="25310"/>
                  </a:lnTo>
                  <a:lnTo>
                    <a:pt x="42914" y="16621"/>
                  </a:lnTo>
                  <a:lnTo>
                    <a:pt x="39308" y="8706"/>
                  </a:lnTo>
                  <a:lnTo>
                    <a:pt x="33154" y="2989"/>
                  </a:lnTo>
                  <a:lnTo>
                    <a:pt x="25305" y="0"/>
                  </a:lnTo>
                  <a:lnTo>
                    <a:pt x="16612" y="264"/>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4" name="Google Shape;2004;p43"/>
            <p:cNvSpPr/>
            <p:nvPr/>
          </p:nvSpPr>
          <p:spPr>
            <a:xfrm>
              <a:off x="3780085" y="1790022"/>
              <a:ext cx="48260" cy="86360"/>
            </a:xfrm>
            <a:custGeom>
              <a:avLst/>
              <a:gdLst/>
              <a:ahLst/>
              <a:cxnLst/>
              <a:rect l="l" t="t" r="r" b="b"/>
              <a:pathLst>
                <a:path w="48260" h="86360" extrusionOk="0">
                  <a:moveTo>
                    <a:pt x="12090" y="0"/>
                  </a:moveTo>
                  <a:lnTo>
                    <a:pt x="0" y="85877"/>
                  </a:lnTo>
                  <a:lnTo>
                    <a:pt x="47739" y="80098"/>
                  </a:lnTo>
                  <a:lnTo>
                    <a:pt x="1209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5" name="Google Shape;2005;p43"/>
            <p:cNvSpPr/>
            <p:nvPr/>
          </p:nvSpPr>
          <p:spPr>
            <a:xfrm>
              <a:off x="2580802" y="1916306"/>
              <a:ext cx="1073150" cy="2749550"/>
            </a:xfrm>
            <a:custGeom>
              <a:avLst/>
              <a:gdLst/>
              <a:ahLst/>
              <a:cxnLst/>
              <a:rect l="l" t="t" r="r" b="b"/>
              <a:pathLst>
                <a:path w="1073150" h="2749550" extrusionOk="0">
                  <a:moveTo>
                    <a:pt x="1072883" y="0"/>
                  </a:moveTo>
                  <a:lnTo>
                    <a:pt x="0" y="2749384"/>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6" name="Google Shape;2006;p43"/>
            <p:cNvSpPr/>
            <p:nvPr/>
          </p:nvSpPr>
          <p:spPr>
            <a:xfrm>
              <a:off x="2591492" y="4555313"/>
              <a:ext cx="43814" cy="43814"/>
            </a:xfrm>
            <a:custGeom>
              <a:avLst/>
              <a:gdLst/>
              <a:ahLst/>
              <a:cxnLst/>
              <a:rect l="l" t="t" r="r" b="b"/>
              <a:pathLst>
                <a:path w="43814" h="43814" extrusionOk="0">
                  <a:moveTo>
                    <a:pt x="18294" y="0"/>
                  </a:moveTo>
                  <a:lnTo>
                    <a:pt x="10402" y="2860"/>
                  </a:lnTo>
                  <a:lnTo>
                    <a:pt x="4158" y="8472"/>
                  </a:lnTo>
                  <a:lnTo>
                    <a:pt x="414" y="16318"/>
                  </a:lnTo>
                  <a:lnTo>
                    <a:pt x="0" y="25007"/>
                  </a:lnTo>
                  <a:lnTo>
                    <a:pt x="2854" y="32902"/>
                  </a:lnTo>
                  <a:lnTo>
                    <a:pt x="8463" y="39147"/>
                  </a:lnTo>
                  <a:lnTo>
                    <a:pt x="16314" y="42886"/>
                  </a:lnTo>
                  <a:lnTo>
                    <a:pt x="25009" y="43298"/>
                  </a:lnTo>
                  <a:lnTo>
                    <a:pt x="32903" y="40440"/>
                  </a:lnTo>
                  <a:lnTo>
                    <a:pt x="39145" y="34826"/>
                  </a:lnTo>
                  <a:lnTo>
                    <a:pt x="42882" y="26973"/>
                  </a:lnTo>
                  <a:lnTo>
                    <a:pt x="43297" y="18291"/>
                  </a:lnTo>
                  <a:lnTo>
                    <a:pt x="40442" y="10398"/>
                  </a:lnTo>
                  <a:lnTo>
                    <a:pt x="34833" y="4150"/>
                  </a:lnTo>
                  <a:lnTo>
                    <a:pt x="26982" y="405"/>
                  </a:lnTo>
                  <a:lnTo>
                    <a:pt x="1829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7" name="Google Shape;2007;p43"/>
            <p:cNvSpPr/>
            <p:nvPr/>
          </p:nvSpPr>
          <p:spPr>
            <a:xfrm>
              <a:off x="2591492" y="4555313"/>
              <a:ext cx="43814" cy="43814"/>
            </a:xfrm>
            <a:custGeom>
              <a:avLst/>
              <a:gdLst/>
              <a:ahLst/>
              <a:cxnLst/>
              <a:rect l="l" t="t" r="r" b="b"/>
              <a:pathLst>
                <a:path w="43814" h="43814" extrusionOk="0">
                  <a:moveTo>
                    <a:pt x="16314" y="42886"/>
                  </a:moveTo>
                  <a:lnTo>
                    <a:pt x="43297" y="18291"/>
                  </a:lnTo>
                  <a:lnTo>
                    <a:pt x="40442" y="10398"/>
                  </a:lnTo>
                  <a:lnTo>
                    <a:pt x="34833" y="4150"/>
                  </a:lnTo>
                  <a:lnTo>
                    <a:pt x="26982" y="405"/>
                  </a:lnTo>
                  <a:lnTo>
                    <a:pt x="18294" y="0"/>
                  </a:lnTo>
                  <a:lnTo>
                    <a:pt x="10402" y="2860"/>
                  </a:lnTo>
                  <a:lnTo>
                    <a:pt x="4158" y="8472"/>
                  </a:lnTo>
                  <a:lnTo>
                    <a:pt x="414" y="16318"/>
                  </a:lnTo>
                  <a:lnTo>
                    <a:pt x="0" y="25007"/>
                  </a:lnTo>
                  <a:lnTo>
                    <a:pt x="2854" y="32902"/>
                  </a:lnTo>
                  <a:lnTo>
                    <a:pt x="8463" y="39147"/>
                  </a:lnTo>
                  <a:lnTo>
                    <a:pt x="16314" y="4288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8" name="Google Shape;2008;p43"/>
            <p:cNvSpPr/>
            <p:nvPr/>
          </p:nvSpPr>
          <p:spPr>
            <a:xfrm>
              <a:off x="2564542" y="4626378"/>
              <a:ext cx="50164" cy="87629"/>
            </a:xfrm>
            <a:custGeom>
              <a:avLst/>
              <a:gdLst/>
              <a:ahLst/>
              <a:cxnLst/>
              <a:rect l="l" t="t" r="r" b="b"/>
              <a:pathLst>
                <a:path w="50164" h="87629" extrusionOk="0">
                  <a:moveTo>
                    <a:pt x="4953" y="0"/>
                  </a:moveTo>
                  <a:lnTo>
                    <a:pt x="0" y="87528"/>
                  </a:lnTo>
                  <a:lnTo>
                    <a:pt x="50050" y="16713"/>
                  </a:lnTo>
                  <a:lnTo>
                    <a:pt x="495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09" name="Google Shape;2009;p43"/>
            <p:cNvSpPr/>
            <p:nvPr/>
          </p:nvSpPr>
          <p:spPr>
            <a:xfrm>
              <a:off x="2180508" y="3041179"/>
              <a:ext cx="1547495" cy="1661160"/>
            </a:xfrm>
            <a:custGeom>
              <a:avLst/>
              <a:gdLst/>
              <a:ahLst/>
              <a:cxnLst/>
              <a:rect l="l" t="t" r="r" b="b"/>
              <a:pathLst>
                <a:path w="1547495" h="1661160" extrusionOk="0">
                  <a:moveTo>
                    <a:pt x="263416" y="1660832"/>
                  </a:moveTo>
                  <a:lnTo>
                    <a:pt x="227978" y="1600333"/>
                  </a:lnTo>
                  <a:lnTo>
                    <a:pt x="195392" y="1540627"/>
                  </a:lnTo>
                  <a:lnTo>
                    <a:pt x="165590" y="1481738"/>
                  </a:lnTo>
                  <a:lnTo>
                    <a:pt x="138502" y="1423684"/>
                  </a:lnTo>
                  <a:lnTo>
                    <a:pt x="114059" y="1366489"/>
                  </a:lnTo>
                  <a:lnTo>
                    <a:pt x="92194" y="1310172"/>
                  </a:lnTo>
                  <a:lnTo>
                    <a:pt x="72837" y="1254755"/>
                  </a:lnTo>
                  <a:lnTo>
                    <a:pt x="55918" y="1200259"/>
                  </a:lnTo>
                  <a:lnTo>
                    <a:pt x="41370" y="1146705"/>
                  </a:lnTo>
                  <a:lnTo>
                    <a:pt x="29123" y="1094113"/>
                  </a:lnTo>
                  <a:lnTo>
                    <a:pt x="19109" y="1042505"/>
                  </a:lnTo>
                  <a:lnTo>
                    <a:pt x="11258" y="991902"/>
                  </a:lnTo>
                  <a:lnTo>
                    <a:pt x="5502" y="942325"/>
                  </a:lnTo>
                  <a:lnTo>
                    <a:pt x="1772" y="893795"/>
                  </a:lnTo>
                  <a:lnTo>
                    <a:pt x="0" y="846334"/>
                  </a:lnTo>
                  <a:lnTo>
                    <a:pt x="115" y="799961"/>
                  </a:lnTo>
                  <a:lnTo>
                    <a:pt x="2049" y="754698"/>
                  </a:lnTo>
                  <a:lnTo>
                    <a:pt x="5734" y="710566"/>
                  </a:lnTo>
                  <a:lnTo>
                    <a:pt x="11101" y="667587"/>
                  </a:lnTo>
                  <a:lnTo>
                    <a:pt x="18080" y="625780"/>
                  </a:lnTo>
                  <a:lnTo>
                    <a:pt x="26604" y="585168"/>
                  </a:lnTo>
                  <a:lnTo>
                    <a:pt x="36602" y="545771"/>
                  </a:lnTo>
                  <a:lnTo>
                    <a:pt x="48007" y="507610"/>
                  </a:lnTo>
                  <a:lnTo>
                    <a:pt x="60748" y="470707"/>
                  </a:lnTo>
                  <a:lnTo>
                    <a:pt x="74758" y="435082"/>
                  </a:lnTo>
                  <a:lnTo>
                    <a:pt x="106309" y="367751"/>
                  </a:lnTo>
                  <a:lnTo>
                    <a:pt x="142106" y="305786"/>
                  </a:lnTo>
                  <a:lnTo>
                    <a:pt x="181600" y="249355"/>
                  </a:lnTo>
                  <a:lnTo>
                    <a:pt x="224240" y="198627"/>
                  </a:lnTo>
                  <a:lnTo>
                    <a:pt x="269474" y="153769"/>
                  </a:lnTo>
                  <a:lnTo>
                    <a:pt x="610535" y="19741"/>
                  </a:lnTo>
                  <a:lnTo>
                    <a:pt x="1028267" y="0"/>
                  </a:lnTo>
                  <a:lnTo>
                    <a:pt x="1391944" y="24630"/>
                  </a:lnTo>
                  <a:lnTo>
                    <a:pt x="1547424" y="4389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10" name="Google Shape;2010;p43"/>
            <p:cNvSpPr/>
            <p:nvPr/>
          </p:nvSpPr>
          <p:spPr>
            <a:xfrm>
              <a:off x="3984648" y="4184258"/>
              <a:ext cx="207010" cy="774064"/>
            </a:xfrm>
            <a:custGeom>
              <a:avLst/>
              <a:gdLst/>
              <a:ahLst/>
              <a:cxnLst/>
              <a:rect l="l" t="t" r="r" b="b"/>
              <a:pathLst>
                <a:path w="207010" h="774064" extrusionOk="0">
                  <a:moveTo>
                    <a:pt x="155289" y="0"/>
                  </a:moveTo>
                  <a:lnTo>
                    <a:pt x="34817" y="427224"/>
                  </a:lnTo>
                  <a:lnTo>
                    <a:pt x="0" y="650259"/>
                  </a:lnTo>
                  <a:lnTo>
                    <a:pt x="55641" y="741667"/>
                  </a:lnTo>
                  <a:lnTo>
                    <a:pt x="206546" y="77401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11" name="Google Shape;2011;p43"/>
            <p:cNvSpPr/>
            <p:nvPr/>
          </p:nvSpPr>
          <p:spPr>
            <a:xfrm>
              <a:off x="4189420" y="4175771"/>
              <a:ext cx="206375" cy="695960"/>
            </a:xfrm>
            <a:custGeom>
              <a:avLst/>
              <a:gdLst/>
              <a:ahLst/>
              <a:cxnLst/>
              <a:rect l="l" t="t" r="r" b="b"/>
              <a:pathLst>
                <a:path w="206375" h="695960" extrusionOk="0">
                  <a:moveTo>
                    <a:pt x="0" y="0"/>
                  </a:moveTo>
                  <a:lnTo>
                    <a:pt x="145709" y="283053"/>
                  </a:lnTo>
                  <a:lnTo>
                    <a:pt x="205936" y="449870"/>
                  </a:lnTo>
                  <a:lnTo>
                    <a:pt x="191173" y="565668"/>
                  </a:lnTo>
                  <a:lnTo>
                    <a:pt x="111912" y="69566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12" name="Google Shape;2012;p43"/>
            <p:cNvSpPr/>
            <p:nvPr/>
          </p:nvSpPr>
          <p:spPr>
            <a:xfrm>
              <a:off x="4290440" y="4802286"/>
              <a:ext cx="62229" cy="85725"/>
            </a:xfrm>
            <a:custGeom>
              <a:avLst/>
              <a:gdLst/>
              <a:ahLst/>
              <a:cxnLst/>
              <a:rect l="l" t="t" r="r" b="b"/>
              <a:pathLst>
                <a:path w="62229" h="85725" extrusionOk="0">
                  <a:moveTo>
                    <a:pt x="20243" y="0"/>
                  </a:moveTo>
                  <a:lnTo>
                    <a:pt x="0" y="85305"/>
                  </a:lnTo>
                  <a:lnTo>
                    <a:pt x="61722" y="24358"/>
                  </a:lnTo>
                  <a:lnTo>
                    <a:pt x="2024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013" name="Google Shape;2013;p43"/>
            <p:cNvPicPr preferRelativeResize="0"/>
            <p:nvPr/>
          </p:nvPicPr>
          <p:blipFill rotWithShape="1">
            <a:blip r:embed="rId9">
              <a:alphaModFix/>
            </a:blip>
            <a:srcRect/>
            <a:stretch/>
          </p:blipFill>
          <p:spPr>
            <a:xfrm>
              <a:off x="2699381" y="4394673"/>
              <a:ext cx="137020" cy="137032"/>
            </a:xfrm>
            <a:prstGeom prst="rect">
              <a:avLst/>
            </a:prstGeom>
            <a:noFill/>
            <a:ln>
              <a:noFill/>
            </a:ln>
          </p:spPr>
        </p:pic>
        <p:sp>
          <p:nvSpPr>
            <p:cNvPr id="2014" name="Google Shape;2014;p43"/>
            <p:cNvSpPr/>
            <p:nvPr/>
          </p:nvSpPr>
          <p:spPr>
            <a:xfrm>
              <a:off x="4180995" y="4861092"/>
              <a:ext cx="137160" cy="137160"/>
            </a:xfrm>
            <a:custGeom>
              <a:avLst/>
              <a:gdLst/>
              <a:ahLst/>
              <a:cxnLst/>
              <a:rect l="l" t="t" r="r" b="b"/>
              <a:pathLst>
                <a:path w="137160" h="137160" extrusionOk="0">
                  <a:moveTo>
                    <a:pt x="68516" y="0"/>
                  </a:moveTo>
                  <a:lnTo>
                    <a:pt x="41844" y="5383"/>
                  </a:lnTo>
                  <a:lnTo>
                    <a:pt x="20065" y="20064"/>
                  </a:lnTo>
                  <a:lnTo>
                    <a:pt x="5383" y="41839"/>
                  </a:lnTo>
                  <a:lnTo>
                    <a:pt x="0" y="68503"/>
                  </a:lnTo>
                  <a:lnTo>
                    <a:pt x="5383" y="95175"/>
                  </a:lnTo>
                  <a:lnTo>
                    <a:pt x="20065" y="116954"/>
                  </a:lnTo>
                  <a:lnTo>
                    <a:pt x="41844" y="131636"/>
                  </a:lnTo>
                  <a:lnTo>
                    <a:pt x="68516" y="137020"/>
                  </a:lnTo>
                  <a:lnTo>
                    <a:pt x="95183" y="131636"/>
                  </a:lnTo>
                  <a:lnTo>
                    <a:pt x="116962" y="116954"/>
                  </a:lnTo>
                  <a:lnTo>
                    <a:pt x="131647" y="95175"/>
                  </a:lnTo>
                  <a:lnTo>
                    <a:pt x="137032" y="68503"/>
                  </a:lnTo>
                  <a:lnTo>
                    <a:pt x="131647" y="41839"/>
                  </a:lnTo>
                  <a:lnTo>
                    <a:pt x="116962" y="20064"/>
                  </a:lnTo>
                  <a:lnTo>
                    <a:pt x="95183" y="5383"/>
                  </a:lnTo>
                  <a:lnTo>
                    <a:pt x="685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015" name="Google Shape;2015;p43"/>
            <p:cNvPicPr preferRelativeResize="0"/>
            <p:nvPr/>
          </p:nvPicPr>
          <p:blipFill rotWithShape="1">
            <a:blip r:embed="rId5">
              <a:alphaModFix/>
            </a:blip>
            <a:srcRect/>
            <a:stretch/>
          </p:blipFill>
          <p:spPr>
            <a:xfrm>
              <a:off x="3082817" y="3405676"/>
              <a:ext cx="143370" cy="143383"/>
            </a:xfrm>
            <a:prstGeom prst="rect">
              <a:avLst/>
            </a:prstGeom>
            <a:noFill/>
            <a:ln>
              <a:noFill/>
            </a:ln>
          </p:spPr>
        </p:pic>
      </p:grpSp>
      <p:sp>
        <p:nvSpPr>
          <p:cNvPr id="2016" name="Google Shape;2016;p43"/>
          <p:cNvSpPr txBox="1"/>
          <p:nvPr/>
        </p:nvSpPr>
        <p:spPr>
          <a:xfrm>
            <a:off x="7081043" y="2182225"/>
            <a:ext cx="2397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2017" name="Google Shape;2017;p43"/>
          <p:cNvPicPr preferRelativeResize="0"/>
          <p:nvPr/>
        </p:nvPicPr>
        <p:blipFill rotWithShape="1">
          <a:blip r:embed="rId5">
            <a:alphaModFix/>
          </a:blip>
          <a:srcRect/>
          <a:stretch/>
        </p:blipFill>
        <p:spPr>
          <a:xfrm>
            <a:off x="8065450" y="2818513"/>
            <a:ext cx="143382" cy="143370"/>
          </a:xfrm>
          <a:prstGeom prst="rect">
            <a:avLst/>
          </a:prstGeom>
          <a:noFill/>
          <a:ln>
            <a:noFill/>
          </a:ln>
        </p:spPr>
      </p:pic>
      <p:sp>
        <p:nvSpPr>
          <p:cNvPr id="2018" name="Google Shape;2018;p43"/>
          <p:cNvSpPr txBox="1"/>
          <p:nvPr/>
        </p:nvSpPr>
        <p:spPr>
          <a:xfrm>
            <a:off x="8076992" y="2821725"/>
            <a:ext cx="2397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019" name="Google Shape;2019;p43"/>
          <p:cNvPicPr preferRelativeResize="0"/>
          <p:nvPr/>
        </p:nvPicPr>
        <p:blipFill rotWithShape="1">
          <a:blip r:embed="rId7">
            <a:alphaModFix/>
          </a:blip>
          <a:srcRect/>
          <a:stretch/>
        </p:blipFill>
        <p:spPr>
          <a:xfrm>
            <a:off x="6991742" y="292401"/>
            <a:ext cx="127673" cy="127673"/>
          </a:xfrm>
          <a:prstGeom prst="rect">
            <a:avLst/>
          </a:prstGeom>
          <a:noFill/>
          <a:ln>
            <a:noFill/>
          </a:ln>
        </p:spPr>
      </p:pic>
      <p:sp>
        <p:nvSpPr>
          <p:cNvPr id="2020" name="Google Shape;2020;p43"/>
          <p:cNvSpPr txBox="1"/>
          <p:nvPr/>
        </p:nvSpPr>
        <p:spPr>
          <a:xfrm>
            <a:off x="6999057" y="291525"/>
            <a:ext cx="1983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sp>
        <p:nvSpPr>
          <p:cNvPr id="2021" name="Google Shape;2021;p43"/>
          <p:cNvSpPr/>
          <p:nvPr/>
        </p:nvSpPr>
        <p:spPr>
          <a:xfrm>
            <a:off x="8143138" y="3476462"/>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22"/>
                </a:lnTo>
                <a:lnTo>
                  <a:pt x="102636" y="17611"/>
                </a:lnTo>
                <a:lnTo>
                  <a:pt x="83526" y="4725"/>
                </a:lnTo>
                <a:lnTo>
                  <a:pt x="60121" y="0"/>
                </a:lnTo>
                <a:lnTo>
                  <a:pt x="36722" y="4725"/>
                </a:lnTo>
                <a:lnTo>
                  <a:pt x="17611" y="17611"/>
                </a:lnTo>
                <a:lnTo>
                  <a:pt x="4725" y="36722"/>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22" name="Google Shape;2022;p43"/>
          <p:cNvSpPr txBox="1"/>
          <p:nvPr/>
        </p:nvSpPr>
        <p:spPr>
          <a:xfrm>
            <a:off x="8145121" y="3468700"/>
            <a:ext cx="239700" cy="289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38100" lvl="0" indent="0" algn="l" rtl="0">
              <a:lnSpc>
                <a:spcPct val="100000"/>
              </a:lnSpc>
              <a:spcBef>
                <a:spcPts val="535"/>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grpSp>
        <p:nvGrpSpPr>
          <p:cNvPr id="2023" name="Google Shape;2023;p43"/>
          <p:cNvGrpSpPr/>
          <p:nvPr/>
        </p:nvGrpSpPr>
        <p:grpSpPr>
          <a:xfrm>
            <a:off x="7705423" y="1671383"/>
            <a:ext cx="364293" cy="260584"/>
            <a:chOff x="3724223" y="2896933"/>
            <a:chExt cx="364293" cy="260584"/>
          </a:xfrm>
        </p:grpSpPr>
        <p:pic>
          <p:nvPicPr>
            <p:cNvPr id="2024" name="Google Shape;2024;p43"/>
            <p:cNvPicPr preferRelativeResize="0"/>
            <p:nvPr/>
          </p:nvPicPr>
          <p:blipFill rotWithShape="1">
            <a:blip r:embed="rId10">
              <a:alphaModFix/>
            </a:blip>
            <a:srcRect/>
            <a:stretch/>
          </p:blipFill>
          <p:spPr>
            <a:xfrm>
              <a:off x="3960843" y="2896933"/>
              <a:ext cx="127673" cy="127673"/>
            </a:xfrm>
            <a:prstGeom prst="rect">
              <a:avLst/>
            </a:prstGeom>
            <a:noFill/>
            <a:ln>
              <a:noFill/>
            </a:ln>
          </p:spPr>
        </p:pic>
        <p:pic>
          <p:nvPicPr>
            <p:cNvPr id="2025" name="Google Shape;2025;p43"/>
            <p:cNvPicPr preferRelativeResize="0"/>
            <p:nvPr/>
          </p:nvPicPr>
          <p:blipFill rotWithShape="1">
            <a:blip r:embed="rId11">
              <a:alphaModFix/>
            </a:blip>
            <a:srcRect/>
            <a:stretch/>
          </p:blipFill>
          <p:spPr>
            <a:xfrm>
              <a:off x="3724223" y="3029844"/>
              <a:ext cx="127673" cy="127673"/>
            </a:xfrm>
            <a:prstGeom prst="rect">
              <a:avLst/>
            </a:prstGeom>
            <a:noFill/>
            <a:ln>
              <a:noFill/>
            </a:ln>
          </p:spPr>
        </p:pic>
      </p:grpSp>
      <p:sp>
        <p:nvSpPr>
          <p:cNvPr id="2026" name="Google Shape;2026;p43"/>
          <p:cNvSpPr txBox="1"/>
          <p:nvPr/>
        </p:nvSpPr>
        <p:spPr>
          <a:xfrm>
            <a:off x="7715248" y="1633025"/>
            <a:ext cx="429900" cy="281400"/>
          </a:xfrm>
          <a:prstGeom prst="rect">
            <a:avLst/>
          </a:prstGeom>
          <a:noFill/>
          <a:ln>
            <a:noFill/>
          </a:ln>
        </p:spPr>
        <p:txBody>
          <a:bodyPr spcFirstLastPara="1" wrap="square" lIns="0" tIns="46350" rIns="0" bIns="0" anchor="t" anchorCtr="0">
            <a:spAutoFit/>
          </a:bodyPr>
          <a:lstStyle/>
          <a:p>
            <a:pPr marL="245109"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12700" lvl="0" indent="0" algn="l" rtl="0">
              <a:lnSpc>
                <a:spcPct val="100000"/>
              </a:lnSpc>
              <a:spcBef>
                <a:spcPts val="27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2027" name="Google Shape;2027;p43"/>
          <p:cNvPicPr preferRelativeResize="0"/>
          <p:nvPr/>
        </p:nvPicPr>
        <p:blipFill rotWithShape="1">
          <a:blip r:embed="rId12">
            <a:alphaModFix/>
          </a:blip>
          <a:srcRect/>
          <a:stretch/>
        </p:blipFill>
        <p:spPr>
          <a:xfrm>
            <a:off x="6276933" y="3249359"/>
            <a:ext cx="127673" cy="127673"/>
          </a:xfrm>
          <a:prstGeom prst="rect">
            <a:avLst/>
          </a:prstGeom>
          <a:noFill/>
          <a:ln>
            <a:noFill/>
          </a:ln>
        </p:spPr>
      </p:pic>
      <p:sp>
        <p:nvSpPr>
          <p:cNvPr id="2028" name="Google Shape;2028;p43"/>
          <p:cNvSpPr txBox="1"/>
          <p:nvPr/>
        </p:nvSpPr>
        <p:spPr>
          <a:xfrm>
            <a:off x="6685125" y="3168050"/>
            <a:ext cx="198300" cy="120600"/>
          </a:xfrm>
          <a:prstGeom prst="rect">
            <a:avLst/>
          </a:prstGeom>
          <a:noFill/>
          <a:ln>
            <a:noFill/>
          </a:ln>
        </p:spPr>
        <p:txBody>
          <a:bodyPr spcFirstLastPara="1" wrap="square" lIns="0" tIns="12700" rIns="0" bIns="0" anchor="t" anchorCtr="0">
            <a:spAutoFit/>
          </a:bodyPr>
          <a:lstStyle/>
          <a:p>
            <a:pPr marL="0" lvl="0" indent="0" algn="l" rtl="0">
              <a:lnSpc>
                <a:spcPct val="103571"/>
              </a:lnSpc>
              <a:spcBef>
                <a:spcPts val="0"/>
              </a:spcBef>
              <a:spcAft>
                <a:spcPts val="0"/>
              </a:spcAft>
              <a:buNone/>
            </a:pPr>
            <a:r>
              <a:rPr lang="en" sz="700" b="1">
                <a:solidFill>
                  <a:srgbClr val="FFFFFF"/>
                </a:solidFill>
                <a:latin typeface="Arial"/>
                <a:ea typeface="Arial"/>
                <a:cs typeface="Arial"/>
                <a:sym typeface="Arial"/>
              </a:rPr>
              <a:t>U1</a:t>
            </a:r>
            <a:endParaRPr sz="650">
              <a:latin typeface="Arial"/>
              <a:ea typeface="Arial"/>
              <a:cs typeface="Arial"/>
              <a:sym typeface="Arial"/>
            </a:endParaRPr>
          </a:p>
        </p:txBody>
      </p:sp>
      <p:sp>
        <p:nvSpPr>
          <p:cNvPr id="2029" name="Google Shape;2029;p43"/>
          <p:cNvSpPr txBox="1"/>
          <p:nvPr/>
        </p:nvSpPr>
        <p:spPr>
          <a:xfrm>
            <a:off x="7639201" y="411473"/>
            <a:ext cx="4920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NO CATCH</a:t>
            </a:r>
            <a:endParaRPr sz="700">
              <a:latin typeface="Arial"/>
              <a:ea typeface="Arial"/>
              <a:cs typeface="Arial"/>
              <a:sym typeface="Arial"/>
            </a:endParaRPr>
          </a:p>
        </p:txBody>
      </p:sp>
      <p:sp>
        <p:nvSpPr>
          <p:cNvPr id="2030" name="Google Shape;2030;p43"/>
          <p:cNvSpPr txBox="1"/>
          <p:nvPr/>
        </p:nvSpPr>
        <p:spPr>
          <a:xfrm>
            <a:off x="6196963" y="3166938"/>
            <a:ext cx="3633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a:solidFill>
                  <a:srgbClr val="000000"/>
                </a:solidFill>
              </a:rPr>
              <a:t>R1</a:t>
            </a:r>
            <a:endParaRPr sz="700" b="1">
              <a:solidFill>
                <a:srgbClr val="000000"/>
              </a:solidFill>
            </a:endParaRPr>
          </a:p>
        </p:txBody>
      </p:sp>
      <p:sp>
        <p:nvSpPr>
          <p:cNvPr id="2031" name="Google Shape;2031;p43"/>
          <p:cNvSpPr txBox="1"/>
          <p:nvPr/>
        </p:nvSpPr>
        <p:spPr>
          <a:xfrm>
            <a:off x="578725" y="3978800"/>
            <a:ext cx="3879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Fair/Foul Decision (7.6.10 CCA pp. 64)</a:t>
            </a:r>
            <a:endParaRPr sz="1300">
              <a:latin typeface="Roboto"/>
              <a:ea typeface="Roboto"/>
              <a:cs typeface="Roboto"/>
              <a:sym typeface="Roboto"/>
            </a:endParaRPr>
          </a:p>
        </p:txBody>
      </p:sp>
      <p:sp>
        <p:nvSpPr>
          <p:cNvPr id="2032" name="Google Shape;2032;p43"/>
          <p:cNvSpPr txBox="1"/>
          <p:nvPr/>
        </p:nvSpPr>
        <p:spPr>
          <a:xfrm>
            <a:off x="4690150" y="3978800"/>
            <a:ext cx="3882900" cy="3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Roboto"/>
                <a:ea typeface="Roboto"/>
                <a:cs typeface="Roboto"/>
                <a:sym typeface="Roboto"/>
              </a:rPr>
              <a:t>Trouble Ball, non-Fair/Foul (7.6.13 CCA pp. 67)</a:t>
            </a:r>
            <a:endParaRPr sz="1300">
              <a:latin typeface="Roboto"/>
              <a:ea typeface="Roboto"/>
              <a:cs typeface="Roboto"/>
              <a:sym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36"/>
        <p:cNvGrpSpPr/>
        <p:nvPr/>
      </p:nvGrpSpPr>
      <p:grpSpPr>
        <a:xfrm>
          <a:off x="0" y="0"/>
          <a:ext cx="0" cy="0"/>
          <a:chOff x="0" y="0"/>
          <a:chExt cx="0" cy="0"/>
        </a:xfrm>
      </p:grpSpPr>
      <p:sp>
        <p:nvSpPr>
          <p:cNvPr id="2037" name="Google Shape;2037;p44"/>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Rotations on Fly Balls and Base Hits</a:t>
            </a:r>
            <a:endParaRPr/>
          </a:p>
        </p:txBody>
      </p:sp>
      <p:sp>
        <p:nvSpPr>
          <p:cNvPr id="2038" name="Google Shape;2038;p44"/>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Runners at 1st and 2nd, Runners at 1st, 2nd, and 3rd, and Runners at 1st and 3rd</a:t>
            </a:r>
            <a:endParaRPr/>
          </a:p>
        </p:txBody>
      </p:sp>
      <p:grpSp>
        <p:nvGrpSpPr>
          <p:cNvPr id="2039" name="Google Shape;2039;p44"/>
          <p:cNvGrpSpPr/>
          <p:nvPr/>
        </p:nvGrpSpPr>
        <p:grpSpPr>
          <a:xfrm>
            <a:off x="4873306" y="744996"/>
            <a:ext cx="3883025" cy="3653511"/>
            <a:chOff x="713231" y="1399946"/>
            <a:chExt cx="3883025" cy="3653511"/>
          </a:xfrm>
        </p:grpSpPr>
        <p:sp>
          <p:nvSpPr>
            <p:cNvPr id="2040" name="Google Shape;2040;p44"/>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41" name="Google Shape;2041;p44"/>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42" name="Google Shape;2042;p44"/>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043" name="Google Shape;2043;p44"/>
          <p:cNvGrpSpPr/>
          <p:nvPr/>
        </p:nvGrpSpPr>
        <p:grpSpPr>
          <a:xfrm>
            <a:off x="4876481" y="747257"/>
            <a:ext cx="3879850" cy="3651250"/>
            <a:chOff x="716406" y="1402207"/>
            <a:chExt cx="3879850" cy="3651250"/>
          </a:xfrm>
        </p:grpSpPr>
        <p:sp>
          <p:nvSpPr>
            <p:cNvPr id="2044" name="Google Shape;2044;p44"/>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45" name="Google Shape;2045;p44"/>
            <p:cNvSpPr/>
            <p:nvPr/>
          </p:nvSpPr>
          <p:spPr>
            <a:xfrm>
              <a:off x="716406" y="1402207"/>
              <a:ext cx="3782695" cy="3487420"/>
            </a:xfrm>
            <a:custGeom>
              <a:avLst/>
              <a:gdLst/>
              <a:ahLst/>
              <a:cxnLst/>
              <a:rect l="l" t="t" r="r" b="b"/>
              <a:pathLst>
                <a:path w="3782695" h="3487420" extrusionOk="0">
                  <a:moveTo>
                    <a:pt x="3773040" y="3258361"/>
                  </a:moveTo>
                  <a:lnTo>
                    <a:pt x="3192314" y="3258361"/>
                  </a:lnTo>
                  <a:lnTo>
                    <a:pt x="3208053" y="3305716"/>
                  </a:lnTo>
                  <a:lnTo>
                    <a:pt x="3231222" y="3349338"/>
                  </a:lnTo>
                  <a:lnTo>
                    <a:pt x="3261015" y="3388300"/>
                  </a:lnTo>
                  <a:lnTo>
                    <a:pt x="3296682" y="3421856"/>
                  </a:lnTo>
                  <a:lnTo>
                    <a:pt x="3337477" y="3449256"/>
                  </a:lnTo>
                  <a:lnTo>
                    <a:pt x="3382652" y="3469754"/>
                  </a:lnTo>
                  <a:lnTo>
                    <a:pt x="3431458" y="3482601"/>
                  </a:lnTo>
                  <a:lnTo>
                    <a:pt x="3483149" y="3487050"/>
                  </a:lnTo>
                  <a:lnTo>
                    <a:pt x="3531683" y="3483133"/>
                  </a:lnTo>
                  <a:lnTo>
                    <a:pt x="3577725" y="3471795"/>
                  </a:lnTo>
                  <a:lnTo>
                    <a:pt x="3620657" y="3453650"/>
                  </a:lnTo>
                  <a:lnTo>
                    <a:pt x="3659865" y="3429316"/>
                  </a:lnTo>
                  <a:lnTo>
                    <a:pt x="3694731" y="3399409"/>
                  </a:lnTo>
                  <a:lnTo>
                    <a:pt x="3724639" y="3364544"/>
                  </a:lnTo>
                  <a:lnTo>
                    <a:pt x="3748973" y="3325338"/>
                  </a:lnTo>
                  <a:lnTo>
                    <a:pt x="3767118" y="3282408"/>
                  </a:lnTo>
                  <a:lnTo>
                    <a:pt x="3773040" y="3258361"/>
                  </a:lnTo>
                  <a:close/>
                </a:path>
                <a:path w="3782695" h="3487420" extrusionOk="0">
                  <a:moveTo>
                    <a:pt x="609708" y="3116362"/>
                  </a:moveTo>
                  <a:lnTo>
                    <a:pt x="0" y="3116362"/>
                  </a:lnTo>
                  <a:lnTo>
                    <a:pt x="0" y="3258361"/>
                  </a:lnTo>
                  <a:lnTo>
                    <a:pt x="3192314" y="3258361"/>
                  </a:lnTo>
                  <a:lnTo>
                    <a:pt x="3192255" y="3258183"/>
                  </a:lnTo>
                  <a:lnTo>
                    <a:pt x="3773084" y="3258183"/>
                  </a:lnTo>
                  <a:lnTo>
                    <a:pt x="3778457" y="3236369"/>
                  </a:lnTo>
                  <a:lnTo>
                    <a:pt x="3782373" y="3187838"/>
                  </a:lnTo>
                  <a:lnTo>
                    <a:pt x="3777910" y="3136058"/>
                  </a:lnTo>
                  <a:lnTo>
                    <a:pt x="3773852" y="3120668"/>
                  </a:lnTo>
                  <a:lnTo>
                    <a:pt x="611450" y="3120668"/>
                  </a:lnTo>
                  <a:lnTo>
                    <a:pt x="609708" y="3116362"/>
                  </a:lnTo>
                  <a:close/>
                </a:path>
                <a:path w="3782695" h="3487420" extrusionOk="0">
                  <a:moveTo>
                    <a:pt x="2564405" y="153490"/>
                  </a:moveTo>
                  <a:lnTo>
                    <a:pt x="2511837" y="154074"/>
                  </a:lnTo>
                  <a:lnTo>
                    <a:pt x="2513852" y="154074"/>
                  </a:lnTo>
                  <a:lnTo>
                    <a:pt x="2468499" y="155617"/>
                  </a:lnTo>
                  <a:lnTo>
                    <a:pt x="2420949" y="158258"/>
                  </a:lnTo>
                  <a:lnTo>
                    <a:pt x="2373683" y="161937"/>
                  </a:lnTo>
                  <a:lnTo>
                    <a:pt x="2326712" y="166641"/>
                  </a:lnTo>
                  <a:lnTo>
                    <a:pt x="2280047" y="172360"/>
                  </a:lnTo>
                  <a:lnTo>
                    <a:pt x="2233700" y="179082"/>
                  </a:lnTo>
                  <a:lnTo>
                    <a:pt x="2187681" y="186796"/>
                  </a:lnTo>
                  <a:lnTo>
                    <a:pt x="2142002" y="195491"/>
                  </a:lnTo>
                  <a:lnTo>
                    <a:pt x="2096675" y="205156"/>
                  </a:lnTo>
                  <a:lnTo>
                    <a:pt x="2051710" y="215779"/>
                  </a:lnTo>
                  <a:lnTo>
                    <a:pt x="2007119" y="227349"/>
                  </a:lnTo>
                  <a:lnTo>
                    <a:pt x="1962912" y="239855"/>
                  </a:lnTo>
                  <a:lnTo>
                    <a:pt x="1919102" y="253286"/>
                  </a:lnTo>
                  <a:lnTo>
                    <a:pt x="1875700" y="267630"/>
                  </a:lnTo>
                  <a:lnTo>
                    <a:pt x="1832716" y="282876"/>
                  </a:lnTo>
                  <a:lnTo>
                    <a:pt x="1790162" y="299013"/>
                  </a:lnTo>
                  <a:lnTo>
                    <a:pt x="1748049" y="316030"/>
                  </a:lnTo>
                  <a:lnTo>
                    <a:pt x="1706388" y="333915"/>
                  </a:lnTo>
                  <a:lnTo>
                    <a:pt x="1665191" y="352658"/>
                  </a:lnTo>
                  <a:lnTo>
                    <a:pt x="1624469" y="372246"/>
                  </a:lnTo>
                  <a:lnTo>
                    <a:pt x="1584234" y="392669"/>
                  </a:lnTo>
                  <a:lnTo>
                    <a:pt x="1544495" y="413916"/>
                  </a:lnTo>
                  <a:lnTo>
                    <a:pt x="1505266" y="435974"/>
                  </a:lnTo>
                  <a:lnTo>
                    <a:pt x="1466556" y="458834"/>
                  </a:lnTo>
                  <a:lnTo>
                    <a:pt x="1428377" y="482483"/>
                  </a:lnTo>
                  <a:lnTo>
                    <a:pt x="1390741" y="506911"/>
                  </a:lnTo>
                  <a:lnTo>
                    <a:pt x="1353658" y="532106"/>
                  </a:lnTo>
                  <a:lnTo>
                    <a:pt x="1317140" y="558057"/>
                  </a:lnTo>
                  <a:lnTo>
                    <a:pt x="1281198" y="584753"/>
                  </a:lnTo>
                  <a:lnTo>
                    <a:pt x="1245844" y="612182"/>
                  </a:lnTo>
                  <a:lnTo>
                    <a:pt x="1211088" y="640334"/>
                  </a:lnTo>
                  <a:lnTo>
                    <a:pt x="1176942" y="669196"/>
                  </a:lnTo>
                  <a:lnTo>
                    <a:pt x="1143417" y="698759"/>
                  </a:lnTo>
                  <a:lnTo>
                    <a:pt x="1110524" y="729009"/>
                  </a:lnTo>
                  <a:lnTo>
                    <a:pt x="1078275" y="759938"/>
                  </a:lnTo>
                  <a:lnTo>
                    <a:pt x="1046681" y="791532"/>
                  </a:lnTo>
                  <a:lnTo>
                    <a:pt x="1015752" y="823781"/>
                  </a:lnTo>
                  <a:lnTo>
                    <a:pt x="985501" y="856673"/>
                  </a:lnTo>
                  <a:lnTo>
                    <a:pt x="955939" y="890198"/>
                  </a:lnTo>
                  <a:lnTo>
                    <a:pt x="927076" y="924344"/>
                  </a:lnTo>
                  <a:lnTo>
                    <a:pt x="898924" y="959100"/>
                  </a:lnTo>
                  <a:lnTo>
                    <a:pt x="871495" y="994455"/>
                  </a:lnTo>
                  <a:lnTo>
                    <a:pt x="844799" y="1030396"/>
                  </a:lnTo>
                  <a:lnTo>
                    <a:pt x="818848" y="1066914"/>
                  </a:lnTo>
                  <a:lnTo>
                    <a:pt x="793652" y="1103997"/>
                  </a:lnTo>
                  <a:lnTo>
                    <a:pt x="769224" y="1141633"/>
                  </a:lnTo>
                  <a:lnTo>
                    <a:pt x="745575" y="1179812"/>
                  </a:lnTo>
                  <a:lnTo>
                    <a:pt x="722715" y="1218522"/>
                  </a:lnTo>
                  <a:lnTo>
                    <a:pt x="700656" y="1257752"/>
                  </a:lnTo>
                  <a:lnTo>
                    <a:pt x="679410" y="1297490"/>
                  </a:lnTo>
                  <a:lnTo>
                    <a:pt x="658987" y="1337726"/>
                  </a:lnTo>
                  <a:lnTo>
                    <a:pt x="639398" y="1378448"/>
                  </a:lnTo>
                  <a:lnTo>
                    <a:pt x="620656" y="1419645"/>
                  </a:lnTo>
                  <a:lnTo>
                    <a:pt x="602770" y="1461305"/>
                  </a:lnTo>
                  <a:lnTo>
                    <a:pt x="585753" y="1503418"/>
                  </a:lnTo>
                  <a:lnTo>
                    <a:pt x="569616" y="1545972"/>
                  </a:lnTo>
                  <a:lnTo>
                    <a:pt x="554370" y="1588956"/>
                  </a:lnTo>
                  <a:lnTo>
                    <a:pt x="540025" y="1632359"/>
                  </a:lnTo>
                  <a:lnTo>
                    <a:pt x="526594" y="1676170"/>
                  </a:lnTo>
                  <a:lnTo>
                    <a:pt x="514088" y="1720376"/>
                  </a:lnTo>
                  <a:lnTo>
                    <a:pt x="502518" y="1764968"/>
                  </a:lnTo>
                  <a:lnTo>
                    <a:pt x="491895" y="1809933"/>
                  </a:lnTo>
                  <a:lnTo>
                    <a:pt x="482230" y="1855260"/>
                  </a:lnTo>
                  <a:lnTo>
                    <a:pt x="473535" y="1900939"/>
                  </a:lnTo>
                  <a:lnTo>
                    <a:pt x="465820" y="1946958"/>
                  </a:lnTo>
                  <a:lnTo>
                    <a:pt x="459098" y="1993306"/>
                  </a:lnTo>
                  <a:lnTo>
                    <a:pt x="453379" y="2039971"/>
                  </a:lnTo>
                  <a:lnTo>
                    <a:pt x="448675" y="2086943"/>
                  </a:lnTo>
                  <a:lnTo>
                    <a:pt x="444997" y="2134209"/>
                  </a:lnTo>
                  <a:lnTo>
                    <a:pt x="442355" y="2181760"/>
                  </a:lnTo>
                  <a:lnTo>
                    <a:pt x="440762" y="2229583"/>
                  </a:lnTo>
                  <a:lnTo>
                    <a:pt x="440229" y="2277667"/>
                  </a:lnTo>
                  <a:lnTo>
                    <a:pt x="440887" y="2331071"/>
                  </a:lnTo>
                  <a:lnTo>
                    <a:pt x="442846" y="2384005"/>
                  </a:lnTo>
                  <a:lnTo>
                    <a:pt x="446081" y="2436468"/>
                  </a:lnTo>
                  <a:lnTo>
                    <a:pt x="450568" y="2488459"/>
                  </a:lnTo>
                  <a:lnTo>
                    <a:pt x="456280" y="2539976"/>
                  </a:lnTo>
                  <a:lnTo>
                    <a:pt x="463194" y="2591018"/>
                  </a:lnTo>
                  <a:lnTo>
                    <a:pt x="471285" y="2641582"/>
                  </a:lnTo>
                  <a:lnTo>
                    <a:pt x="480527" y="2691668"/>
                  </a:lnTo>
                  <a:lnTo>
                    <a:pt x="490896" y="2741274"/>
                  </a:lnTo>
                  <a:lnTo>
                    <a:pt x="502368" y="2790399"/>
                  </a:lnTo>
                  <a:lnTo>
                    <a:pt x="514917" y="2839041"/>
                  </a:lnTo>
                  <a:lnTo>
                    <a:pt x="528519" y="2887198"/>
                  </a:lnTo>
                  <a:lnTo>
                    <a:pt x="543149" y="2934870"/>
                  </a:lnTo>
                  <a:lnTo>
                    <a:pt x="558781" y="2982054"/>
                  </a:lnTo>
                  <a:lnTo>
                    <a:pt x="575392" y="3028749"/>
                  </a:lnTo>
                  <a:lnTo>
                    <a:pt x="592957" y="3074954"/>
                  </a:lnTo>
                  <a:lnTo>
                    <a:pt x="611450" y="3120668"/>
                  </a:lnTo>
                  <a:lnTo>
                    <a:pt x="610637" y="3116362"/>
                  </a:lnTo>
                  <a:lnTo>
                    <a:pt x="3772717" y="3116362"/>
                  </a:lnTo>
                  <a:lnTo>
                    <a:pt x="3744457" y="3041939"/>
                  </a:lnTo>
                  <a:lnTo>
                    <a:pt x="3716970" y="3001102"/>
                  </a:lnTo>
                  <a:lnTo>
                    <a:pt x="3683311" y="2965415"/>
                  </a:lnTo>
                  <a:lnTo>
                    <a:pt x="3644233" y="2935630"/>
                  </a:lnTo>
                  <a:lnTo>
                    <a:pt x="3600485" y="2912496"/>
                  </a:lnTo>
                  <a:lnTo>
                    <a:pt x="3553975" y="2897148"/>
                  </a:lnTo>
                  <a:lnTo>
                    <a:pt x="3551779" y="2897148"/>
                  </a:lnTo>
                  <a:lnTo>
                    <a:pt x="3551904" y="2277667"/>
                  </a:lnTo>
                  <a:lnTo>
                    <a:pt x="3552024" y="1676170"/>
                  </a:lnTo>
                  <a:lnTo>
                    <a:pt x="3552146" y="1066914"/>
                  </a:lnTo>
                  <a:lnTo>
                    <a:pt x="3552273" y="435974"/>
                  </a:lnTo>
                  <a:lnTo>
                    <a:pt x="3552294" y="329614"/>
                  </a:lnTo>
                  <a:lnTo>
                    <a:pt x="3410720" y="329614"/>
                  </a:lnTo>
                  <a:lnTo>
                    <a:pt x="3410720" y="326127"/>
                  </a:lnTo>
                  <a:lnTo>
                    <a:pt x="3367307" y="308051"/>
                  </a:lnTo>
                  <a:lnTo>
                    <a:pt x="3319086" y="289028"/>
                  </a:lnTo>
                  <a:lnTo>
                    <a:pt x="3271293" y="271291"/>
                  </a:lnTo>
                  <a:lnTo>
                    <a:pt x="3223780" y="254833"/>
                  </a:lnTo>
                  <a:lnTo>
                    <a:pt x="3176401" y="239645"/>
                  </a:lnTo>
                  <a:lnTo>
                    <a:pt x="3129007" y="225719"/>
                  </a:lnTo>
                  <a:lnTo>
                    <a:pt x="3081450" y="213047"/>
                  </a:lnTo>
                  <a:lnTo>
                    <a:pt x="3033583" y="201620"/>
                  </a:lnTo>
                  <a:lnTo>
                    <a:pt x="2985257" y="191432"/>
                  </a:lnTo>
                  <a:lnTo>
                    <a:pt x="2936324" y="182472"/>
                  </a:lnTo>
                  <a:lnTo>
                    <a:pt x="2886638" y="174734"/>
                  </a:lnTo>
                  <a:lnTo>
                    <a:pt x="2836050" y="168209"/>
                  </a:lnTo>
                  <a:lnTo>
                    <a:pt x="2784412" y="162888"/>
                  </a:lnTo>
                  <a:lnTo>
                    <a:pt x="2731576" y="158764"/>
                  </a:lnTo>
                  <a:lnTo>
                    <a:pt x="2677395" y="155829"/>
                  </a:lnTo>
                  <a:lnTo>
                    <a:pt x="2621721" y="154074"/>
                  </a:lnTo>
                  <a:lnTo>
                    <a:pt x="2564405" y="153490"/>
                  </a:lnTo>
                  <a:close/>
                </a:path>
                <a:path w="3782695" h="3487420" extrusionOk="0">
                  <a:moveTo>
                    <a:pt x="3772717" y="3116362"/>
                  </a:moveTo>
                  <a:lnTo>
                    <a:pt x="610637" y="3116362"/>
                  </a:lnTo>
                  <a:lnTo>
                    <a:pt x="611450" y="3120668"/>
                  </a:lnTo>
                  <a:lnTo>
                    <a:pt x="3773852" y="3120668"/>
                  </a:lnTo>
                  <a:lnTo>
                    <a:pt x="3772717" y="3116362"/>
                  </a:lnTo>
                  <a:close/>
                </a:path>
                <a:path w="3782695" h="3487420" extrusionOk="0">
                  <a:moveTo>
                    <a:pt x="3552821" y="2896767"/>
                  </a:moveTo>
                  <a:lnTo>
                    <a:pt x="3551779" y="2897148"/>
                  </a:lnTo>
                  <a:lnTo>
                    <a:pt x="3553975" y="2897148"/>
                  </a:lnTo>
                  <a:lnTo>
                    <a:pt x="3552821" y="2896767"/>
                  </a:lnTo>
                  <a:close/>
                </a:path>
                <a:path w="3782695" h="3487420" extrusionOk="0">
                  <a:moveTo>
                    <a:pt x="3410720" y="326127"/>
                  </a:moveTo>
                  <a:lnTo>
                    <a:pt x="3410720" y="329614"/>
                  </a:lnTo>
                  <a:lnTo>
                    <a:pt x="3416105" y="328369"/>
                  </a:lnTo>
                  <a:lnTo>
                    <a:pt x="3410720" y="326127"/>
                  </a:lnTo>
                  <a:close/>
                </a:path>
                <a:path w="3782695" h="3487420" extrusionOk="0">
                  <a:moveTo>
                    <a:pt x="3552360" y="0"/>
                  </a:moveTo>
                  <a:lnTo>
                    <a:pt x="3410720" y="0"/>
                  </a:lnTo>
                  <a:lnTo>
                    <a:pt x="3410720" y="326127"/>
                  </a:lnTo>
                  <a:lnTo>
                    <a:pt x="3416105" y="328369"/>
                  </a:lnTo>
                  <a:lnTo>
                    <a:pt x="3410720" y="329614"/>
                  </a:lnTo>
                  <a:lnTo>
                    <a:pt x="3552294" y="329614"/>
                  </a:lnTo>
                  <a:lnTo>
                    <a:pt x="3552360"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46" name="Google Shape;2046;p44"/>
            <p:cNvSpPr/>
            <p:nvPr/>
          </p:nvSpPr>
          <p:spPr>
            <a:xfrm>
              <a:off x="2194293" y="4529912"/>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47" name="Google Shape;2047;p44"/>
            <p:cNvSpPr/>
            <p:nvPr/>
          </p:nvSpPr>
          <p:spPr>
            <a:xfrm>
              <a:off x="2265806" y="2654919"/>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48" name="Google Shape;2048;p44"/>
            <p:cNvSpPr/>
            <p:nvPr/>
          </p:nvSpPr>
          <p:spPr>
            <a:xfrm>
              <a:off x="3070945" y="3470008"/>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49" name="Google Shape;2049;p44"/>
            <p:cNvSpPr/>
            <p:nvPr/>
          </p:nvSpPr>
          <p:spPr>
            <a:xfrm>
              <a:off x="3209411" y="3607559"/>
              <a:ext cx="93345" cy="93345"/>
            </a:xfrm>
            <a:custGeom>
              <a:avLst/>
              <a:gdLst/>
              <a:ahLst/>
              <a:cxnLst/>
              <a:rect l="l" t="t" r="r" b="b"/>
              <a:pathLst>
                <a:path w="93345"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50" name="Google Shape;2050;p44"/>
            <p:cNvSpPr/>
            <p:nvPr/>
          </p:nvSpPr>
          <p:spPr>
            <a:xfrm>
              <a:off x="4199559" y="2559075"/>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51" name="Google Shape;2051;p44"/>
            <p:cNvSpPr/>
            <p:nvPr/>
          </p:nvSpPr>
          <p:spPr>
            <a:xfrm>
              <a:off x="2166658" y="2558033"/>
              <a:ext cx="2032000" cy="88900"/>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52" name="Google Shape;2052;p44"/>
            <p:cNvSpPr/>
            <p:nvPr/>
          </p:nvSpPr>
          <p:spPr>
            <a:xfrm>
              <a:off x="716406" y="1402207"/>
              <a:ext cx="3483610" cy="3187065"/>
            </a:xfrm>
            <a:custGeom>
              <a:avLst/>
              <a:gdLst/>
              <a:ahLst/>
              <a:cxnLst/>
              <a:rect l="l" t="t" r="r" b="b"/>
              <a:pathLst>
                <a:path w="3483610" h="3187065" extrusionOk="0">
                  <a:moveTo>
                    <a:pt x="3481247" y="3186882"/>
                  </a:moveTo>
                  <a:lnTo>
                    <a:pt x="0" y="3186882"/>
                  </a:lnTo>
                </a:path>
                <a:path w="3483610" h="3187065" extrusionOk="0">
                  <a:moveTo>
                    <a:pt x="3483152" y="3165914"/>
                  </a:moveTo>
                  <a:lnTo>
                    <a:pt x="3483152"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53" name="Google Shape;2053;p44"/>
            <p:cNvSpPr/>
            <p:nvPr/>
          </p:nvSpPr>
          <p:spPr>
            <a:xfrm>
              <a:off x="4116487" y="4508685"/>
              <a:ext cx="252729" cy="251460"/>
            </a:xfrm>
            <a:custGeom>
              <a:avLst/>
              <a:gdLst/>
              <a:ahLst/>
              <a:cxnLst/>
              <a:rect l="l" t="t" r="r" b="b"/>
              <a:pathLst>
                <a:path w="252729" h="251460" extrusionOk="0">
                  <a:moveTo>
                    <a:pt x="72783" y="0"/>
                  </a:moveTo>
                  <a:lnTo>
                    <a:pt x="0" y="72783"/>
                  </a:lnTo>
                  <a:lnTo>
                    <a:pt x="179628" y="251459"/>
                  </a:lnTo>
                  <a:lnTo>
                    <a:pt x="252412"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54" name="Google Shape;2054;p44"/>
            <p:cNvSpPr/>
            <p:nvPr/>
          </p:nvSpPr>
          <p:spPr>
            <a:xfrm>
              <a:off x="4116487" y="4508685"/>
              <a:ext cx="252729" cy="251460"/>
            </a:xfrm>
            <a:custGeom>
              <a:avLst/>
              <a:gdLst/>
              <a:ahLst/>
              <a:cxnLst/>
              <a:rect l="l" t="t" r="r" b="b"/>
              <a:pathLst>
                <a:path w="252729" h="251460" extrusionOk="0">
                  <a:moveTo>
                    <a:pt x="252412" y="178676"/>
                  </a:moveTo>
                  <a:lnTo>
                    <a:pt x="72783" y="0"/>
                  </a:lnTo>
                  <a:lnTo>
                    <a:pt x="0" y="72783"/>
                  </a:lnTo>
                  <a:lnTo>
                    <a:pt x="179628" y="251459"/>
                  </a:lnTo>
                  <a:lnTo>
                    <a:pt x="252412"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055" name="Google Shape;2055;p44"/>
            <p:cNvPicPr preferRelativeResize="0"/>
            <p:nvPr/>
          </p:nvPicPr>
          <p:blipFill rotWithShape="1">
            <a:blip r:embed="rId3">
              <a:alphaModFix/>
            </a:blip>
            <a:srcRect/>
            <a:stretch/>
          </p:blipFill>
          <p:spPr>
            <a:xfrm>
              <a:off x="4039286" y="4428627"/>
              <a:ext cx="296254" cy="297206"/>
            </a:xfrm>
            <a:prstGeom prst="rect">
              <a:avLst/>
            </a:prstGeom>
            <a:noFill/>
            <a:ln>
              <a:noFill/>
            </a:ln>
          </p:spPr>
        </p:pic>
        <p:sp>
          <p:nvSpPr>
            <p:cNvPr id="2056" name="Google Shape;2056;p44"/>
            <p:cNvSpPr/>
            <p:nvPr/>
          </p:nvSpPr>
          <p:spPr>
            <a:xfrm>
              <a:off x="3337522" y="4313605"/>
              <a:ext cx="935354" cy="520064"/>
            </a:xfrm>
            <a:custGeom>
              <a:avLst/>
              <a:gdLst/>
              <a:ahLst/>
              <a:cxnLst/>
              <a:rect l="l" t="t" r="r" b="b"/>
              <a:pathLst>
                <a:path w="935354" h="520064" extrusionOk="0">
                  <a:moveTo>
                    <a:pt x="101282" y="66852"/>
                  </a:moveTo>
                  <a:lnTo>
                    <a:pt x="0" y="0"/>
                  </a:lnTo>
                  <a:lnTo>
                    <a:pt x="49911" y="109207"/>
                  </a:lnTo>
                  <a:lnTo>
                    <a:pt x="101282" y="66852"/>
                  </a:lnTo>
                  <a:close/>
                </a:path>
                <a:path w="935354" h="520064" extrusionOk="0">
                  <a:moveTo>
                    <a:pt x="934732" y="467995"/>
                  </a:moveTo>
                  <a:lnTo>
                    <a:pt x="815467" y="453961"/>
                  </a:lnTo>
                  <a:lnTo>
                    <a:pt x="825004" y="519849"/>
                  </a:lnTo>
                  <a:lnTo>
                    <a:pt x="934732" y="46799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57" name="Google Shape;2057;p44"/>
            <p:cNvSpPr/>
            <p:nvPr/>
          </p:nvSpPr>
          <p:spPr>
            <a:xfrm>
              <a:off x="1288381" y="1809530"/>
              <a:ext cx="2840354" cy="2729229"/>
            </a:xfrm>
            <a:custGeom>
              <a:avLst/>
              <a:gdLst/>
              <a:ahLst/>
              <a:cxnLst/>
              <a:rect l="l" t="t" r="r" b="b"/>
              <a:pathLst>
                <a:path w="2840354" h="2729229" extrusionOk="0">
                  <a:moveTo>
                    <a:pt x="2839783" y="272877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058" name="Google Shape;2058;p44"/>
            <p:cNvPicPr preferRelativeResize="0"/>
            <p:nvPr/>
          </p:nvPicPr>
          <p:blipFill rotWithShape="1">
            <a:blip r:embed="rId4">
              <a:alphaModFix/>
            </a:blip>
            <a:srcRect/>
            <a:stretch/>
          </p:blipFill>
          <p:spPr>
            <a:xfrm>
              <a:off x="1252706" y="1774924"/>
              <a:ext cx="145432" cy="144100"/>
            </a:xfrm>
            <a:prstGeom prst="rect">
              <a:avLst/>
            </a:prstGeom>
            <a:noFill/>
            <a:ln>
              <a:noFill/>
            </a:ln>
          </p:spPr>
        </p:pic>
        <p:sp>
          <p:nvSpPr>
            <p:cNvPr id="2059" name="Google Shape;2059;p44"/>
            <p:cNvSpPr/>
            <p:nvPr/>
          </p:nvSpPr>
          <p:spPr>
            <a:xfrm>
              <a:off x="3278195" y="1927010"/>
              <a:ext cx="972185" cy="2876550"/>
            </a:xfrm>
            <a:custGeom>
              <a:avLst/>
              <a:gdLst/>
              <a:ahLst/>
              <a:cxnLst/>
              <a:rect l="l" t="t" r="r" b="b"/>
              <a:pathLst>
                <a:path w="972185" h="2876550" extrusionOk="0">
                  <a:moveTo>
                    <a:pt x="972121" y="0"/>
                  </a:moveTo>
                  <a:lnTo>
                    <a:pt x="476529" y="859663"/>
                  </a:lnTo>
                </a:path>
                <a:path w="972185" h="2876550" extrusionOk="0">
                  <a:moveTo>
                    <a:pt x="961847" y="2811360"/>
                  </a:moveTo>
                  <a:lnTo>
                    <a:pt x="888843" y="2817985"/>
                  </a:lnTo>
                  <a:lnTo>
                    <a:pt x="819384" y="2819280"/>
                  </a:lnTo>
                  <a:lnTo>
                    <a:pt x="753417" y="2815698"/>
                  </a:lnTo>
                  <a:lnTo>
                    <a:pt x="690890" y="2807690"/>
                  </a:lnTo>
                  <a:lnTo>
                    <a:pt x="631749" y="2795709"/>
                  </a:lnTo>
                  <a:lnTo>
                    <a:pt x="575942" y="2780205"/>
                  </a:lnTo>
                  <a:lnTo>
                    <a:pt x="523415" y="2761630"/>
                  </a:lnTo>
                  <a:lnTo>
                    <a:pt x="474116" y="2740438"/>
                  </a:lnTo>
                  <a:lnTo>
                    <a:pt x="427993" y="2717078"/>
                  </a:lnTo>
                  <a:lnTo>
                    <a:pt x="384991" y="2692004"/>
                  </a:lnTo>
                  <a:lnTo>
                    <a:pt x="345059" y="2665666"/>
                  </a:lnTo>
                  <a:lnTo>
                    <a:pt x="308144" y="2638517"/>
                  </a:lnTo>
                  <a:lnTo>
                    <a:pt x="274193" y="2611008"/>
                  </a:lnTo>
                  <a:lnTo>
                    <a:pt x="243152" y="2583591"/>
                  </a:lnTo>
                  <a:lnTo>
                    <a:pt x="214969" y="2556718"/>
                  </a:lnTo>
                  <a:lnTo>
                    <a:pt x="166967" y="2506411"/>
                  </a:lnTo>
                  <a:lnTo>
                    <a:pt x="129762" y="2463701"/>
                  </a:lnTo>
                  <a:lnTo>
                    <a:pt x="115077" y="2446324"/>
                  </a:lnTo>
                  <a:lnTo>
                    <a:pt x="102933" y="2432202"/>
                  </a:lnTo>
                </a:path>
                <a:path w="972185" h="2876550" extrusionOk="0">
                  <a:moveTo>
                    <a:pt x="942073" y="2863240"/>
                  </a:moveTo>
                  <a:lnTo>
                    <a:pt x="870165" y="2872495"/>
                  </a:lnTo>
                  <a:lnTo>
                    <a:pt x="801443" y="2876431"/>
                  </a:lnTo>
                  <a:lnTo>
                    <a:pt x="735861" y="2875443"/>
                  </a:lnTo>
                  <a:lnTo>
                    <a:pt x="673371" y="2869931"/>
                  </a:lnTo>
                  <a:lnTo>
                    <a:pt x="613925" y="2860289"/>
                  </a:lnTo>
                  <a:lnTo>
                    <a:pt x="557476" y="2846916"/>
                  </a:lnTo>
                  <a:lnTo>
                    <a:pt x="503978" y="2830209"/>
                  </a:lnTo>
                  <a:lnTo>
                    <a:pt x="453382" y="2810564"/>
                  </a:lnTo>
                  <a:lnTo>
                    <a:pt x="405641" y="2788378"/>
                  </a:lnTo>
                  <a:lnTo>
                    <a:pt x="360709" y="2764050"/>
                  </a:lnTo>
                  <a:lnTo>
                    <a:pt x="318537" y="2737975"/>
                  </a:lnTo>
                  <a:lnTo>
                    <a:pt x="279079" y="2710551"/>
                  </a:lnTo>
                  <a:lnTo>
                    <a:pt x="242287" y="2682175"/>
                  </a:lnTo>
                  <a:lnTo>
                    <a:pt x="208113" y="2653244"/>
                  </a:lnTo>
                  <a:lnTo>
                    <a:pt x="176511" y="2624155"/>
                  </a:lnTo>
                  <a:lnTo>
                    <a:pt x="147433" y="2595305"/>
                  </a:lnTo>
                  <a:lnTo>
                    <a:pt x="120832" y="2567091"/>
                  </a:lnTo>
                  <a:lnTo>
                    <a:pt x="74870" y="2514160"/>
                  </a:lnTo>
                  <a:lnTo>
                    <a:pt x="38249" y="2468538"/>
                  </a:lnTo>
                  <a:lnTo>
                    <a:pt x="23322" y="2449461"/>
                  </a:lnTo>
                  <a:lnTo>
                    <a:pt x="10588" y="2433402"/>
                  </a:lnTo>
                  <a:lnTo>
                    <a:pt x="0" y="242075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60" name="Google Shape;2060;p44"/>
            <p:cNvSpPr/>
            <p:nvPr/>
          </p:nvSpPr>
          <p:spPr>
            <a:xfrm>
              <a:off x="1983486" y="4096524"/>
              <a:ext cx="584835" cy="235585"/>
            </a:xfrm>
            <a:custGeom>
              <a:avLst/>
              <a:gdLst/>
              <a:ahLst/>
              <a:cxnLst/>
              <a:rect l="l" t="t" r="r" b="b"/>
              <a:pathLst>
                <a:path w="584835" h="235585" extrusionOk="0">
                  <a:moveTo>
                    <a:pt x="66522" y="235318"/>
                  </a:moveTo>
                  <a:lnTo>
                    <a:pt x="63944" y="115265"/>
                  </a:lnTo>
                  <a:lnTo>
                    <a:pt x="0" y="133794"/>
                  </a:lnTo>
                  <a:lnTo>
                    <a:pt x="66522" y="235318"/>
                  </a:lnTo>
                  <a:close/>
                </a:path>
                <a:path w="584835" h="235585" extrusionOk="0">
                  <a:moveTo>
                    <a:pt x="584581" y="7264"/>
                  </a:moveTo>
                  <a:lnTo>
                    <a:pt x="518401" y="0"/>
                  </a:lnTo>
                  <a:lnTo>
                    <a:pt x="541147" y="119227"/>
                  </a:lnTo>
                  <a:lnTo>
                    <a:pt x="584581" y="726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61" name="Google Shape;2061;p44"/>
            <p:cNvSpPr/>
            <p:nvPr/>
          </p:nvSpPr>
          <p:spPr>
            <a:xfrm>
              <a:off x="1915388" y="2270109"/>
              <a:ext cx="2286635" cy="2311400"/>
            </a:xfrm>
            <a:custGeom>
              <a:avLst/>
              <a:gdLst/>
              <a:ahLst/>
              <a:cxnLst/>
              <a:rect l="l" t="t" r="r" b="b"/>
              <a:pathLst>
                <a:path w="2286635" h="2311400" extrusionOk="0">
                  <a:moveTo>
                    <a:pt x="106038" y="1974735"/>
                  </a:moveTo>
                  <a:lnTo>
                    <a:pt x="85967" y="1890120"/>
                  </a:lnTo>
                  <a:lnTo>
                    <a:pt x="68151" y="1807967"/>
                  </a:lnTo>
                  <a:lnTo>
                    <a:pt x="52531" y="1728239"/>
                  </a:lnTo>
                  <a:lnTo>
                    <a:pt x="39054" y="1650900"/>
                  </a:lnTo>
                  <a:lnTo>
                    <a:pt x="27663" y="1575913"/>
                  </a:lnTo>
                  <a:lnTo>
                    <a:pt x="18302" y="1503242"/>
                  </a:lnTo>
                  <a:lnTo>
                    <a:pt x="10916" y="1432850"/>
                  </a:lnTo>
                  <a:lnTo>
                    <a:pt x="5448" y="1364701"/>
                  </a:lnTo>
                  <a:lnTo>
                    <a:pt x="1843" y="1298758"/>
                  </a:lnTo>
                  <a:lnTo>
                    <a:pt x="46" y="1234986"/>
                  </a:lnTo>
                  <a:lnTo>
                    <a:pt x="0" y="1173347"/>
                  </a:lnTo>
                  <a:lnTo>
                    <a:pt x="1649" y="1113804"/>
                  </a:lnTo>
                  <a:lnTo>
                    <a:pt x="4938" y="1056322"/>
                  </a:lnTo>
                  <a:lnTo>
                    <a:pt x="9811" y="1000864"/>
                  </a:lnTo>
                  <a:lnTo>
                    <a:pt x="16212" y="947394"/>
                  </a:lnTo>
                  <a:lnTo>
                    <a:pt x="24085" y="895874"/>
                  </a:lnTo>
                  <a:lnTo>
                    <a:pt x="33375" y="846269"/>
                  </a:lnTo>
                  <a:lnTo>
                    <a:pt x="44025" y="798542"/>
                  </a:lnTo>
                  <a:lnTo>
                    <a:pt x="55981" y="752656"/>
                  </a:lnTo>
                  <a:lnTo>
                    <a:pt x="69186" y="708576"/>
                  </a:lnTo>
                  <a:lnTo>
                    <a:pt x="83584" y="666264"/>
                  </a:lnTo>
                  <a:lnTo>
                    <a:pt x="99120" y="625684"/>
                  </a:lnTo>
                  <a:lnTo>
                    <a:pt x="115737" y="586800"/>
                  </a:lnTo>
                  <a:lnTo>
                    <a:pt x="133381" y="549574"/>
                  </a:lnTo>
                  <a:lnTo>
                    <a:pt x="151994" y="513972"/>
                  </a:lnTo>
                  <a:lnTo>
                    <a:pt x="171522" y="479955"/>
                  </a:lnTo>
                  <a:lnTo>
                    <a:pt x="191909" y="447488"/>
                  </a:lnTo>
                  <a:lnTo>
                    <a:pt x="235035" y="387058"/>
                  </a:lnTo>
                  <a:lnTo>
                    <a:pt x="280926" y="332388"/>
                  </a:lnTo>
                  <a:lnTo>
                    <a:pt x="329135" y="283186"/>
                  </a:lnTo>
                  <a:lnTo>
                    <a:pt x="379216" y="239162"/>
                  </a:lnTo>
                  <a:lnTo>
                    <a:pt x="430723" y="200023"/>
                  </a:lnTo>
                  <a:lnTo>
                    <a:pt x="483210" y="165477"/>
                  </a:lnTo>
                  <a:lnTo>
                    <a:pt x="536229" y="135233"/>
                  </a:lnTo>
                  <a:lnTo>
                    <a:pt x="589336" y="108998"/>
                  </a:lnTo>
                  <a:lnTo>
                    <a:pt x="642082" y="86480"/>
                  </a:lnTo>
                  <a:lnTo>
                    <a:pt x="694023" y="67389"/>
                  </a:lnTo>
                  <a:lnTo>
                    <a:pt x="744711" y="51431"/>
                  </a:lnTo>
                  <a:lnTo>
                    <a:pt x="793700" y="38315"/>
                  </a:lnTo>
                  <a:lnTo>
                    <a:pt x="840544" y="27749"/>
                  </a:lnTo>
                  <a:lnTo>
                    <a:pt x="884797" y="19441"/>
                  </a:lnTo>
                  <a:lnTo>
                    <a:pt x="926012" y="13100"/>
                  </a:lnTo>
                  <a:lnTo>
                    <a:pt x="981161" y="6636"/>
                  </a:lnTo>
                  <a:lnTo>
                    <a:pt x="1026965" y="2955"/>
                  </a:lnTo>
                  <a:lnTo>
                    <a:pt x="1070895" y="672"/>
                  </a:lnTo>
                  <a:lnTo>
                    <a:pt x="1078445" y="327"/>
                  </a:lnTo>
                  <a:lnTo>
                    <a:pt x="1553419" y="15252"/>
                  </a:lnTo>
                  <a:lnTo>
                    <a:pt x="1605209" y="21630"/>
                  </a:lnTo>
                  <a:lnTo>
                    <a:pt x="1655192" y="27816"/>
                  </a:lnTo>
                  <a:lnTo>
                    <a:pt x="1703357" y="34000"/>
                  </a:lnTo>
                  <a:lnTo>
                    <a:pt x="1749692" y="40367"/>
                  </a:lnTo>
                  <a:lnTo>
                    <a:pt x="1794188" y="47105"/>
                  </a:lnTo>
                  <a:lnTo>
                    <a:pt x="1836833" y="54403"/>
                  </a:lnTo>
                  <a:lnTo>
                    <a:pt x="1877618" y="62447"/>
                  </a:lnTo>
                  <a:lnTo>
                    <a:pt x="1916531" y="71424"/>
                  </a:lnTo>
                  <a:lnTo>
                    <a:pt x="1953561" y="81523"/>
                  </a:lnTo>
                  <a:lnTo>
                    <a:pt x="2021933" y="105835"/>
                  </a:lnTo>
                  <a:lnTo>
                    <a:pt x="2082649" y="136881"/>
                  </a:lnTo>
                  <a:lnTo>
                    <a:pt x="2135623" y="176161"/>
                  </a:lnTo>
                  <a:lnTo>
                    <a:pt x="2180770" y="225176"/>
                  </a:lnTo>
                  <a:lnTo>
                    <a:pt x="2218005" y="285423"/>
                  </a:lnTo>
                  <a:lnTo>
                    <a:pt x="2233629" y="320228"/>
                  </a:lnTo>
                  <a:lnTo>
                    <a:pt x="2247243" y="358404"/>
                  </a:lnTo>
                  <a:lnTo>
                    <a:pt x="2258836" y="400138"/>
                  </a:lnTo>
                  <a:lnTo>
                    <a:pt x="2268399" y="445618"/>
                  </a:lnTo>
                  <a:lnTo>
                    <a:pt x="2275919" y="495030"/>
                  </a:lnTo>
                  <a:lnTo>
                    <a:pt x="2281387" y="548564"/>
                  </a:lnTo>
                  <a:lnTo>
                    <a:pt x="2284792" y="606405"/>
                  </a:lnTo>
                  <a:lnTo>
                    <a:pt x="2286124" y="668742"/>
                  </a:lnTo>
                  <a:lnTo>
                    <a:pt x="2285370" y="735761"/>
                  </a:lnTo>
                  <a:lnTo>
                    <a:pt x="2255384" y="1630817"/>
                  </a:lnTo>
                  <a:lnTo>
                    <a:pt x="2228282" y="2100333"/>
                  </a:lnTo>
                  <a:lnTo>
                    <a:pt x="2208655" y="2281463"/>
                  </a:lnTo>
                  <a:lnTo>
                    <a:pt x="2201093" y="2311361"/>
                  </a:lnTo>
                </a:path>
                <a:path w="2286635" h="2311400" extrusionOk="0">
                  <a:moveTo>
                    <a:pt x="1841239" y="516547"/>
                  </a:moveTo>
                  <a:lnTo>
                    <a:pt x="1155689" y="361627"/>
                  </a:lnTo>
                  <a:lnTo>
                    <a:pt x="799013" y="456715"/>
                  </a:lnTo>
                  <a:lnTo>
                    <a:pt x="655869" y="933868"/>
                  </a:lnTo>
                  <a:lnTo>
                    <a:pt x="610914" y="192514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62" name="Google Shape;2062;p44"/>
            <p:cNvSpPr/>
            <p:nvPr/>
          </p:nvSpPr>
          <p:spPr>
            <a:xfrm>
              <a:off x="3727768" y="2759719"/>
              <a:ext cx="53975" cy="53975"/>
            </a:xfrm>
            <a:custGeom>
              <a:avLst/>
              <a:gdLst/>
              <a:ahLst/>
              <a:cxnLst/>
              <a:rect l="l" t="t" r="r" b="b"/>
              <a:pathLst>
                <a:path w="53975" h="53975" extrusionOk="0">
                  <a:moveTo>
                    <a:pt x="27647" y="0"/>
                  </a:moveTo>
                  <a:lnTo>
                    <a:pt x="17103" y="1851"/>
                  </a:lnTo>
                  <a:lnTo>
                    <a:pt x="8389" y="7410"/>
                  </a:lnTo>
                  <a:lnTo>
                    <a:pt x="2392" y="15826"/>
                  </a:lnTo>
                  <a:lnTo>
                    <a:pt x="0" y="26250"/>
                  </a:lnTo>
                  <a:lnTo>
                    <a:pt x="1851" y="36796"/>
                  </a:lnTo>
                  <a:lnTo>
                    <a:pt x="7413" y="45513"/>
                  </a:lnTo>
                  <a:lnTo>
                    <a:pt x="15837" y="51511"/>
                  </a:lnTo>
                  <a:lnTo>
                    <a:pt x="26276" y="53898"/>
                  </a:lnTo>
                  <a:lnTo>
                    <a:pt x="36812" y="52054"/>
                  </a:lnTo>
                  <a:lnTo>
                    <a:pt x="45523" y="46496"/>
                  </a:lnTo>
                  <a:lnTo>
                    <a:pt x="51518" y="38073"/>
                  </a:lnTo>
                  <a:lnTo>
                    <a:pt x="53911" y="27635"/>
                  </a:lnTo>
                  <a:lnTo>
                    <a:pt x="52061" y="17096"/>
                  </a:lnTo>
                  <a:lnTo>
                    <a:pt x="46504" y="8383"/>
                  </a:lnTo>
                  <a:lnTo>
                    <a:pt x="38084" y="2387"/>
                  </a:lnTo>
                  <a:lnTo>
                    <a:pt x="2764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063" name="Google Shape;2063;p44"/>
          <p:cNvSpPr txBox="1"/>
          <p:nvPr/>
        </p:nvSpPr>
        <p:spPr>
          <a:xfrm>
            <a:off x="5588700" y="1044998"/>
            <a:ext cx="5823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CLEAN HIT</a:t>
            </a:r>
            <a:endParaRPr sz="850">
              <a:latin typeface="Arial"/>
              <a:ea typeface="Arial"/>
              <a:cs typeface="Arial"/>
              <a:sym typeface="Arial"/>
            </a:endParaRPr>
          </a:p>
        </p:txBody>
      </p:sp>
      <p:pic>
        <p:nvPicPr>
          <p:cNvPr id="2064" name="Google Shape;2064;p44"/>
          <p:cNvPicPr preferRelativeResize="0"/>
          <p:nvPr/>
        </p:nvPicPr>
        <p:blipFill rotWithShape="1">
          <a:blip r:embed="rId5">
            <a:alphaModFix/>
          </a:blip>
          <a:srcRect/>
          <a:stretch/>
        </p:blipFill>
        <p:spPr>
          <a:xfrm>
            <a:off x="6604167" y="3574208"/>
            <a:ext cx="164426" cy="164439"/>
          </a:xfrm>
          <a:prstGeom prst="rect">
            <a:avLst/>
          </a:prstGeom>
          <a:noFill/>
          <a:ln>
            <a:noFill/>
          </a:ln>
        </p:spPr>
      </p:pic>
      <p:sp>
        <p:nvSpPr>
          <p:cNvPr id="2065" name="Google Shape;2065;p44"/>
          <p:cNvSpPr txBox="1"/>
          <p:nvPr/>
        </p:nvSpPr>
        <p:spPr>
          <a:xfrm>
            <a:off x="6636055" y="3575450"/>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pic>
        <p:nvPicPr>
          <p:cNvPr id="2066" name="Google Shape;2066;p44"/>
          <p:cNvPicPr preferRelativeResize="0"/>
          <p:nvPr/>
        </p:nvPicPr>
        <p:blipFill rotWithShape="1">
          <a:blip r:embed="rId5">
            <a:alphaModFix/>
          </a:blip>
          <a:srcRect/>
          <a:stretch/>
        </p:blipFill>
        <p:spPr>
          <a:xfrm>
            <a:off x="8380346" y="3969633"/>
            <a:ext cx="164439" cy="164426"/>
          </a:xfrm>
          <a:prstGeom prst="rect">
            <a:avLst/>
          </a:prstGeom>
          <a:noFill/>
          <a:ln>
            <a:noFill/>
          </a:ln>
        </p:spPr>
      </p:pic>
      <p:sp>
        <p:nvSpPr>
          <p:cNvPr id="2067" name="Google Shape;2067;p44"/>
          <p:cNvSpPr txBox="1"/>
          <p:nvPr/>
        </p:nvSpPr>
        <p:spPr>
          <a:xfrm>
            <a:off x="8392949" y="3972200"/>
            <a:ext cx="171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2068" name="Google Shape;2068;p44"/>
          <p:cNvPicPr preferRelativeResize="0"/>
          <p:nvPr/>
        </p:nvPicPr>
        <p:blipFill rotWithShape="1">
          <a:blip r:embed="rId6">
            <a:alphaModFix/>
          </a:blip>
          <a:srcRect/>
          <a:stretch/>
        </p:blipFill>
        <p:spPr>
          <a:xfrm>
            <a:off x="8366036" y="1116161"/>
            <a:ext cx="172046" cy="172059"/>
          </a:xfrm>
          <a:prstGeom prst="rect">
            <a:avLst/>
          </a:prstGeom>
          <a:noFill/>
          <a:ln>
            <a:noFill/>
          </a:ln>
        </p:spPr>
      </p:pic>
      <p:sp>
        <p:nvSpPr>
          <p:cNvPr id="2069" name="Google Shape;2069;p44"/>
          <p:cNvSpPr txBox="1"/>
          <p:nvPr/>
        </p:nvSpPr>
        <p:spPr>
          <a:xfrm>
            <a:off x="8389023" y="1121200"/>
            <a:ext cx="1917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pic>
        <p:nvPicPr>
          <p:cNvPr id="2070" name="Google Shape;2070;p44"/>
          <p:cNvPicPr preferRelativeResize="0"/>
          <p:nvPr/>
        </p:nvPicPr>
        <p:blipFill rotWithShape="1">
          <a:blip r:embed="rId7">
            <a:alphaModFix/>
          </a:blip>
          <a:srcRect/>
          <a:stretch/>
        </p:blipFill>
        <p:spPr>
          <a:xfrm>
            <a:off x="7341233" y="3524588"/>
            <a:ext cx="172059" cy="172046"/>
          </a:xfrm>
          <a:prstGeom prst="rect">
            <a:avLst/>
          </a:prstGeom>
          <a:noFill/>
          <a:ln>
            <a:noFill/>
          </a:ln>
        </p:spPr>
      </p:pic>
      <p:sp>
        <p:nvSpPr>
          <p:cNvPr id="2071" name="Google Shape;2071;p44"/>
          <p:cNvSpPr txBox="1"/>
          <p:nvPr/>
        </p:nvSpPr>
        <p:spPr>
          <a:xfrm>
            <a:off x="7341215" y="3524588"/>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2072" name="Google Shape;2072;p44"/>
          <p:cNvPicPr preferRelativeResize="0"/>
          <p:nvPr/>
        </p:nvPicPr>
        <p:blipFill rotWithShape="1">
          <a:blip r:embed="rId8">
            <a:alphaModFix/>
          </a:blip>
          <a:srcRect/>
          <a:stretch/>
        </p:blipFill>
        <p:spPr>
          <a:xfrm>
            <a:off x="8180092" y="3918317"/>
            <a:ext cx="153212" cy="153212"/>
          </a:xfrm>
          <a:prstGeom prst="rect">
            <a:avLst/>
          </a:prstGeom>
          <a:noFill/>
          <a:ln>
            <a:noFill/>
          </a:ln>
        </p:spPr>
      </p:pic>
      <p:sp>
        <p:nvSpPr>
          <p:cNvPr id="2073" name="Google Shape;2073;p44"/>
          <p:cNvSpPr txBox="1"/>
          <p:nvPr/>
        </p:nvSpPr>
        <p:spPr>
          <a:xfrm>
            <a:off x="8189471" y="3916000"/>
            <a:ext cx="191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2074" name="Google Shape;2074;p44"/>
          <p:cNvPicPr preferRelativeResize="0"/>
          <p:nvPr/>
        </p:nvPicPr>
        <p:blipFill rotWithShape="1">
          <a:blip r:embed="rId9">
            <a:alphaModFix/>
          </a:blip>
          <a:srcRect/>
          <a:stretch/>
        </p:blipFill>
        <p:spPr>
          <a:xfrm>
            <a:off x="6055947" y="3292812"/>
            <a:ext cx="153212" cy="153212"/>
          </a:xfrm>
          <a:prstGeom prst="rect">
            <a:avLst/>
          </a:prstGeom>
          <a:noFill/>
          <a:ln>
            <a:noFill/>
          </a:ln>
        </p:spPr>
      </p:pic>
      <p:sp>
        <p:nvSpPr>
          <p:cNvPr id="2075" name="Google Shape;2075;p44"/>
          <p:cNvSpPr txBox="1"/>
          <p:nvPr/>
        </p:nvSpPr>
        <p:spPr>
          <a:xfrm>
            <a:off x="6050349" y="3303412"/>
            <a:ext cx="1644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79"/>
        <p:cNvGrpSpPr/>
        <p:nvPr/>
      </p:nvGrpSpPr>
      <p:grpSpPr>
        <a:xfrm>
          <a:off x="0" y="0"/>
          <a:ext cx="0" cy="0"/>
          <a:chOff x="0" y="0"/>
          <a:chExt cx="0" cy="0"/>
        </a:xfrm>
      </p:grpSpPr>
      <p:sp>
        <p:nvSpPr>
          <p:cNvPr id="2080" name="Google Shape;2080;p45"/>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The Double Tag Rotation (R1 and R2, Less than 2 Outs)</a:t>
            </a:r>
            <a:endParaRPr/>
          </a:p>
        </p:txBody>
      </p:sp>
      <p:grpSp>
        <p:nvGrpSpPr>
          <p:cNvPr id="2081" name="Google Shape;2081;p45"/>
          <p:cNvGrpSpPr/>
          <p:nvPr/>
        </p:nvGrpSpPr>
        <p:grpSpPr>
          <a:xfrm>
            <a:off x="314862" y="469374"/>
            <a:ext cx="3879863" cy="3498851"/>
            <a:chOff x="460362" y="1374774"/>
            <a:chExt cx="3879863" cy="3498851"/>
          </a:xfrm>
        </p:grpSpPr>
        <p:sp>
          <p:nvSpPr>
            <p:cNvPr id="2082" name="Google Shape;2082;p45"/>
            <p:cNvSpPr/>
            <p:nvPr/>
          </p:nvSpPr>
          <p:spPr>
            <a:xfrm>
              <a:off x="460375" y="1374775"/>
              <a:ext cx="3879850" cy="3498850"/>
            </a:xfrm>
            <a:custGeom>
              <a:avLst/>
              <a:gdLst/>
              <a:ahLst/>
              <a:cxnLst/>
              <a:rect l="l" t="t" r="r" b="b"/>
              <a:pathLst>
                <a:path w="3879850" h="3498850" extrusionOk="0">
                  <a:moveTo>
                    <a:pt x="3879850" y="0"/>
                  </a:moveTo>
                  <a:lnTo>
                    <a:pt x="0" y="0"/>
                  </a:lnTo>
                  <a:lnTo>
                    <a:pt x="0" y="3498850"/>
                  </a:lnTo>
                  <a:lnTo>
                    <a:pt x="3879850" y="34988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83" name="Google Shape;2083;p45"/>
            <p:cNvSpPr/>
            <p:nvPr/>
          </p:nvSpPr>
          <p:spPr>
            <a:xfrm>
              <a:off x="460375" y="1374775"/>
              <a:ext cx="3709670" cy="3413760"/>
            </a:xfrm>
            <a:custGeom>
              <a:avLst/>
              <a:gdLst/>
              <a:ahLst/>
              <a:cxnLst/>
              <a:rect l="l" t="t" r="r" b="b"/>
              <a:pathLst>
                <a:path w="3709670" h="3413760" extrusionOk="0">
                  <a:moveTo>
                    <a:pt x="3701374" y="3222768"/>
                  </a:moveTo>
                  <a:lnTo>
                    <a:pt x="3217518" y="3222768"/>
                  </a:lnTo>
                  <a:lnTo>
                    <a:pt x="3233028" y="3267635"/>
                  </a:lnTo>
                  <a:lnTo>
                    <a:pt x="3256497" y="3308281"/>
                  </a:lnTo>
                  <a:lnTo>
                    <a:pt x="3286942" y="3343623"/>
                  </a:lnTo>
                  <a:lnTo>
                    <a:pt x="3323433" y="3372730"/>
                  </a:lnTo>
                  <a:lnTo>
                    <a:pt x="3365040" y="3394673"/>
                  </a:lnTo>
                  <a:lnTo>
                    <a:pt x="3410833" y="3408522"/>
                  </a:lnTo>
                  <a:lnTo>
                    <a:pt x="3459883" y="3413344"/>
                  </a:lnTo>
                  <a:lnTo>
                    <a:pt x="3504702" y="3409327"/>
                  </a:lnTo>
                  <a:lnTo>
                    <a:pt x="3546886" y="3397744"/>
                  </a:lnTo>
                  <a:lnTo>
                    <a:pt x="3585730" y="3379299"/>
                  </a:lnTo>
                  <a:lnTo>
                    <a:pt x="3620529" y="3354698"/>
                  </a:lnTo>
                  <a:lnTo>
                    <a:pt x="3650581" y="3324644"/>
                  </a:lnTo>
                  <a:lnTo>
                    <a:pt x="3675180" y="3289842"/>
                  </a:lnTo>
                  <a:lnTo>
                    <a:pt x="3693623" y="3250997"/>
                  </a:lnTo>
                  <a:lnTo>
                    <a:pt x="3701374" y="3222768"/>
                  </a:lnTo>
                  <a:close/>
                </a:path>
                <a:path w="3709670" h="3413760" extrusionOk="0">
                  <a:moveTo>
                    <a:pt x="1065352" y="3104430"/>
                  </a:moveTo>
                  <a:lnTo>
                    <a:pt x="0" y="3104430"/>
                  </a:lnTo>
                  <a:lnTo>
                    <a:pt x="0" y="3222768"/>
                  </a:lnTo>
                  <a:lnTo>
                    <a:pt x="3217518" y="3222768"/>
                  </a:lnTo>
                  <a:lnTo>
                    <a:pt x="3217466" y="3222616"/>
                  </a:lnTo>
                  <a:lnTo>
                    <a:pt x="3701415" y="3222616"/>
                  </a:lnTo>
                  <a:lnTo>
                    <a:pt x="3705205" y="3208812"/>
                  </a:lnTo>
                  <a:lnTo>
                    <a:pt x="3709222" y="3163993"/>
                  </a:lnTo>
                  <a:lnTo>
                    <a:pt x="3704383" y="3114865"/>
                  </a:lnTo>
                  <a:lnTo>
                    <a:pt x="3702311" y="3108024"/>
                  </a:lnTo>
                  <a:lnTo>
                    <a:pt x="1066797" y="3108024"/>
                  </a:lnTo>
                  <a:lnTo>
                    <a:pt x="1065352" y="3104430"/>
                  </a:lnTo>
                  <a:close/>
                </a:path>
                <a:path w="3709670" h="3413760" extrusionOk="0">
                  <a:moveTo>
                    <a:pt x="2694264" y="635372"/>
                  </a:moveTo>
                  <a:lnTo>
                    <a:pt x="2640245" y="636089"/>
                  </a:lnTo>
                  <a:lnTo>
                    <a:pt x="2644308" y="636089"/>
                  </a:lnTo>
                  <a:lnTo>
                    <a:pt x="2598724" y="637906"/>
                  </a:lnTo>
                  <a:lnTo>
                    <a:pt x="2551442" y="641050"/>
                  </a:lnTo>
                  <a:lnTo>
                    <a:pt x="2504506" y="645424"/>
                  </a:lnTo>
                  <a:lnTo>
                    <a:pt x="2457933" y="651012"/>
                  </a:lnTo>
                  <a:lnTo>
                    <a:pt x="2411739" y="657797"/>
                  </a:lnTo>
                  <a:lnTo>
                    <a:pt x="2365939" y="665764"/>
                  </a:lnTo>
                  <a:lnTo>
                    <a:pt x="2320551" y="674896"/>
                  </a:lnTo>
                  <a:lnTo>
                    <a:pt x="2275589" y="685178"/>
                  </a:lnTo>
                  <a:lnTo>
                    <a:pt x="2231070" y="696593"/>
                  </a:lnTo>
                  <a:lnTo>
                    <a:pt x="2187010" y="709126"/>
                  </a:lnTo>
                  <a:lnTo>
                    <a:pt x="2143425" y="722760"/>
                  </a:lnTo>
                  <a:lnTo>
                    <a:pt x="2100332" y="737479"/>
                  </a:lnTo>
                  <a:lnTo>
                    <a:pt x="2057745" y="753267"/>
                  </a:lnTo>
                  <a:lnTo>
                    <a:pt x="2015682" y="770109"/>
                  </a:lnTo>
                  <a:lnTo>
                    <a:pt x="1974158" y="787987"/>
                  </a:lnTo>
                  <a:lnTo>
                    <a:pt x="1933189" y="806887"/>
                  </a:lnTo>
                  <a:lnTo>
                    <a:pt x="1892791" y="826792"/>
                  </a:lnTo>
                  <a:lnTo>
                    <a:pt x="1852982" y="847685"/>
                  </a:lnTo>
                  <a:lnTo>
                    <a:pt x="1813775" y="869552"/>
                  </a:lnTo>
                  <a:lnTo>
                    <a:pt x="1775188" y="892375"/>
                  </a:lnTo>
                  <a:lnTo>
                    <a:pt x="1737237" y="916139"/>
                  </a:lnTo>
                  <a:lnTo>
                    <a:pt x="1699938" y="940827"/>
                  </a:lnTo>
                  <a:lnTo>
                    <a:pt x="1663306" y="966424"/>
                  </a:lnTo>
                  <a:lnTo>
                    <a:pt x="1627358" y="992914"/>
                  </a:lnTo>
                  <a:lnTo>
                    <a:pt x="1592110" y="1020280"/>
                  </a:lnTo>
                  <a:lnTo>
                    <a:pt x="1557578" y="1048507"/>
                  </a:lnTo>
                  <a:lnTo>
                    <a:pt x="1523778" y="1077578"/>
                  </a:lnTo>
                  <a:lnTo>
                    <a:pt x="1490726" y="1107478"/>
                  </a:lnTo>
                  <a:lnTo>
                    <a:pt x="1458438" y="1138189"/>
                  </a:lnTo>
                  <a:lnTo>
                    <a:pt x="1426930" y="1169697"/>
                  </a:lnTo>
                  <a:lnTo>
                    <a:pt x="1396218" y="1201985"/>
                  </a:lnTo>
                  <a:lnTo>
                    <a:pt x="1366319" y="1235037"/>
                  </a:lnTo>
                  <a:lnTo>
                    <a:pt x="1337248" y="1268837"/>
                  </a:lnTo>
                  <a:lnTo>
                    <a:pt x="1309021" y="1303369"/>
                  </a:lnTo>
                  <a:lnTo>
                    <a:pt x="1281655" y="1338618"/>
                  </a:lnTo>
                  <a:lnTo>
                    <a:pt x="1255165" y="1374565"/>
                  </a:lnTo>
                  <a:lnTo>
                    <a:pt x="1229568" y="1411197"/>
                  </a:lnTo>
                  <a:lnTo>
                    <a:pt x="1204879" y="1448497"/>
                  </a:lnTo>
                  <a:lnTo>
                    <a:pt x="1181115" y="1486448"/>
                  </a:lnTo>
                  <a:lnTo>
                    <a:pt x="1158292" y="1525035"/>
                  </a:lnTo>
                  <a:lnTo>
                    <a:pt x="1136426" y="1564241"/>
                  </a:lnTo>
                  <a:lnTo>
                    <a:pt x="1115532" y="1604051"/>
                  </a:lnTo>
                  <a:lnTo>
                    <a:pt x="1095628" y="1644448"/>
                  </a:lnTo>
                  <a:lnTo>
                    <a:pt x="1076728" y="1685417"/>
                  </a:lnTo>
                  <a:lnTo>
                    <a:pt x="1058849" y="1726941"/>
                  </a:lnTo>
                  <a:lnTo>
                    <a:pt x="1042008" y="1769004"/>
                  </a:lnTo>
                  <a:lnTo>
                    <a:pt x="1026220" y="1811591"/>
                  </a:lnTo>
                  <a:lnTo>
                    <a:pt x="1011500" y="1854685"/>
                  </a:lnTo>
                  <a:lnTo>
                    <a:pt x="997866" y="1898269"/>
                  </a:lnTo>
                  <a:lnTo>
                    <a:pt x="985334" y="1942329"/>
                  </a:lnTo>
                  <a:lnTo>
                    <a:pt x="973919" y="1986848"/>
                  </a:lnTo>
                  <a:lnTo>
                    <a:pt x="963637" y="2031810"/>
                  </a:lnTo>
                  <a:lnTo>
                    <a:pt x="954504" y="2077199"/>
                  </a:lnTo>
                  <a:lnTo>
                    <a:pt x="946538" y="2122998"/>
                  </a:lnTo>
                  <a:lnTo>
                    <a:pt x="939752" y="2169193"/>
                  </a:lnTo>
                  <a:lnTo>
                    <a:pt x="934165" y="2215766"/>
                  </a:lnTo>
                  <a:lnTo>
                    <a:pt x="929791" y="2262701"/>
                  </a:lnTo>
                  <a:lnTo>
                    <a:pt x="926647" y="2309983"/>
                  </a:lnTo>
                  <a:lnTo>
                    <a:pt x="924749" y="2357596"/>
                  </a:lnTo>
                  <a:lnTo>
                    <a:pt x="924112" y="2405523"/>
                  </a:lnTo>
                  <a:lnTo>
                    <a:pt x="924921" y="2459512"/>
                  </a:lnTo>
                  <a:lnTo>
                    <a:pt x="927320" y="2512923"/>
                  </a:lnTo>
                  <a:lnTo>
                    <a:pt x="931275" y="2565754"/>
                  </a:lnTo>
                  <a:lnTo>
                    <a:pt x="936747" y="2618004"/>
                  </a:lnTo>
                  <a:lnTo>
                    <a:pt x="943699" y="2669670"/>
                  </a:lnTo>
                  <a:lnTo>
                    <a:pt x="952095" y="2720750"/>
                  </a:lnTo>
                  <a:lnTo>
                    <a:pt x="961898" y="2771242"/>
                  </a:lnTo>
                  <a:lnTo>
                    <a:pt x="973071" y="2821143"/>
                  </a:lnTo>
                  <a:lnTo>
                    <a:pt x="985576" y="2870451"/>
                  </a:lnTo>
                  <a:lnTo>
                    <a:pt x="999377" y="2919165"/>
                  </a:lnTo>
                  <a:lnTo>
                    <a:pt x="1014436" y="2967281"/>
                  </a:lnTo>
                  <a:lnTo>
                    <a:pt x="1030717" y="3014798"/>
                  </a:lnTo>
                  <a:lnTo>
                    <a:pt x="1048183" y="3061713"/>
                  </a:lnTo>
                  <a:lnTo>
                    <a:pt x="1066797" y="3108024"/>
                  </a:lnTo>
                  <a:lnTo>
                    <a:pt x="1066124" y="3104430"/>
                  </a:lnTo>
                  <a:lnTo>
                    <a:pt x="3701222" y="3104430"/>
                  </a:lnTo>
                  <a:lnTo>
                    <a:pt x="3668476" y="3027347"/>
                  </a:lnTo>
                  <a:lnTo>
                    <a:pt x="3639279" y="2990826"/>
                  </a:lnTo>
                  <a:lnTo>
                    <a:pt x="3603833" y="2960377"/>
                  </a:lnTo>
                  <a:lnTo>
                    <a:pt x="3563073" y="2936936"/>
                  </a:lnTo>
                  <a:lnTo>
                    <a:pt x="3518860" y="2921753"/>
                  </a:lnTo>
                  <a:lnTo>
                    <a:pt x="3517059" y="2921753"/>
                  </a:lnTo>
                  <a:lnTo>
                    <a:pt x="3517182" y="2309983"/>
                  </a:lnTo>
                  <a:lnTo>
                    <a:pt x="3517309" y="1685417"/>
                  </a:lnTo>
                  <a:lnTo>
                    <a:pt x="3517431" y="1077578"/>
                  </a:lnTo>
                  <a:lnTo>
                    <a:pt x="3517491" y="782146"/>
                  </a:lnTo>
                  <a:lnTo>
                    <a:pt x="3399520" y="782146"/>
                  </a:lnTo>
                  <a:lnTo>
                    <a:pt x="3399520" y="779243"/>
                  </a:lnTo>
                  <a:lnTo>
                    <a:pt x="3354701" y="760686"/>
                  </a:lnTo>
                  <a:lnTo>
                    <a:pt x="3306056" y="741857"/>
                  </a:lnTo>
                  <a:lnTo>
                    <a:pt x="3257860" y="724603"/>
                  </a:lnTo>
                  <a:lnTo>
                    <a:pt x="3209893" y="708914"/>
                  </a:lnTo>
                  <a:lnTo>
                    <a:pt x="3161933" y="694777"/>
                  </a:lnTo>
                  <a:lnTo>
                    <a:pt x="3113761" y="682180"/>
                  </a:lnTo>
                  <a:lnTo>
                    <a:pt x="3065156" y="671110"/>
                  </a:lnTo>
                  <a:lnTo>
                    <a:pt x="3015897" y="661555"/>
                  </a:lnTo>
                  <a:lnTo>
                    <a:pt x="2965764" y="653504"/>
                  </a:lnTo>
                  <a:lnTo>
                    <a:pt x="2914536" y="646944"/>
                  </a:lnTo>
                  <a:lnTo>
                    <a:pt x="2861993" y="641863"/>
                  </a:lnTo>
                  <a:lnTo>
                    <a:pt x="2807913" y="638249"/>
                  </a:lnTo>
                  <a:lnTo>
                    <a:pt x="2752077" y="636089"/>
                  </a:lnTo>
                  <a:lnTo>
                    <a:pt x="2694264" y="635372"/>
                  </a:lnTo>
                  <a:close/>
                </a:path>
                <a:path w="3709670" h="3413760" extrusionOk="0">
                  <a:moveTo>
                    <a:pt x="3701222" y="3104430"/>
                  </a:moveTo>
                  <a:lnTo>
                    <a:pt x="1066124" y="3104430"/>
                  </a:lnTo>
                  <a:lnTo>
                    <a:pt x="1066797" y="3108024"/>
                  </a:lnTo>
                  <a:lnTo>
                    <a:pt x="3702311" y="3108024"/>
                  </a:lnTo>
                  <a:lnTo>
                    <a:pt x="3701222" y="3104430"/>
                  </a:lnTo>
                  <a:close/>
                </a:path>
                <a:path w="3709670" h="3413760" extrusionOk="0">
                  <a:moveTo>
                    <a:pt x="3517935" y="2921435"/>
                  </a:moveTo>
                  <a:lnTo>
                    <a:pt x="3517059" y="2921753"/>
                  </a:lnTo>
                  <a:lnTo>
                    <a:pt x="3518860" y="2921753"/>
                  </a:lnTo>
                  <a:lnTo>
                    <a:pt x="3517935" y="2921435"/>
                  </a:lnTo>
                  <a:close/>
                </a:path>
                <a:path w="3709670" h="3413760" extrusionOk="0">
                  <a:moveTo>
                    <a:pt x="3399520" y="779243"/>
                  </a:moveTo>
                  <a:lnTo>
                    <a:pt x="3399520" y="782146"/>
                  </a:lnTo>
                  <a:lnTo>
                    <a:pt x="3404016" y="781104"/>
                  </a:lnTo>
                  <a:lnTo>
                    <a:pt x="3399520" y="779243"/>
                  </a:lnTo>
                  <a:close/>
                </a:path>
                <a:path w="3709670" h="3413760" extrusionOk="0">
                  <a:moveTo>
                    <a:pt x="3517649" y="0"/>
                  </a:moveTo>
                  <a:lnTo>
                    <a:pt x="3399520" y="0"/>
                  </a:lnTo>
                  <a:lnTo>
                    <a:pt x="3399520" y="779243"/>
                  </a:lnTo>
                  <a:lnTo>
                    <a:pt x="3404016" y="781104"/>
                  </a:lnTo>
                  <a:lnTo>
                    <a:pt x="3399520" y="782146"/>
                  </a:lnTo>
                  <a:lnTo>
                    <a:pt x="3517491" y="782146"/>
                  </a:lnTo>
                  <a:lnTo>
                    <a:pt x="351764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84" name="Google Shape;2084;p45"/>
            <p:cNvSpPr/>
            <p:nvPr/>
          </p:nvSpPr>
          <p:spPr>
            <a:xfrm>
              <a:off x="2249208" y="4488662"/>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85" name="Google Shape;2085;p45"/>
            <p:cNvSpPr/>
            <p:nvPr/>
          </p:nvSpPr>
          <p:spPr>
            <a:xfrm>
              <a:off x="2308796" y="2926161"/>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4" y="1405858"/>
                  </a:lnTo>
                  <a:lnTo>
                    <a:pt x="118730" y="1434906"/>
                  </a:lnTo>
                  <a:lnTo>
                    <a:pt x="148045" y="1469790"/>
                  </a:lnTo>
                  <a:lnTo>
                    <a:pt x="170704" y="1509654"/>
                  </a:lnTo>
                  <a:lnTo>
                    <a:pt x="185851" y="1553641"/>
                  </a:lnTo>
                  <a:lnTo>
                    <a:pt x="185851" y="1553832"/>
                  </a:lnTo>
                  <a:lnTo>
                    <a:pt x="1367624" y="1553832"/>
                  </a:lnTo>
                  <a:lnTo>
                    <a:pt x="1382357" y="1510818"/>
                  </a:lnTo>
                  <a:lnTo>
                    <a:pt x="1404565" y="1471459"/>
                  </a:lnTo>
                  <a:lnTo>
                    <a:pt x="1433293" y="1436951"/>
                  </a:lnTo>
                  <a:lnTo>
                    <a:pt x="1467713" y="1408121"/>
                  </a:lnTo>
                  <a:lnTo>
                    <a:pt x="1506996" y="1385799"/>
                  </a:lnTo>
                  <a:lnTo>
                    <a:pt x="1550314" y="1370812"/>
                  </a:lnTo>
                  <a:lnTo>
                    <a:pt x="1551889" y="1369974"/>
                  </a:lnTo>
                  <a:lnTo>
                    <a:pt x="1551889" y="187388"/>
                  </a:lnTo>
                  <a:lnTo>
                    <a:pt x="1551000" y="186994"/>
                  </a:lnTo>
                  <a:lnTo>
                    <a:pt x="190" y="186994"/>
                  </a:lnTo>
                  <a:lnTo>
                    <a:pt x="0" y="185407"/>
                  </a:lnTo>
                  <a:close/>
                </a:path>
                <a:path w="1551939" h="1554479" extrusionOk="0">
                  <a:moveTo>
                    <a:pt x="1371612" y="0"/>
                  </a:moveTo>
                  <a:lnTo>
                    <a:pt x="185051" y="342"/>
                  </a:lnTo>
                  <a:lnTo>
                    <a:pt x="185140" y="558"/>
                  </a:lnTo>
                  <a:lnTo>
                    <a:pt x="170331" y="44704"/>
                  </a:lnTo>
                  <a:lnTo>
                    <a:pt x="147977" y="84761"/>
                  </a:lnTo>
                  <a:lnTo>
                    <a:pt x="118930" y="119875"/>
                  </a:lnTo>
                  <a:lnTo>
                    <a:pt x="84047" y="149189"/>
                  </a:lnTo>
                  <a:lnTo>
                    <a:pt x="44182" y="171847"/>
                  </a:lnTo>
                  <a:lnTo>
                    <a:pt x="190" y="186994"/>
                  </a:lnTo>
                  <a:lnTo>
                    <a:pt x="1551000" y="186994"/>
                  </a:lnTo>
                  <a:lnTo>
                    <a:pt x="1550111" y="186601"/>
                  </a:lnTo>
                  <a:lnTo>
                    <a:pt x="1506594" y="171483"/>
                  </a:lnTo>
                  <a:lnTo>
                    <a:pt x="1467909" y="148897"/>
                  </a:lnTo>
                  <a:lnTo>
                    <a:pt x="1434557" y="119678"/>
                  </a:lnTo>
                  <a:lnTo>
                    <a:pt x="1407120"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86" name="Google Shape;2086;p45"/>
            <p:cNvSpPr/>
            <p:nvPr/>
          </p:nvSpPr>
          <p:spPr>
            <a:xfrm>
              <a:off x="2979747" y="3605413"/>
              <a:ext cx="348614" cy="348614"/>
            </a:xfrm>
            <a:custGeom>
              <a:avLst/>
              <a:gdLst/>
              <a:ahLst/>
              <a:cxnLst/>
              <a:rect l="l" t="t" r="r" b="b"/>
              <a:pathLst>
                <a:path w="348614" h="348614" extrusionOk="0">
                  <a:moveTo>
                    <a:pt x="174091" y="0"/>
                  </a:moveTo>
                  <a:lnTo>
                    <a:pt x="127809" y="6218"/>
                  </a:lnTo>
                  <a:lnTo>
                    <a:pt x="86222" y="23767"/>
                  </a:lnTo>
                  <a:lnTo>
                    <a:pt x="50988" y="50988"/>
                  </a:lnTo>
                  <a:lnTo>
                    <a:pt x="23767" y="86222"/>
                  </a:lnTo>
                  <a:lnTo>
                    <a:pt x="6218" y="127809"/>
                  </a:lnTo>
                  <a:lnTo>
                    <a:pt x="0" y="174091"/>
                  </a:lnTo>
                  <a:lnTo>
                    <a:pt x="6218" y="220368"/>
                  </a:lnTo>
                  <a:lnTo>
                    <a:pt x="23767" y="261954"/>
                  </a:lnTo>
                  <a:lnTo>
                    <a:pt x="50988" y="297189"/>
                  </a:lnTo>
                  <a:lnTo>
                    <a:pt x="86222" y="324412"/>
                  </a:lnTo>
                  <a:lnTo>
                    <a:pt x="127809" y="341963"/>
                  </a:lnTo>
                  <a:lnTo>
                    <a:pt x="174091" y="348183"/>
                  </a:lnTo>
                  <a:lnTo>
                    <a:pt x="220373" y="341963"/>
                  </a:lnTo>
                  <a:lnTo>
                    <a:pt x="261960" y="324412"/>
                  </a:lnTo>
                  <a:lnTo>
                    <a:pt x="297194" y="297189"/>
                  </a:lnTo>
                  <a:lnTo>
                    <a:pt x="324415" y="261954"/>
                  </a:lnTo>
                  <a:lnTo>
                    <a:pt x="341964" y="220368"/>
                  </a:lnTo>
                  <a:lnTo>
                    <a:pt x="348183" y="174091"/>
                  </a:lnTo>
                  <a:lnTo>
                    <a:pt x="341964" y="127809"/>
                  </a:lnTo>
                  <a:lnTo>
                    <a:pt x="324415" y="86222"/>
                  </a:lnTo>
                  <a:lnTo>
                    <a:pt x="297194" y="50988"/>
                  </a:lnTo>
                  <a:lnTo>
                    <a:pt x="261960" y="23767"/>
                  </a:lnTo>
                  <a:lnTo>
                    <a:pt x="220373" y="6218"/>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87" name="Google Shape;2087;p45"/>
            <p:cNvSpPr/>
            <p:nvPr/>
          </p:nvSpPr>
          <p:spPr>
            <a:xfrm>
              <a:off x="3095132" y="3720034"/>
              <a:ext cx="78105" cy="78104"/>
            </a:xfrm>
            <a:custGeom>
              <a:avLst/>
              <a:gdLst/>
              <a:ahLst/>
              <a:cxnLst/>
              <a:rect l="l" t="t" r="r" b="b"/>
              <a:pathLst>
                <a:path w="78105"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88" name="Google Shape;2088;p45"/>
            <p:cNvSpPr/>
            <p:nvPr/>
          </p:nvSpPr>
          <p:spPr>
            <a:xfrm>
              <a:off x="3920252" y="2846294"/>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89" name="Google Shape;2089;p45"/>
            <p:cNvSpPr/>
            <p:nvPr/>
          </p:nvSpPr>
          <p:spPr>
            <a:xfrm>
              <a:off x="2226183" y="2845422"/>
              <a:ext cx="1693545" cy="74294"/>
            </a:xfrm>
            <a:custGeom>
              <a:avLst/>
              <a:gdLst/>
              <a:ahLst/>
              <a:cxnLst/>
              <a:rect l="l" t="t" r="r" b="b"/>
              <a:pathLst>
                <a:path w="1693545" h="74294" extrusionOk="0">
                  <a:moveTo>
                    <a:pt x="49923" y="0"/>
                  </a:moveTo>
                  <a:lnTo>
                    <a:pt x="0" y="0"/>
                  </a:lnTo>
                  <a:lnTo>
                    <a:pt x="0" y="49936"/>
                  </a:lnTo>
                  <a:lnTo>
                    <a:pt x="49923" y="49936"/>
                  </a:lnTo>
                  <a:lnTo>
                    <a:pt x="49923" y="0"/>
                  </a:lnTo>
                  <a:close/>
                </a:path>
                <a:path w="1693545" h="74294"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90" name="Google Shape;2090;p45"/>
            <p:cNvSpPr/>
            <p:nvPr/>
          </p:nvSpPr>
          <p:spPr>
            <a:xfrm>
              <a:off x="460362" y="1374774"/>
              <a:ext cx="3463925" cy="3167379"/>
            </a:xfrm>
            <a:custGeom>
              <a:avLst/>
              <a:gdLst/>
              <a:ahLst/>
              <a:cxnLst/>
              <a:rect l="l" t="t" r="r" b="b"/>
              <a:pathLst>
                <a:path w="3463925" h="3167379" extrusionOk="0">
                  <a:moveTo>
                    <a:pt x="3458299" y="3159239"/>
                  </a:moveTo>
                  <a:lnTo>
                    <a:pt x="0" y="3159239"/>
                  </a:lnTo>
                  <a:lnTo>
                    <a:pt x="0" y="3167176"/>
                  </a:lnTo>
                  <a:lnTo>
                    <a:pt x="3458299" y="3167176"/>
                  </a:lnTo>
                  <a:lnTo>
                    <a:pt x="3458299" y="3159239"/>
                  </a:lnTo>
                  <a:close/>
                </a:path>
                <a:path w="3463925" h="3167379" extrusionOk="0">
                  <a:moveTo>
                    <a:pt x="3463861" y="0"/>
                  </a:moveTo>
                  <a:lnTo>
                    <a:pt x="3455924" y="0"/>
                  </a:lnTo>
                  <a:lnTo>
                    <a:pt x="3455924" y="3145739"/>
                  </a:lnTo>
                  <a:lnTo>
                    <a:pt x="3463861" y="3145739"/>
                  </a:lnTo>
                  <a:lnTo>
                    <a:pt x="346386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091" name="Google Shape;2091;p45"/>
            <p:cNvPicPr preferRelativeResize="0"/>
            <p:nvPr/>
          </p:nvPicPr>
          <p:blipFill rotWithShape="1">
            <a:blip r:embed="rId3">
              <a:alphaModFix/>
            </a:blip>
            <a:srcRect/>
            <a:stretch/>
          </p:blipFill>
          <p:spPr>
            <a:xfrm>
              <a:off x="3786700" y="4404251"/>
              <a:ext cx="277846" cy="279445"/>
            </a:xfrm>
            <a:prstGeom prst="rect">
              <a:avLst/>
            </a:prstGeom>
            <a:noFill/>
            <a:ln>
              <a:noFill/>
            </a:ln>
          </p:spPr>
        </p:pic>
        <p:sp>
          <p:nvSpPr>
            <p:cNvPr id="2092" name="Google Shape;2092;p45"/>
            <p:cNvSpPr/>
            <p:nvPr/>
          </p:nvSpPr>
          <p:spPr>
            <a:xfrm>
              <a:off x="1631302" y="1612480"/>
              <a:ext cx="1750060" cy="1209675"/>
            </a:xfrm>
            <a:custGeom>
              <a:avLst/>
              <a:gdLst/>
              <a:ahLst/>
              <a:cxnLst/>
              <a:rect l="l" t="t" r="r" b="b"/>
              <a:pathLst>
                <a:path w="1750060" h="1209675" extrusionOk="0">
                  <a:moveTo>
                    <a:pt x="72212" y="49707"/>
                  </a:moveTo>
                  <a:lnTo>
                    <a:pt x="0" y="0"/>
                  </a:lnTo>
                  <a:lnTo>
                    <a:pt x="34518" y="79565"/>
                  </a:lnTo>
                  <a:lnTo>
                    <a:pt x="72212" y="49707"/>
                  </a:lnTo>
                  <a:close/>
                </a:path>
                <a:path w="1750060" h="1209675" extrusionOk="0">
                  <a:moveTo>
                    <a:pt x="1749501" y="1209370"/>
                  </a:moveTo>
                  <a:lnTo>
                    <a:pt x="1749044" y="1161288"/>
                  </a:lnTo>
                  <a:lnTo>
                    <a:pt x="1665490" y="1187843"/>
                  </a:lnTo>
                  <a:lnTo>
                    <a:pt x="1749501" y="120937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93" name="Google Shape;2093;p45"/>
            <p:cNvSpPr/>
            <p:nvPr/>
          </p:nvSpPr>
          <p:spPr>
            <a:xfrm>
              <a:off x="2722197" y="3365253"/>
              <a:ext cx="236855" cy="341629"/>
            </a:xfrm>
            <a:custGeom>
              <a:avLst/>
              <a:gdLst/>
              <a:ahLst/>
              <a:cxnLst/>
              <a:rect l="l" t="t" r="r" b="b"/>
              <a:pathLst>
                <a:path w="236855" h="341629" extrusionOk="0">
                  <a:moveTo>
                    <a:pt x="0" y="262089"/>
                  </a:moveTo>
                  <a:lnTo>
                    <a:pt x="150901" y="341515"/>
                  </a:lnTo>
                  <a:lnTo>
                    <a:pt x="236677"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94" name="Google Shape;2094;p45"/>
            <p:cNvSpPr/>
            <p:nvPr/>
          </p:nvSpPr>
          <p:spPr>
            <a:xfrm>
              <a:off x="3055019" y="2799589"/>
              <a:ext cx="699770" cy="100330"/>
            </a:xfrm>
            <a:custGeom>
              <a:avLst/>
              <a:gdLst/>
              <a:ahLst/>
              <a:cxnLst/>
              <a:rect l="l" t="t" r="r" b="b"/>
              <a:pathLst>
                <a:path w="699770" h="100330" extrusionOk="0">
                  <a:moveTo>
                    <a:pt x="699655" y="100253"/>
                  </a:moveTo>
                  <a:lnTo>
                    <a:pt x="107175" y="100253"/>
                  </a:lnTo>
                  <a:lnTo>
                    <a:pt x="105587" y="98844"/>
                  </a:lnTo>
                  <a:lnTo>
                    <a:pt x="64491" y="94960"/>
                  </a:lnTo>
                  <a:lnTo>
                    <a:pt x="30929" y="84370"/>
                  </a:lnTo>
                  <a:lnTo>
                    <a:pt x="8298" y="68663"/>
                  </a:lnTo>
                  <a:lnTo>
                    <a:pt x="0" y="49428"/>
                  </a:lnTo>
                  <a:lnTo>
                    <a:pt x="8298" y="30185"/>
                  </a:lnTo>
                  <a:lnTo>
                    <a:pt x="30929" y="14474"/>
                  </a:lnTo>
                  <a:lnTo>
                    <a:pt x="64491" y="3883"/>
                  </a:lnTo>
                  <a:lnTo>
                    <a:pt x="105587" y="0"/>
                  </a:lnTo>
                  <a:lnTo>
                    <a:pt x="107175" y="177"/>
                  </a:lnTo>
                  <a:lnTo>
                    <a:pt x="433336" y="71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95" name="Google Shape;2095;p45"/>
            <p:cNvSpPr/>
            <p:nvPr/>
          </p:nvSpPr>
          <p:spPr>
            <a:xfrm>
              <a:off x="3389923" y="2877776"/>
              <a:ext cx="84454" cy="48260"/>
            </a:xfrm>
            <a:custGeom>
              <a:avLst/>
              <a:gdLst/>
              <a:ahLst/>
              <a:cxnLst/>
              <a:rect l="l" t="t" r="r" b="b"/>
              <a:pathLst>
                <a:path w="84454" h="48260" extrusionOk="0">
                  <a:moveTo>
                    <a:pt x="0" y="0"/>
                  </a:moveTo>
                  <a:lnTo>
                    <a:pt x="457" y="48069"/>
                  </a:lnTo>
                  <a:lnTo>
                    <a:pt x="84010" y="2151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096" name="Google Shape;2096;p45"/>
            <p:cNvPicPr preferRelativeResize="0"/>
            <p:nvPr/>
          </p:nvPicPr>
          <p:blipFill rotWithShape="1">
            <a:blip r:embed="rId4">
              <a:alphaModFix/>
            </a:blip>
            <a:srcRect/>
            <a:stretch/>
          </p:blipFill>
          <p:spPr>
            <a:xfrm>
              <a:off x="2618491" y="3621244"/>
              <a:ext cx="112742" cy="79988"/>
            </a:xfrm>
            <a:prstGeom prst="rect">
              <a:avLst/>
            </a:prstGeom>
            <a:noFill/>
            <a:ln>
              <a:noFill/>
            </a:ln>
          </p:spPr>
        </p:pic>
        <p:sp>
          <p:nvSpPr>
            <p:cNvPr id="2097" name="Google Shape;2097;p45"/>
            <p:cNvSpPr/>
            <p:nvPr/>
          </p:nvSpPr>
          <p:spPr>
            <a:xfrm>
              <a:off x="2256777" y="4308690"/>
              <a:ext cx="344805" cy="126364"/>
            </a:xfrm>
            <a:custGeom>
              <a:avLst/>
              <a:gdLst/>
              <a:ahLst/>
              <a:cxnLst/>
              <a:rect l="l" t="t" r="r" b="b"/>
              <a:pathLst>
                <a:path w="344805" h="126364" extrusionOk="0">
                  <a:moveTo>
                    <a:pt x="48069" y="0"/>
                  </a:moveTo>
                  <a:lnTo>
                    <a:pt x="0" y="1320"/>
                  </a:lnTo>
                  <a:lnTo>
                    <a:pt x="28016" y="84378"/>
                  </a:lnTo>
                  <a:lnTo>
                    <a:pt x="48069" y="0"/>
                  </a:lnTo>
                  <a:close/>
                </a:path>
                <a:path w="344805" h="126364" extrusionOk="0">
                  <a:moveTo>
                    <a:pt x="344766" y="112026"/>
                  </a:moveTo>
                  <a:lnTo>
                    <a:pt x="295325" y="39624"/>
                  </a:lnTo>
                  <a:lnTo>
                    <a:pt x="298831" y="126276"/>
                  </a:lnTo>
                  <a:lnTo>
                    <a:pt x="344766" y="112026"/>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98" name="Google Shape;2098;p45"/>
            <p:cNvSpPr/>
            <p:nvPr/>
          </p:nvSpPr>
          <p:spPr>
            <a:xfrm>
              <a:off x="1650008" y="1635455"/>
              <a:ext cx="2229485" cy="2861945"/>
            </a:xfrm>
            <a:custGeom>
              <a:avLst/>
              <a:gdLst/>
              <a:ahLst/>
              <a:cxnLst/>
              <a:rect l="l" t="t" r="r" b="b"/>
              <a:pathLst>
                <a:path w="2229485" h="2861945" extrusionOk="0">
                  <a:moveTo>
                    <a:pt x="2229358" y="2861551"/>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099" name="Google Shape;2099;p45"/>
            <p:cNvSpPr/>
            <p:nvPr/>
          </p:nvSpPr>
          <p:spPr>
            <a:xfrm>
              <a:off x="1689517" y="1694884"/>
              <a:ext cx="43814" cy="43814"/>
            </a:xfrm>
            <a:custGeom>
              <a:avLst/>
              <a:gdLst/>
              <a:ahLst/>
              <a:cxnLst/>
              <a:rect l="l" t="t" r="r" b="b"/>
              <a:pathLst>
                <a:path w="43814" h="43814" extrusionOk="0">
                  <a:moveTo>
                    <a:pt x="23888" y="0"/>
                  </a:moveTo>
                  <a:lnTo>
                    <a:pt x="15232" y="901"/>
                  </a:lnTo>
                  <a:lnTo>
                    <a:pt x="7853" y="4913"/>
                  </a:lnTo>
                  <a:lnTo>
                    <a:pt x="2519" y="11399"/>
                  </a:lnTo>
                  <a:lnTo>
                    <a:pt x="0" y="19723"/>
                  </a:lnTo>
                  <a:lnTo>
                    <a:pt x="908" y="28372"/>
                  </a:lnTo>
                  <a:lnTo>
                    <a:pt x="4922" y="35748"/>
                  </a:lnTo>
                  <a:lnTo>
                    <a:pt x="11406" y="41084"/>
                  </a:lnTo>
                  <a:lnTo>
                    <a:pt x="19723" y="43611"/>
                  </a:lnTo>
                  <a:lnTo>
                    <a:pt x="28379" y="42705"/>
                  </a:lnTo>
                  <a:lnTo>
                    <a:pt x="35758" y="38693"/>
                  </a:lnTo>
                  <a:lnTo>
                    <a:pt x="41091" y="32210"/>
                  </a:lnTo>
                  <a:lnTo>
                    <a:pt x="43611" y="23888"/>
                  </a:lnTo>
                  <a:lnTo>
                    <a:pt x="42705" y="15234"/>
                  </a:lnTo>
                  <a:lnTo>
                    <a:pt x="38693" y="7858"/>
                  </a:lnTo>
                  <a:lnTo>
                    <a:pt x="32210" y="2525"/>
                  </a:lnTo>
                  <a:lnTo>
                    <a:pt x="2388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00" name="Google Shape;2100;p45"/>
            <p:cNvSpPr/>
            <p:nvPr/>
          </p:nvSpPr>
          <p:spPr>
            <a:xfrm>
              <a:off x="1689517" y="1694884"/>
              <a:ext cx="43814" cy="43814"/>
            </a:xfrm>
            <a:custGeom>
              <a:avLst/>
              <a:gdLst/>
              <a:ahLst/>
              <a:cxnLst/>
              <a:rect l="l" t="t" r="r" b="b"/>
              <a:pathLst>
                <a:path w="43814" h="43814" extrusionOk="0">
                  <a:moveTo>
                    <a:pt x="23888" y="0"/>
                  </a:moveTo>
                  <a:lnTo>
                    <a:pt x="15232" y="901"/>
                  </a:lnTo>
                  <a:lnTo>
                    <a:pt x="7853" y="4913"/>
                  </a:lnTo>
                  <a:lnTo>
                    <a:pt x="2519" y="11399"/>
                  </a:lnTo>
                  <a:lnTo>
                    <a:pt x="0" y="19723"/>
                  </a:lnTo>
                  <a:lnTo>
                    <a:pt x="908" y="28372"/>
                  </a:lnTo>
                  <a:lnTo>
                    <a:pt x="4922" y="35748"/>
                  </a:lnTo>
                  <a:lnTo>
                    <a:pt x="11406" y="41084"/>
                  </a:lnTo>
                  <a:lnTo>
                    <a:pt x="19723" y="43611"/>
                  </a:lnTo>
                  <a:lnTo>
                    <a:pt x="28379" y="42705"/>
                  </a:lnTo>
                  <a:lnTo>
                    <a:pt x="35758" y="38693"/>
                  </a:lnTo>
                  <a:lnTo>
                    <a:pt x="41091" y="32210"/>
                  </a:lnTo>
                  <a:lnTo>
                    <a:pt x="43611" y="23888"/>
                  </a:lnTo>
                  <a:lnTo>
                    <a:pt x="42705" y="15234"/>
                  </a:lnTo>
                  <a:lnTo>
                    <a:pt x="38693" y="7858"/>
                  </a:lnTo>
                  <a:lnTo>
                    <a:pt x="32210" y="2525"/>
                  </a:lnTo>
                  <a:lnTo>
                    <a:pt x="23888"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01" name="Google Shape;2101;p45"/>
            <p:cNvSpPr/>
            <p:nvPr/>
          </p:nvSpPr>
          <p:spPr>
            <a:xfrm>
              <a:off x="2927156" y="3334699"/>
              <a:ext cx="46989" cy="87629"/>
            </a:xfrm>
            <a:custGeom>
              <a:avLst/>
              <a:gdLst/>
              <a:ahLst/>
              <a:cxnLst/>
              <a:rect l="l" t="t" r="r" b="b"/>
              <a:pathLst>
                <a:path w="46989" h="87629" extrusionOk="0">
                  <a:moveTo>
                    <a:pt x="41948" y="0"/>
                  </a:moveTo>
                  <a:lnTo>
                    <a:pt x="0" y="75920"/>
                  </a:lnTo>
                  <a:lnTo>
                    <a:pt x="46672" y="87541"/>
                  </a:lnTo>
                  <a:lnTo>
                    <a:pt x="4194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102" name="Google Shape;2102;p45"/>
          <p:cNvGrpSpPr/>
          <p:nvPr/>
        </p:nvGrpSpPr>
        <p:grpSpPr>
          <a:xfrm>
            <a:off x="311700" y="467114"/>
            <a:ext cx="3883025" cy="3501111"/>
            <a:chOff x="457200" y="1372514"/>
            <a:chExt cx="3883025" cy="3501111"/>
          </a:xfrm>
        </p:grpSpPr>
        <p:sp>
          <p:nvSpPr>
            <p:cNvPr id="2103" name="Google Shape;2103;p45"/>
            <p:cNvSpPr/>
            <p:nvPr/>
          </p:nvSpPr>
          <p:spPr>
            <a:xfrm>
              <a:off x="460375" y="1374775"/>
              <a:ext cx="3879850" cy="3498850"/>
            </a:xfrm>
            <a:custGeom>
              <a:avLst/>
              <a:gdLst/>
              <a:ahLst/>
              <a:cxnLst/>
              <a:rect l="l" t="t" r="r" b="b"/>
              <a:pathLst>
                <a:path w="3879850" h="3498850" extrusionOk="0">
                  <a:moveTo>
                    <a:pt x="0" y="3498850"/>
                  </a:moveTo>
                  <a:lnTo>
                    <a:pt x="3879850" y="3498850"/>
                  </a:lnTo>
                  <a:lnTo>
                    <a:pt x="3879850" y="0"/>
                  </a:lnTo>
                  <a:lnTo>
                    <a:pt x="0" y="0"/>
                  </a:lnTo>
                  <a:lnTo>
                    <a:pt x="0" y="34988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04" name="Google Shape;2104;p45"/>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05" name="Google Shape;2105;p45"/>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106" name="Google Shape;2106;p45"/>
          <p:cNvSpPr txBox="1"/>
          <p:nvPr/>
        </p:nvSpPr>
        <p:spPr>
          <a:xfrm>
            <a:off x="1491043" y="571193"/>
            <a:ext cx="3195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2107" name="Google Shape;2107;p45"/>
          <p:cNvGrpSpPr/>
          <p:nvPr/>
        </p:nvGrpSpPr>
        <p:grpSpPr>
          <a:xfrm>
            <a:off x="856985" y="636481"/>
            <a:ext cx="3125620" cy="3287122"/>
            <a:chOff x="1002485" y="1541881"/>
            <a:chExt cx="3125620" cy="3287122"/>
          </a:xfrm>
        </p:grpSpPr>
        <p:sp>
          <p:nvSpPr>
            <p:cNvPr id="2108" name="Google Shape;2108;p45"/>
            <p:cNvSpPr/>
            <p:nvPr/>
          </p:nvSpPr>
          <p:spPr>
            <a:xfrm>
              <a:off x="2179486" y="2876011"/>
              <a:ext cx="104139" cy="1457960"/>
            </a:xfrm>
            <a:custGeom>
              <a:avLst/>
              <a:gdLst/>
              <a:ahLst/>
              <a:cxnLst/>
              <a:rect l="l" t="t" r="r" b="b"/>
              <a:pathLst>
                <a:path w="104139" h="1457960" extrusionOk="0">
                  <a:moveTo>
                    <a:pt x="0" y="225031"/>
                  </a:moveTo>
                  <a:lnTo>
                    <a:pt x="72542" y="0"/>
                  </a:lnTo>
                  <a:lnTo>
                    <a:pt x="103771" y="145765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09" name="Google Shape;2109;p45"/>
            <p:cNvSpPr/>
            <p:nvPr/>
          </p:nvSpPr>
          <p:spPr>
            <a:xfrm>
              <a:off x="3953737" y="3072944"/>
              <a:ext cx="25400" cy="1303020"/>
            </a:xfrm>
            <a:custGeom>
              <a:avLst/>
              <a:gdLst/>
              <a:ahLst/>
              <a:cxnLst/>
              <a:rect l="l" t="t" r="r" b="b"/>
              <a:pathLst>
                <a:path w="25400" h="1303020" extrusionOk="0">
                  <a:moveTo>
                    <a:pt x="0" y="0"/>
                  </a:moveTo>
                  <a:lnTo>
                    <a:pt x="24904" y="130255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10" name="Google Shape;2110;p45"/>
            <p:cNvSpPr/>
            <p:nvPr/>
          </p:nvSpPr>
          <p:spPr>
            <a:xfrm>
              <a:off x="2569180" y="4397203"/>
              <a:ext cx="1558925" cy="431800"/>
            </a:xfrm>
            <a:custGeom>
              <a:avLst/>
              <a:gdLst/>
              <a:ahLst/>
              <a:cxnLst/>
              <a:rect l="l" t="t" r="r" b="b"/>
              <a:pathLst>
                <a:path w="1558925" h="431800" extrusionOk="0">
                  <a:moveTo>
                    <a:pt x="0" y="0"/>
                  </a:moveTo>
                  <a:lnTo>
                    <a:pt x="82429" y="146662"/>
                  </a:lnTo>
                  <a:lnTo>
                    <a:pt x="205960" y="219465"/>
                  </a:lnTo>
                  <a:lnTo>
                    <a:pt x="318373" y="244219"/>
                  </a:lnTo>
                  <a:lnTo>
                    <a:pt x="367449" y="246735"/>
                  </a:lnTo>
                  <a:lnTo>
                    <a:pt x="727821" y="231986"/>
                  </a:lnTo>
                  <a:lnTo>
                    <a:pt x="919756" y="231371"/>
                  </a:lnTo>
                  <a:lnTo>
                    <a:pt x="1007882" y="248764"/>
                  </a:lnTo>
                  <a:lnTo>
                    <a:pt x="1056830" y="288036"/>
                  </a:lnTo>
                  <a:lnTo>
                    <a:pt x="1105192" y="331709"/>
                  </a:lnTo>
                  <a:lnTo>
                    <a:pt x="1154496" y="366651"/>
                  </a:lnTo>
                  <a:lnTo>
                    <a:pt x="1204101" y="393461"/>
                  </a:lnTo>
                  <a:lnTo>
                    <a:pt x="1253370" y="412736"/>
                  </a:lnTo>
                  <a:lnTo>
                    <a:pt x="1301664" y="425074"/>
                  </a:lnTo>
                  <a:lnTo>
                    <a:pt x="1348344" y="431074"/>
                  </a:lnTo>
                  <a:lnTo>
                    <a:pt x="1392772" y="431333"/>
                  </a:lnTo>
                  <a:lnTo>
                    <a:pt x="1434309" y="426450"/>
                  </a:lnTo>
                  <a:lnTo>
                    <a:pt x="1472316" y="417021"/>
                  </a:lnTo>
                  <a:lnTo>
                    <a:pt x="1506155" y="403646"/>
                  </a:lnTo>
                  <a:lnTo>
                    <a:pt x="1535186" y="386923"/>
                  </a:lnTo>
                  <a:lnTo>
                    <a:pt x="1558772" y="367449"/>
                  </a:lnTo>
                  <a:lnTo>
                    <a:pt x="1558772" y="364274"/>
                  </a:lnTo>
                  <a:lnTo>
                    <a:pt x="1488884" y="29438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11" name="Google Shape;2111;p45"/>
            <p:cNvSpPr/>
            <p:nvPr/>
          </p:nvSpPr>
          <p:spPr>
            <a:xfrm>
              <a:off x="1002485" y="1552011"/>
              <a:ext cx="474980" cy="95885"/>
            </a:xfrm>
            <a:custGeom>
              <a:avLst/>
              <a:gdLst/>
              <a:ahLst/>
              <a:cxnLst/>
              <a:rect l="l" t="t" r="r" b="b"/>
              <a:pathLst>
                <a:path w="474980" h="95885" extrusionOk="0">
                  <a:moveTo>
                    <a:pt x="0" y="95592"/>
                  </a:moveTo>
                  <a:lnTo>
                    <a:pt x="474383"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12" name="Google Shape;2112;p45"/>
            <p:cNvSpPr/>
            <p:nvPr/>
          </p:nvSpPr>
          <p:spPr>
            <a:xfrm>
              <a:off x="1419085" y="1541881"/>
              <a:ext cx="1663064" cy="2187575"/>
            </a:xfrm>
            <a:custGeom>
              <a:avLst/>
              <a:gdLst/>
              <a:ahLst/>
              <a:cxnLst/>
              <a:rect l="l" t="t" r="r" b="b"/>
              <a:pathLst>
                <a:path w="1663064" h="2187575" extrusionOk="0">
                  <a:moveTo>
                    <a:pt x="86588" y="4749"/>
                  </a:moveTo>
                  <a:lnTo>
                    <a:pt x="0" y="0"/>
                  </a:lnTo>
                  <a:lnTo>
                    <a:pt x="9817" y="47066"/>
                  </a:lnTo>
                  <a:lnTo>
                    <a:pt x="86588" y="4749"/>
                  </a:lnTo>
                  <a:close/>
                </a:path>
                <a:path w="1663064" h="2187575" extrusionOk="0">
                  <a:moveTo>
                    <a:pt x="852538" y="1324876"/>
                  </a:moveTo>
                  <a:lnTo>
                    <a:pt x="850773" y="1316139"/>
                  </a:lnTo>
                  <a:lnTo>
                    <a:pt x="845959" y="1308989"/>
                  </a:lnTo>
                  <a:lnTo>
                    <a:pt x="838822" y="1304175"/>
                  </a:lnTo>
                  <a:lnTo>
                    <a:pt x="830084" y="1302410"/>
                  </a:lnTo>
                  <a:lnTo>
                    <a:pt x="821334" y="1304175"/>
                  </a:lnTo>
                  <a:lnTo>
                    <a:pt x="814197" y="1308989"/>
                  </a:lnTo>
                  <a:lnTo>
                    <a:pt x="809383" y="1316139"/>
                  </a:lnTo>
                  <a:lnTo>
                    <a:pt x="807618" y="1324876"/>
                  </a:lnTo>
                  <a:lnTo>
                    <a:pt x="809383" y="1333627"/>
                  </a:lnTo>
                  <a:lnTo>
                    <a:pt x="814197" y="1340764"/>
                  </a:lnTo>
                  <a:lnTo>
                    <a:pt x="821334" y="1345577"/>
                  </a:lnTo>
                  <a:lnTo>
                    <a:pt x="830084" y="1347343"/>
                  </a:lnTo>
                  <a:lnTo>
                    <a:pt x="838822" y="1345577"/>
                  </a:lnTo>
                  <a:lnTo>
                    <a:pt x="845959" y="1340764"/>
                  </a:lnTo>
                  <a:lnTo>
                    <a:pt x="850773" y="1333627"/>
                  </a:lnTo>
                  <a:lnTo>
                    <a:pt x="852538" y="1324876"/>
                  </a:lnTo>
                  <a:close/>
                </a:path>
                <a:path w="1663064" h="2187575" extrusionOk="0">
                  <a:moveTo>
                    <a:pt x="1323975" y="2085238"/>
                  </a:moveTo>
                  <a:lnTo>
                    <a:pt x="1322209" y="2076500"/>
                  </a:lnTo>
                  <a:lnTo>
                    <a:pt x="1317396" y="2069350"/>
                  </a:lnTo>
                  <a:lnTo>
                    <a:pt x="1310259" y="2064537"/>
                  </a:lnTo>
                  <a:lnTo>
                    <a:pt x="1301521" y="2062772"/>
                  </a:lnTo>
                  <a:lnTo>
                    <a:pt x="1292771" y="2064537"/>
                  </a:lnTo>
                  <a:lnTo>
                    <a:pt x="1285633" y="2069350"/>
                  </a:lnTo>
                  <a:lnTo>
                    <a:pt x="1280820" y="2076500"/>
                  </a:lnTo>
                  <a:lnTo>
                    <a:pt x="1279055" y="2085238"/>
                  </a:lnTo>
                  <a:lnTo>
                    <a:pt x="1280820" y="2093988"/>
                  </a:lnTo>
                  <a:lnTo>
                    <a:pt x="1285633" y="2101126"/>
                  </a:lnTo>
                  <a:lnTo>
                    <a:pt x="1292771" y="2105939"/>
                  </a:lnTo>
                  <a:lnTo>
                    <a:pt x="1301521" y="2107704"/>
                  </a:lnTo>
                  <a:lnTo>
                    <a:pt x="1310259" y="2105939"/>
                  </a:lnTo>
                  <a:lnTo>
                    <a:pt x="1317396" y="2101126"/>
                  </a:lnTo>
                  <a:lnTo>
                    <a:pt x="1322209" y="2093988"/>
                  </a:lnTo>
                  <a:lnTo>
                    <a:pt x="1323975" y="2085238"/>
                  </a:lnTo>
                  <a:close/>
                </a:path>
                <a:path w="1663064" h="2187575" extrusionOk="0">
                  <a:moveTo>
                    <a:pt x="1476476" y="2164892"/>
                  </a:moveTo>
                  <a:lnTo>
                    <a:pt x="1474711" y="2156142"/>
                  </a:lnTo>
                  <a:lnTo>
                    <a:pt x="1469898" y="2149005"/>
                  </a:lnTo>
                  <a:lnTo>
                    <a:pt x="1462747" y="2144191"/>
                  </a:lnTo>
                  <a:lnTo>
                    <a:pt x="1454010" y="2142426"/>
                  </a:lnTo>
                  <a:lnTo>
                    <a:pt x="1445260" y="2144191"/>
                  </a:lnTo>
                  <a:lnTo>
                    <a:pt x="1438122" y="2149005"/>
                  </a:lnTo>
                  <a:lnTo>
                    <a:pt x="1433309" y="2156142"/>
                  </a:lnTo>
                  <a:lnTo>
                    <a:pt x="1431544" y="2164892"/>
                  </a:lnTo>
                  <a:lnTo>
                    <a:pt x="1433309" y="2173630"/>
                  </a:lnTo>
                  <a:lnTo>
                    <a:pt x="1438122" y="2180780"/>
                  </a:lnTo>
                  <a:lnTo>
                    <a:pt x="1445260" y="2185593"/>
                  </a:lnTo>
                  <a:lnTo>
                    <a:pt x="1454010" y="2187359"/>
                  </a:lnTo>
                  <a:lnTo>
                    <a:pt x="1462747" y="2185593"/>
                  </a:lnTo>
                  <a:lnTo>
                    <a:pt x="1469898" y="2180780"/>
                  </a:lnTo>
                  <a:lnTo>
                    <a:pt x="1474711" y="2173630"/>
                  </a:lnTo>
                  <a:lnTo>
                    <a:pt x="1476476" y="2164892"/>
                  </a:lnTo>
                  <a:close/>
                </a:path>
                <a:path w="1663064" h="2187575" extrusionOk="0">
                  <a:moveTo>
                    <a:pt x="1663026" y="1308633"/>
                  </a:moveTo>
                  <a:lnTo>
                    <a:pt x="1661261" y="1299895"/>
                  </a:lnTo>
                  <a:lnTo>
                    <a:pt x="1656435" y="1292758"/>
                  </a:lnTo>
                  <a:lnTo>
                    <a:pt x="1649298" y="1287932"/>
                  </a:lnTo>
                  <a:lnTo>
                    <a:pt x="1640560" y="1286167"/>
                  </a:lnTo>
                  <a:lnTo>
                    <a:pt x="1631810" y="1287932"/>
                  </a:lnTo>
                  <a:lnTo>
                    <a:pt x="1624672" y="1292758"/>
                  </a:lnTo>
                  <a:lnTo>
                    <a:pt x="1619859" y="1299895"/>
                  </a:lnTo>
                  <a:lnTo>
                    <a:pt x="1618094" y="1308633"/>
                  </a:lnTo>
                  <a:lnTo>
                    <a:pt x="1619859" y="1317383"/>
                  </a:lnTo>
                  <a:lnTo>
                    <a:pt x="1624672" y="1324521"/>
                  </a:lnTo>
                  <a:lnTo>
                    <a:pt x="1631810" y="1329334"/>
                  </a:lnTo>
                  <a:lnTo>
                    <a:pt x="1640560" y="1331099"/>
                  </a:lnTo>
                  <a:lnTo>
                    <a:pt x="1649298" y="1329334"/>
                  </a:lnTo>
                  <a:lnTo>
                    <a:pt x="1656435" y="1324521"/>
                  </a:lnTo>
                  <a:lnTo>
                    <a:pt x="1661261" y="1317383"/>
                  </a:lnTo>
                  <a:lnTo>
                    <a:pt x="1663026" y="1308633"/>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13" name="Google Shape;2113;p45"/>
            <p:cNvSpPr/>
            <p:nvPr/>
          </p:nvSpPr>
          <p:spPr>
            <a:xfrm>
              <a:off x="1605531" y="1644986"/>
              <a:ext cx="617219" cy="2731770"/>
            </a:xfrm>
            <a:custGeom>
              <a:avLst/>
              <a:gdLst/>
              <a:ahLst/>
              <a:cxnLst/>
              <a:rect l="l" t="t" r="r" b="b"/>
              <a:pathLst>
                <a:path w="617219" h="2731770" extrusionOk="0">
                  <a:moveTo>
                    <a:pt x="617105" y="2731300"/>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14" name="Google Shape;2114;p45"/>
            <p:cNvSpPr/>
            <p:nvPr/>
          </p:nvSpPr>
          <p:spPr>
            <a:xfrm>
              <a:off x="2188175" y="4330980"/>
              <a:ext cx="46989" cy="86995"/>
            </a:xfrm>
            <a:custGeom>
              <a:avLst/>
              <a:gdLst/>
              <a:ahLst/>
              <a:cxnLst/>
              <a:rect l="l" t="t" r="r" b="b"/>
              <a:pathLst>
                <a:path w="46989" h="86995" extrusionOk="0">
                  <a:moveTo>
                    <a:pt x="46545" y="0"/>
                  </a:moveTo>
                  <a:lnTo>
                    <a:pt x="0" y="12115"/>
                  </a:lnTo>
                  <a:lnTo>
                    <a:pt x="45999" y="86728"/>
                  </a:lnTo>
                  <a:lnTo>
                    <a:pt x="4654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15" name="Google Shape;2115;p45"/>
            <p:cNvSpPr/>
            <p:nvPr/>
          </p:nvSpPr>
          <p:spPr>
            <a:xfrm>
              <a:off x="2181261" y="4268293"/>
              <a:ext cx="43814" cy="43814"/>
            </a:xfrm>
            <a:custGeom>
              <a:avLst/>
              <a:gdLst/>
              <a:ahLst/>
              <a:cxnLst/>
              <a:rect l="l" t="t" r="r" b="b"/>
              <a:pathLst>
                <a:path w="43814" h="43814" extrusionOk="0">
                  <a:moveTo>
                    <a:pt x="24194" y="0"/>
                  </a:moveTo>
                  <a:lnTo>
                    <a:pt x="15827" y="692"/>
                  </a:lnTo>
                  <a:lnTo>
                    <a:pt x="8331" y="4471"/>
                  </a:lnTo>
                  <a:lnTo>
                    <a:pt x="2667" y="11062"/>
                  </a:lnTo>
                  <a:lnTo>
                    <a:pt x="0" y="19346"/>
                  </a:lnTo>
                  <a:lnTo>
                    <a:pt x="693" y="27714"/>
                  </a:lnTo>
                  <a:lnTo>
                    <a:pt x="4476" y="35211"/>
                  </a:lnTo>
                  <a:lnTo>
                    <a:pt x="11074" y="40881"/>
                  </a:lnTo>
                  <a:lnTo>
                    <a:pt x="19353" y="43548"/>
                  </a:lnTo>
                  <a:lnTo>
                    <a:pt x="27721" y="42854"/>
                  </a:lnTo>
                  <a:lnTo>
                    <a:pt x="35216" y="39072"/>
                  </a:lnTo>
                  <a:lnTo>
                    <a:pt x="40881" y="32474"/>
                  </a:lnTo>
                  <a:lnTo>
                    <a:pt x="43548" y="24195"/>
                  </a:lnTo>
                  <a:lnTo>
                    <a:pt x="42854" y="15827"/>
                  </a:lnTo>
                  <a:lnTo>
                    <a:pt x="39072" y="8331"/>
                  </a:lnTo>
                  <a:lnTo>
                    <a:pt x="32474" y="2667"/>
                  </a:lnTo>
                  <a:lnTo>
                    <a:pt x="2419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16" name="Google Shape;2116;p45"/>
            <p:cNvSpPr/>
            <p:nvPr/>
          </p:nvSpPr>
          <p:spPr>
            <a:xfrm>
              <a:off x="2181261" y="4268293"/>
              <a:ext cx="43814" cy="43814"/>
            </a:xfrm>
            <a:custGeom>
              <a:avLst/>
              <a:gdLst/>
              <a:ahLst/>
              <a:cxnLst/>
              <a:rect l="l" t="t" r="r" b="b"/>
              <a:pathLst>
                <a:path w="43814" h="43814" extrusionOk="0">
                  <a:moveTo>
                    <a:pt x="11074" y="40881"/>
                  </a:moveTo>
                  <a:lnTo>
                    <a:pt x="19353" y="43548"/>
                  </a:lnTo>
                  <a:lnTo>
                    <a:pt x="27721" y="42854"/>
                  </a:lnTo>
                  <a:lnTo>
                    <a:pt x="35216" y="39072"/>
                  </a:lnTo>
                  <a:lnTo>
                    <a:pt x="40881" y="32474"/>
                  </a:lnTo>
                  <a:lnTo>
                    <a:pt x="43548" y="24195"/>
                  </a:lnTo>
                  <a:lnTo>
                    <a:pt x="42854" y="15827"/>
                  </a:lnTo>
                  <a:lnTo>
                    <a:pt x="39072" y="8331"/>
                  </a:lnTo>
                  <a:lnTo>
                    <a:pt x="32474" y="2667"/>
                  </a:lnTo>
                  <a:lnTo>
                    <a:pt x="24194" y="0"/>
                  </a:lnTo>
                  <a:lnTo>
                    <a:pt x="15827" y="692"/>
                  </a:lnTo>
                  <a:lnTo>
                    <a:pt x="8331" y="4471"/>
                  </a:lnTo>
                  <a:lnTo>
                    <a:pt x="2667" y="11062"/>
                  </a:lnTo>
                  <a:lnTo>
                    <a:pt x="0" y="19346"/>
                  </a:lnTo>
                  <a:lnTo>
                    <a:pt x="693" y="27714"/>
                  </a:lnTo>
                  <a:lnTo>
                    <a:pt x="4476" y="35211"/>
                  </a:lnTo>
                  <a:lnTo>
                    <a:pt x="11074" y="4088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117" name="Google Shape;2117;p45"/>
            <p:cNvPicPr preferRelativeResize="0"/>
            <p:nvPr/>
          </p:nvPicPr>
          <p:blipFill rotWithShape="1">
            <a:blip r:embed="rId5">
              <a:alphaModFix/>
            </a:blip>
            <a:srcRect/>
            <a:stretch/>
          </p:blipFill>
          <p:spPr>
            <a:xfrm>
              <a:off x="2911232" y="3197666"/>
              <a:ext cx="137020" cy="137033"/>
            </a:xfrm>
            <a:prstGeom prst="rect">
              <a:avLst/>
            </a:prstGeom>
            <a:noFill/>
            <a:ln>
              <a:noFill/>
            </a:ln>
          </p:spPr>
        </p:pic>
      </p:grpSp>
      <p:sp>
        <p:nvSpPr>
          <p:cNvPr id="2118" name="Google Shape;2118;p45"/>
          <p:cNvSpPr txBox="1"/>
          <p:nvPr/>
        </p:nvSpPr>
        <p:spPr>
          <a:xfrm>
            <a:off x="2792299" y="2291175"/>
            <a:ext cx="1518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grpSp>
        <p:nvGrpSpPr>
          <p:cNvPr id="2119" name="Google Shape;2119;p45"/>
          <p:cNvGrpSpPr/>
          <p:nvPr/>
        </p:nvGrpSpPr>
        <p:grpSpPr>
          <a:xfrm>
            <a:off x="2319018" y="2597619"/>
            <a:ext cx="199659" cy="847855"/>
            <a:chOff x="2464518" y="3503019"/>
            <a:chExt cx="199659" cy="847855"/>
          </a:xfrm>
        </p:grpSpPr>
        <p:pic>
          <p:nvPicPr>
            <p:cNvPr id="2120" name="Google Shape;2120;p45"/>
            <p:cNvPicPr preferRelativeResize="0"/>
            <p:nvPr/>
          </p:nvPicPr>
          <p:blipFill rotWithShape="1">
            <a:blip r:embed="rId5">
              <a:alphaModFix/>
            </a:blip>
            <a:srcRect/>
            <a:stretch/>
          </p:blipFill>
          <p:spPr>
            <a:xfrm>
              <a:off x="2464518" y="4213854"/>
              <a:ext cx="137033" cy="137020"/>
            </a:xfrm>
            <a:prstGeom prst="rect">
              <a:avLst/>
            </a:prstGeom>
            <a:noFill/>
            <a:ln>
              <a:noFill/>
            </a:ln>
          </p:spPr>
        </p:pic>
        <p:pic>
          <p:nvPicPr>
            <p:cNvPr id="2121" name="Google Shape;2121;p45"/>
            <p:cNvPicPr preferRelativeResize="0"/>
            <p:nvPr/>
          </p:nvPicPr>
          <p:blipFill rotWithShape="1">
            <a:blip r:embed="rId6">
              <a:alphaModFix/>
            </a:blip>
            <a:srcRect/>
            <a:stretch/>
          </p:blipFill>
          <p:spPr>
            <a:xfrm>
              <a:off x="2520807" y="3503019"/>
              <a:ext cx="143370" cy="143383"/>
            </a:xfrm>
            <a:prstGeom prst="rect">
              <a:avLst/>
            </a:prstGeom>
            <a:noFill/>
            <a:ln>
              <a:noFill/>
            </a:ln>
          </p:spPr>
        </p:pic>
      </p:grpSp>
      <p:sp>
        <p:nvSpPr>
          <p:cNvPr id="2122" name="Google Shape;2122;p45"/>
          <p:cNvSpPr txBox="1"/>
          <p:nvPr/>
        </p:nvSpPr>
        <p:spPr>
          <a:xfrm>
            <a:off x="2405049" y="2599700"/>
            <a:ext cx="1995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grpSp>
        <p:nvGrpSpPr>
          <p:cNvPr id="2123" name="Google Shape;2123;p45"/>
          <p:cNvGrpSpPr/>
          <p:nvPr/>
        </p:nvGrpSpPr>
        <p:grpSpPr>
          <a:xfrm>
            <a:off x="731714" y="690690"/>
            <a:ext cx="3207075" cy="3124348"/>
            <a:chOff x="877214" y="1596090"/>
            <a:chExt cx="3207075" cy="3124348"/>
          </a:xfrm>
        </p:grpSpPr>
        <p:pic>
          <p:nvPicPr>
            <p:cNvPr id="2124" name="Google Shape;2124;p45"/>
            <p:cNvPicPr preferRelativeResize="0"/>
            <p:nvPr/>
          </p:nvPicPr>
          <p:blipFill rotWithShape="1">
            <a:blip r:embed="rId7">
              <a:alphaModFix/>
            </a:blip>
            <a:srcRect/>
            <a:stretch/>
          </p:blipFill>
          <p:spPr>
            <a:xfrm>
              <a:off x="3940907" y="4577068"/>
              <a:ext cx="143382" cy="143370"/>
            </a:xfrm>
            <a:prstGeom prst="rect">
              <a:avLst/>
            </a:prstGeom>
            <a:noFill/>
            <a:ln>
              <a:noFill/>
            </a:ln>
          </p:spPr>
        </p:pic>
        <p:pic>
          <p:nvPicPr>
            <p:cNvPr id="2125" name="Google Shape;2125;p45"/>
            <p:cNvPicPr preferRelativeResize="0"/>
            <p:nvPr/>
          </p:nvPicPr>
          <p:blipFill rotWithShape="1">
            <a:blip r:embed="rId8">
              <a:alphaModFix/>
            </a:blip>
            <a:srcRect/>
            <a:stretch/>
          </p:blipFill>
          <p:spPr>
            <a:xfrm>
              <a:off x="877214" y="1596090"/>
              <a:ext cx="127673" cy="127673"/>
            </a:xfrm>
            <a:prstGeom prst="rect">
              <a:avLst/>
            </a:prstGeom>
            <a:noFill/>
            <a:ln>
              <a:noFill/>
            </a:ln>
          </p:spPr>
        </p:pic>
      </p:grpSp>
      <p:sp>
        <p:nvSpPr>
          <p:cNvPr id="2126" name="Google Shape;2126;p45"/>
          <p:cNvSpPr txBox="1"/>
          <p:nvPr/>
        </p:nvSpPr>
        <p:spPr>
          <a:xfrm>
            <a:off x="751715" y="689800"/>
            <a:ext cx="722100" cy="438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a:p>
            <a:pPr marL="0" lvl="0" indent="0" algn="l" rtl="0">
              <a:lnSpc>
                <a:spcPct val="100000"/>
              </a:lnSpc>
              <a:spcBef>
                <a:spcPts val="0"/>
              </a:spcBef>
              <a:spcAft>
                <a:spcPts val="0"/>
              </a:spcAft>
              <a:buNone/>
            </a:pPr>
            <a:endParaRPr sz="650">
              <a:latin typeface="Arial"/>
              <a:ea typeface="Arial"/>
              <a:cs typeface="Arial"/>
              <a:sym typeface="Arial"/>
            </a:endParaRPr>
          </a:p>
          <a:p>
            <a:pPr marL="0" lvl="0" indent="0" algn="l" rtl="0">
              <a:lnSpc>
                <a:spcPct val="100000"/>
              </a:lnSpc>
              <a:spcBef>
                <a:spcPts val="140"/>
              </a:spcBef>
              <a:spcAft>
                <a:spcPts val="0"/>
              </a:spcAft>
              <a:buNone/>
            </a:pPr>
            <a:endParaRPr sz="650">
              <a:latin typeface="Arial"/>
              <a:ea typeface="Arial"/>
              <a:cs typeface="Arial"/>
              <a:sym typeface="Arial"/>
            </a:endParaRPr>
          </a:p>
          <a:p>
            <a:pPr marL="37084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pic>
        <p:nvPicPr>
          <p:cNvPr id="2127" name="Google Shape;2127;p45"/>
          <p:cNvPicPr preferRelativeResize="0"/>
          <p:nvPr/>
        </p:nvPicPr>
        <p:blipFill rotWithShape="1">
          <a:blip r:embed="rId9">
            <a:alphaModFix/>
          </a:blip>
          <a:srcRect/>
          <a:stretch/>
        </p:blipFill>
        <p:spPr>
          <a:xfrm>
            <a:off x="3769306" y="3465727"/>
            <a:ext cx="127673" cy="127673"/>
          </a:xfrm>
          <a:prstGeom prst="rect">
            <a:avLst/>
          </a:prstGeom>
          <a:noFill/>
          <a:ln>
            <a:noFill/>
          </a:ln>
        </p:spPr>
      </p:pic>
      <p:sp>
        <p:nvSpPr>
          <p:cNvPr id="2128" name="Google Shape;2128;p45"/>
          <p:cNvSpPr txBox="1"/>
          <p:nvPr/>
        </p:nvSpPr>
        <p:spPr>
          <a:xfrm>
            <a:off x="3775026" y="3461675"/>
            <a:ext cx="199500" cy="3399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0" lvl="0" indent="0" algn="l" rtl="0">
              <a:lnSpc>
                <a:spcPct val="100000"/>
              </a:lnSpc>
              <a:spcBef>
                <a:spcPts val="150"/>
              </a:spcBef>
              <a:spcAft>
                <a:spcPts val="0"/>
              </a:spcAft>
              <a:buNone/>
            </a:pPr>
            <a:endParaRPr sz="650">
              <a:latin typeface="Arial"/>
              <a:ea typeface="Arial"/>
              <a:cs typeface="Arial"/>
              <a:sym typeface="Arial"/>
            </a:endParaRPr>
          </a:p>
          <a:p>
            <a:pPr marL="4445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grpSp>
        <p:nvGrpSpPr>
          <p:cNvPr id="2129" name="Google Shape;2129;p45"/>
          <p:cNvGrpSpPr/>
          <p:nvPr/>
        </p:nvGrpSpPr>
        <p:grpSpPr>
          <a:xfrm>
            <a:off x="3345388" y="1830355"/>
            <a:ext cx="518884" cy="335408"/>
            <a:chOff x="3490888" y="2735755"/>
            <a:chExt cx="518884" cy="335408"/>
          </a:xfrm>
        </p:grpSpPr>
        <p:sp>
          <p:nvSpPr>
            <p:cNvPr id="2130" name="Google Shape;2130;p45"/>
            <p:cNvSpPr/>
            <p:nvPr/>
          </p:nvSpPr>
          <p:spPr>
            <a:xfrm>
              <a:off x="3889122" y="2950513"/>
              <a:ext cx="120650" cy="120650"/>
            </a:xfrm>
            <a:custGeom>
              <a:avLst/>
              <a:gdLst/>
              <a:ahLst/>
              <a:cxnLst/>
              <a:rect l="l" t="t" r="r" b="b"/>
              <a:pathLst>
                <a:path w="120650" h="120650" extrusionOk="0">
                  <a:moveTo>
                    <a:pt x="60121" y="0"/>
                  </a:moveTo>
                  <a:lnTo>
                    <a:pt x="36722" y="4725"/>
                  </a:lnTo>
                  <a:lnTo>
                    <a:pt x="17611" y="17611"/>
                  </a:lnTo>
                  <a:lnTo>
                    <a:pt x="4725" y="36722"/>
                  </a:lnTo>
                  <a:lnTo>
                    <a:pt x="0" y="60121"/>
                  </a:lnTo>
                  <a:lnTo>
                    <a:pt x="4725" y="83526"/>
                  </a:lnTo>
                  <a:lnTo>
                    <a:pt x="17611" y="102636"/>
                  </a:lnTo>
                  <a:lnTo>
                    <a:pt x="36722" y="115519"/>
                  </a:lnTo>
                  <a:lnTo>
                    <a:pt x="60121" y="120243"/>
                  </a:lnTo>
                  <a:lnTo>
                    <a:pt x="83526" y="115519"/>
                  </a:lnTo>
                  <a:lnTo>
                    <a:pt x="102636" y="102636"/>
                  </a:lnTo>
                  <a:lnTo>
                    <a:pt x="115519" y="83526"/>
                  </a:lnTo>
                  <a:lnTo>
                    <a:pt x="120243" y="60121"/>
                  </a:lnTo>
                  <a:lnTo>
                    <a:pt x="115519" y="36722"/>
                  </a:lnTo>
                  <a:lnTo>
                    <a:pt x="102636" y="17611"/>
                  </a:lnTo>
                  <a:lnTo>
                    <a:pt x="83526" y="4725"/>
                  </a:lnTo>
                  <a:lnTo>
                    <a:pt x="601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31" name="Google Shape;2131;p45"/>
            <p:cNvSpPr/>
            <p:nvPr/>
          </p:nvSpPr>
          <p:spPr>
            <a:xfrm>
              <a:off x="3889122" y="2950513"/>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22"/>
                  </a:lnTo>
                  <a:lnTo>
                    <a:pt x="102636" y="17611"/>
                  </a:lnTo>
                  <a:lnTo>
                    <a:pt x="83526" y="4725"/>
                  </a:lnTo>
                  <a:lnTo>
                    <a:pt x="60121" y="0"/>
                  </a:lnTo>
                  <a:lnTo>
                    <a:pt x="36722" y="4725"/>
                  </a:lnTo>
                  <a:lnTo>
                    <a:pt x="17611" y="17611"/>
                  </a:lnTo>
                  <a:lnTo>
                    <a:pt x="4725" y="36722"/>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132" name="Google Shape;2132;p45"/>
            <p:cNvPicPr preferRelativeResize="0"/>
            <p:nvPr/>
          </p:nvPicPr>
          <p:blipFill rotWithShape="1">
            <a:blip r:embed="rId10">
              <a:alphaModFix/>
            </a:blip>
            <a:srcRect/>
            <a:stretch/>
          </p:blipFill>
          <p:spPr>
            <a:xfrm>
              <a:off x="3490888" y="2735755"/>
              <a:ext cx="127673" cy="127673"/>
            </a:xfrm>
            <a:prstGeom prst="rect">
              <a:avLst/>
            </a:prstGeom>
            <a:noFill/>
            <a:ln>
              <a:noFill/>
            </a:ln>
          </p:spPr>
        </p:pic>
        <p:sp>
          <p:nvSpPr>
            <p:cNvPr id="2133" name="Google Shape;2133;p45"/>
            <p:cNvSpPr/>
            <p:nvPr/>
          </p:nvSpPr>
          <p:spPr>
            <a:xfrm>
              <a:off x="3759623" y="2841688"/>
              <a:ext cx="120650" cy="120650"/>
            </a:xfrm>
            <a:custGeom>
              <a:avLst/>
              <a:gdLst/>
              <a:ahLst/>
              <a:cxnLst/>
              <a:rect l="l" t="t" r="r" b="b"/>
              <a:pathLst>
                <a:path w="120650" h="120650" extrusionOk="0">
                  <a:moveTo>
                    <a:pt x="60121" y="0"/>
                  </a:moveTo>
                  <a:lnTo>
                    <a:pt x="36722" y="4725"/>
                  </a:lnTo>
                  <a:lnTo>
                    <a:pt x="17611" y="17611"/>
                  </a:lnTo>
                  <a:lnTo>
                    <a:pt x="4725" y="36722"/>
                  </a:lnTo>
                  <a:lnTo>
                    <a:pt x="0" y="60121"/>
                  </a:lnTo>
                  <a:lnTo>
                    <a:pt x="4725" y="83526"/>
                  </a:lnTo>
                  <a:lnTo>
                    <a:pt x="17611" y="102636"/>
                  </a:lnTo>
                  <a:lnTo>
                    <a:pt x="36722" y="115519"/>
                  </a:lnTo>
                  <a:lnTo>
                    <a:pt x="60121" y="120243"/>
                  </a:lnTo>
                  <a:lnTo>
                    <a:pt x="83526" y="115519"/>
                  </a:lnTo>
                  <a:lnTo>
                    <a:pt x="102636" y="102636"/>
                  </a:lnTo>
                  <a:lnTo>
                    <a:pt x="115519" y="83526"/>
                  </a:lnTo>
                  <a:lnTo>
                    <a:pt x="120243" y="60121"/>
                  </a:lnTo>
                  <a:lnTo>
                    <a:pt x="115519" y="36722"/>
                  </a:lnTo>
                  <a:lnTo>
                    <a:pt x="102636" y="17611"/>
                  </a:lnTo>
                  <a:lnTo>
                    <a:pt x="83526" y="4725"/>
                  </a:lnTo>
                  <a:lnTo>
                    <a:pt x="601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34" name="Google Shape;2134;p45"/>
            <p:cNvSpPr/>
            <p:nvPr/>
          </p:nvSpPr>
          <p:spPr>
            <a:xfrm>
              <a:off x="3759623" y="2841688"/>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22"/>
                  </a:lnTo>
                  <a:lnTo>
                    <a:pt x="102636" y="17611"/>
                  </a:lnTo>
                  <a:lnTo>
                    <a:pt x="83526" y="4725"/>
                  </a:lnTo>
                  <a:lnTo>
                    <a:pt x="60121" y="0"/>
                  </a:lnTo>
                  <a:lnTo>
                    <a:pt x="36722" y="4725"/>
                  </a:lnTo>
                  <a:lnTo>
                    <a:pt x="17611" y="17611"/>
                  </a:lnTo>
                  <a:lnTo>
                    <a:pt x="4725" y="36722"/>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135" name="Google Shape;2135;p45"/>
          <p:cNvSpPr txBox="1"/>
          <p:nvPr/>
        </p:nvSpPr>
        <p:spPr>
          <a:xfrm>
            <a:off x="3367925" y="1826300"/>
            <a:ext cx="558900" cy="325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a:p>
            <a:pPr marL="266700" lvl="0" indent="0" algn="l" rtl="0">
              <a:lnSpc>
                <a:spcPct val="100000"/>
              </a:lnSpc>
              <a:spcBef>
                <a:spcPts val="20"/>
              </a:spcBef>
              <a:spcAft>
                <a:spcPts val="0"/>
              </a:spcAft>
              <a:buNone/>
            </a:pPr>
            <a:r>
              <a:rPr lang="en" sz="650" b="1">
                <a:latin typeface="Arial"/>
                <a:ea typeface="Arial"/>
                <a:cs typeface="Arial"/>
                <a:sym typeface="Arial"/>
              </a:rPr>
              <a:t>R1</a:t>
            </a:r>
            <a:endParaRPr sz="650">
              <a:latin typeface="Arial"/>
              <a:ea typeface="Arial"/>
              <a:cs typeface="Arial"/>
              <a:sym typeface="Arial"/>
            </a:endParaRPr>
          </a:p>
          <a:p>
            <a:pPr marL="390525" lvl="0" indent="0" algn="l" rtl="0">
              <a:lnSpc>
                <a:spcPct val="100000"/>
              </a:lnSpc>
              <a:spcBef>
                <a:spcPts val="8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136" name="Google Shape;2136;p45"/>
          <p:cNvPicPr preferRelativeResize="0"/>
          <p:nvPr/>
        </p:nvPicPr>
        <p:blipFill rotWithShape="1">
          <a:blip r:embed="rId9">
            <a:alphaModFix/>
          </a:blip>
          <a:srcRect/>
          <a:stretch/>
        </p:blipFill>
        <p:spPr>
          <a:xfrm>
            <a:off x="1951684" y="2187542"/>
            <a:ext cx="127673" cy="127673"/>
          </a:xfrm>
          <a:prstGeom prst="rect">
            <a:avLst/>
          </a:prstGeom>
          <a:noFill/>
          <a:ln>
            <a:noFill/>
          </a:ln>
        </p:spPr>
      </p:pic>
      <p:sp>
        <p:nvSpPr>
          <p:cNvPr id="2137" name="Google Shape;2137;p45"/>
          <p:cNvSpPr txBox="1"/>
          <p:nvPr/>
        </p:nvSpPr>
        <p:spPr>
          <a:xfrm>
            <a:off x="1973494" y="2183475"/>
            <a:ext cx="1518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138" name="Google Shape;2138;p45"/>
          <p:cNvPicPr preferRelativeResize="0"/>
          <p:nvPr/>
        </p:nvPicPr>
        <p:blipFill rotWithShape="1">
          <a:blip r:embed="rId11">
            <a:alphaModFix/>
          </a:blip>
          <a:srcRect/>
          <a:stretch/>
        </p:blipFill>
        <p:spPr>
          <a:xfrm>
            <a:off x="2071478" y="3191725"/>
            <a:ext cx="127673" cy="127673"/>
          </a:xfrm>
          <a:prstGeom prst="rect">
            <a:avLst/>
          </a:prstGeom>
          <a:noFill/>
          <a:ln>
            <a:noFill/>
          </a:ln>
        </p:spPr>
      </p:pic>
      <p:sp>
        <p:nvSpPr>
          <p:cNvPr id="2139" name="Google Shape;2139;p45"/>
          <p:cNvSpPr txBox="1"/>
          <p:nvPr/>
        </p:nvSpPr>
        <p:spPr>
          <a:xfrm>
            <a:off x="2093252" y="3167025"/>
            <a:ext cx="495300" cy="263700"/>
          </a:xfrm>
          <a:prstGeom prst="rect">
            <a:avLst/>
          </a:prstGeom>
          <a:noFill/>
          <a:ln>
            <a:noFill/>
          </a:ln>
        </p:spPr>
        <p:txBody>
          <a:bodyPr spcFirstLastPara="1" wrap="square" lIns="0" tIns="330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a:p>
            <a:pPr marL="246378" lvl="0" indent="0" algn="l" rtl="0">
              <a:lnSpc>
                <a:spcPct val="100000"/>
              </a:lnSpc>
              <a:spcBef>
                <a:spcPts val="175"/>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sp>
        <p:nvSpPr>
          <p:cNvPr id="2140" name="Google Shape;2140;p45"/>
          <p:cNvSpPr txBox="1"/>
          <p:nvPr/>
        </p:nvSpPr>
        <p:spPr>
          <a:xfrm>
            <a:off x="5185907" y="3146193"/>
            <a:ext cx="14181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Double Tag Rotation</a:t>
            </a:r>
            <a:endParaRPr sz="950">
              <a:latin typeface="Palatino Linotype"/>
              <a:ea typeface="Palatino Linotype"/>
              <a:cs typeface="Palatino Linotype"/>
              <a:sym typeface="Palatino Linotype"/>
            </a:endParaRPr>
          </a:p>
        </p:txBody>
      </p:sp>
      <p:grpSp>
        <p:nvGrpSpPr>
          <p:cNvPr id="2141" name="Google Shape;2141;p45"/>
          <p:cNvGrpSpPr/>
          <p:nvPr/>
        </p:nvGrpSpPr>
        <p:grpSpPr>
          <a:xfrm>
            <a:off x="5169556" y="1128251"/>
            <a:ext cx="1451584" cy="1985195"/>
            <a:chOff x="2032000" y="3054985"/>
            <a:chExt cx="1199260" cy="1822450"/>
          </a:xfrm>
        </p:grpSpPr>
        <p:pic>
          <p:nvPicPr>
            <p:cNvPr id="2142" name="Google Shape;2142;p45"/>
            <p:cNvPicPr preferRelativeResize="0"/>
            <p:nvPr/>
          </p:nvPicPr>
          <p:blipFill rotWithShape="1">
            <a:blip r:embed="rId12">
              <a:alphaModFix/>
            </a:blip>
            <a:srcRect/>
            <a:stretch/>
          </p:blipFill>
          <p:spPr>
            <a:xfrm>
              <a:off x="2032000" y="3054985"/>
              <a:ext cx="1193800" cy="1822450"/>
            </a:xfrm>
            <a:prstGeom prst="rect">
              <a:avLst/>
            </a:prstGeom>
            <a:noFill/>
            <a:ln>
              <a:noFill/>
            </a:ln>
          </p:spPr>
        </p:pic>
        <p:sp>
          <p:nvSpPr>
            <p:cNvPr id="2143" name="Google Shape;2143;p45"/>
            <p:cNvSpPr/>
            <p:nvPr/>
          </p:nvSpPr>
          <p:spPr>
            <a:xfrm>
              <a:off x="2032000" y="3054985"/>
              <a:ext cx="1193800" cy="1822450"/>
            </a:xfrm>
            <a:custGeom>
              <a:avLst/>
              <a:gdLst/>
              <a:ahLst/>
              <a:cxnLst/>
              <a:rect l="l" t="t" r="r" b="b"/>
              <a:pathLst>
                <a:path w="1193800" h="1822450" extrusionOk="0">
                  <a:moveTo>
                    <a:pt x="0" y="1822450"/>
                  </a:moveTo>
                  <a:lnTo>
                    <a:pt x="1193800" y="1822450"/>
                  </a:lnTo>
                  <a:lnTo>
                    <a:pt x="1193800" y="0"/>
                  </a:lnTo>
                  <a:lnTo>
                    <a:pt x="0" y="0"/>
                  </a:lnTo>
                  <a:lnTo>
                    <a:pt x="0" y="1822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44" name="Google Shape;2144;p45"/>
            <p:cNvSpPr/>
            <p:nvPr/>
          </p:nvSpPr>
          <p:spPr>
            <a:xfrm>
              <a:off x="2826130" y="3054985"/>
              <a:ext cx="405130" cy="137160"/>
            </a:xfrm>
            <a:custGeom>
              <a:avLst/>
              <a:gdLst/>
              <a:ahLst/>
              <a:cxnLst/>
              <a:rect l="l" t="t" r="r" b="b"/>
              <a:pathLst>
                <a:path w="405130" h="137160" extrusionOk="0">
                  <a:moveTo>
                    <a:pt x="405130" y="0"/>
                  </a:moveTo>
                  <a:lnTo>
                    <a:pt x="0" y="0"/>
                  </a:lnTo>
                  <a:lnTo>
                    <a:pt x="0" y="137160"/>
                  </a:lnTo>
                  <a:lnTo>
                    <a:pt x="405130" y="137160"/>
                  </a:lnTo>
                  <a:lnTo>
                    <a:pt x="40513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45" name="Google Shape;2145;p45"/>
            <p:cNvSpPr/>
            <p:nvPr/>
          </p:nvSpPr>
          <p:spPr>
            <a:xfrm>
              <a:off x="2851782" y="3079775"/>
              <a:ext cx="358139" cy="95885"/>
            </a:xfrm>
            <a:custGeom>
              <a:avLst/>
              <a:gdLst/>
              <a:ahLst/>
              <a:cxnLst/>
              <a:rect l="l" t="t" r="r" b="b"/>
              <a:pathLst>
                <a:path w="358139" h="95885" extrusionOk="0">
                  <a:moveTo>
                    <a:pt x="37896" y="4965"/>
                  </a:moveTo>
                  <a:lnTo>
                    <a:pt x="0" y="4965"/>
                  </a:lnTo>
                  <a:lnTo>
                    <a:pt x="0" y="75234"/>
                  </a:lnTo>
                  <a:lnTo>
                    <a:pt x="9359" y="75234"/>
                  </a:lnTo>
                  <a:lnTo>
                    <a:pt x="9359" y="46558"/>
                  </a:lnTo>
                  <a:lnTo>
                    <a:pt x="37896" y="46558"/>
                  </a:lnTo>
                  <a:lnTo>
                    <a:pt x="43256" y="44754"/>
                  </a:lnTo>
                  <a:lnTo>
                    <a:pt x="49274" y="38684"/>
                  </a:lnTo>
                  <a:lnTo>
                    <a:pt x="9359" y="38684"/>
                  </a:lnTo>
                  <a:lnTo>
                    <a:pt x="9359" y="12839"/>
                  </a:lnTo>
                  <a:lnTo>
                    <a:pt x="49324" y="12839"/>
                  </a:lnTo>
                  <a:lnTo>
                    <a:pt x="43256" y="6781"/>
                  </a:lnTo>
                  <a:lnTo>
                    <a:pt x="37896" y="4965"/>
                  </a:lnTo>
                  <a:close/>
                </a:path>
                <a:path w="358139" h="95885" extrusionOk="0">
                  <a:moveTo>
                    <a:pt x="49324" y="12839"/>
                  </a:moveTo>
                  <a:lnTo>
                    <a:pt x="32981" y="12839"/>
                  </a:lnTo>
                  <a:lnTo>
                    <a:pt x="37319" y="14058"/>
                  </a:lnTo>
                  <a:lnTo>
                    <a:pt x="37010" y="14058"/>
                  </a:lnTo>
                  <a:lnTo>
                    <a:pt x="41782" y="18326"/>
                  </a:lnTo>
                  <a:lnTo>
                    <a:pt x="43014" y="21526"/>
                  </a:lnTo>
                  <a:lnTo>
                    <a:pt x="43014" y="29921"/>
                  </a:lnTo>
                  <a:lnTo>
                    <a:pt x="41782" y="33146"/>
                  </a:lnTo>
                  <a:lnTo>
                    <a:pt x="36868" y="37604"/>
                  </a:lnTo>
                  <a:lnTo>
                    <a:pt x="32981" y="38684"/>
                  </a:lnTo>
                  <a:lnTo>
                    <a:pt x="49274" y="38684"/>
                  </a:lnTo>
                  <a:lnTo>
                    <a:pt x="50545" y="37401"/>
                  </a:lnTo>
                  <a:lnTo>
                    <a:pt x="52362" y="32283"/>
                  </a:lnTo>
                  <a:lnTo>
                    <a:pt x="52362" y="19164"/>
                  </a:lnTo>
                  <a:lnTo>
                    <a:pt x="50545" y="14058"/>
                  </a:lnTo>
                  <a:lnTo>
                    <a:pt x="49324" y="12839"/>
                  </a:lnTo>
                  <a:close/>
                </a:path>
                <a:path w="358139" h="95885" extrusionOk="0">
                  <a:moveTo>
                    <a:pt x="71259" y="4965"/>
                  </a:moveTo>
                  <a:lnTo>
                    <a:pt x="62890" y="4965"/>
                  </a:lnTo>
                  <a:lnTo>
                    <a:pt x="62890" y="75234"/>
                  </a:lnTo>
                  <a:lnTo>
                    <a:pt x="71259" y="75234"/>
                  </a:lnTo>
                  <a:lnTo>
                    <a:pt x="71259" y="4965"/>
                  </a:lnTo>
                  <a:close/>
                </a:path>
                <a:path w="358139" h="95885"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8"/>
                  </a:lnTo>
                  <a:lnTo>
                    <a:pt x="113944" y="71297"/>
                  </a:lnTo>
                  <a:lnTo>
                    <a:pt x="115829" y="69037"/>
                  </a:lnTo>
                  <a:lnTo>
                    <a:pt x="98945" y="69037"/>
                  </a:lnTo>
                  <a:lnTo>
                    <a:pt x="97726" y="68897"/>
                  </a:lnTo>
                  <a:lnTo>
                    <a:pt x="90360" y="62928"/>
                  </a:lnTo>
                  <a:lnTo>
                    <a:pt x="90414" y="59258"/>
                  </a:lnTo>
                  <a:lnTo>
                    <a:pt x="90830" y="57797"/>
                  </a:lnTo>
                  <a:lnTo>
                    <a:pt x="92735" y="55371"/>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8"/>
                  </a:lnTo>
                  <a:lnTo>
                    <a:pt x="123558" y="31800"/>
                  </a:lnTo>
                  <a:lnTo>
                    <a:pt x="122856" y="30645"/>
                  </a:lnTo>
                  <a:close/>
                </a:path>
                <a:path w="358139" h="95885" extrusionOk="0">
                  <a:moveTo>
                    <a:pt x="124817" y="68656"/>
                  </a:moveTo>
                  <a:lnTo>
                    <a:pt x="116243" y="68656"/>
                  </a:lnTo>
                  <a:lnTo>
                    <a:pt x="116243" y="71297"/>
                  </a:lnTo>
                  <a:lnTo>
                    <a:pt x="116878" y="73278"/>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5"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5" extrusionOk="0">
                  <a:moveTo>
                    <a:pt x="129336" y="68656"/>
                  </a:moveTo>
                  <a:lnTo>
                    <a:pt x="128993" y="68656"/>
                  </a:lnTo>
                  <a:lnTo>
                    <a:pt x="128215" y="68897"/>
                  </a:lnTo>
                  <a:lnTo>
                    <a:pt x="127495" y="69037"/>
                  </a:lnTo>
                  <a:lnTo>
                    <a:pt x="129336" y="69037"/>
                  </a:lnTo>
                  <a:lnTo>
                    <a:pt x="129336" y="68656"/>
                  </a:lnTo>
                  <a:close/>
                </a:path>
                <a:path w="358139" h="95885" extrusionOk="0">
                  <a:moveTo>
                    <a:pt x="107314" y="23164"/>
                  </a:moveTo>
                  <a:lnTo>
                    <a:pt x="102196" y="23164"/>
                  </a:lnTo>
                  <a:lnTo>
                    <a:pt x="99504" y="23456"/>
                  </a:lnTo>
                  <a:lnTo>
                    <a:pt x="84362" y="34188"/>
                  </a:lnTo>
                  <a:lnTo>
                    <a:pt x="84251" y="34391"/>
                  </a:lnTo>
                  <a:lnTo>
                    <a:pt x="83739" y="36448"/>
                  </a:lnTo>
                  <a:lnTo>
                    <a:pt x="83586" y="37172"/>
                  </a:lnTo>
                  <a:lnTo>
                    <a:pt x="83464" y="40195"/>
                  </a:lnTo>
                  <a:lnTo>
                    <a:pt x="91833" y="40195"/>
                  </a:lnTo>
                  <a:lnTo>
                    <a:pt x="91987" y="37172"/>
                  </a:lnTo>
                  <a:lnTo>
                    <a:pt x="92024" y="36448"/>
                  </a:lnTo>
                  <a:lnTo>
                    <a:pt x="93306" y="33908"/>
                  </a:lnTo>
                  <a:lnTo>
                    <a:pt x="98031" y="31229"/>
                  </a:lnTo>
                  <a:lnTo>
                    <a:pt x="100599" y="30645"/>
                  </a:lnTo>
                  <a:lnTo>
                    <a:pt x="122856" y="30645"/>
                  </a:lnTo>
                  <a:lnTo>
                    <a:pt x="121438" y="28308"/>
                  </a:lnTo>
                  <a:lnTo>
                    <a:pt x="109600" y="23329"/>
                  </a:lnTo>
                  <a:lnTo>
                    <a:pt x="107314" y="23164"/>
                  </a:lnTo>
                  <a:close/>
                </a:path>
                <a:path w="358139" h="95885" extrusionOk="0">
                  <a:moveTo>
                    <a:pt x="136512" y="86944"/>
                  </a:moveTo>
                  <a:lnTo>
                    <a:pt x="136512" y="94627"/>
                  </a:lnTo>
                  <a:lnTo>
                    <a:pt x="137439" y="94957"/>
                  </a:lnTo>
                  <a:lnTo>
                    <a:pt x="138692" y="95262"/>
                  </a:lnTo>
                  <a:lnTo>
                    <a:pt x="138969" y="95262"/>
                  </a:lnTo>
                  <a:lnTo>
                    <a:pt x="140839" y="95503"/>
                  </a:lnTo>
                  <a:lnTo>
                    <a:pt x="144221" y="95503"/>
                  </a:lnTo>
                  <a:lnTo>
                    <a:pt x="145859" y="95262"/>
                  </a:lnTo>
                  <a:lnTo>
                    <a:pt x="154177" y="88226"/>
                  </a:lnTo>
                  <a:lnTo>
                    <a:pt x="141259" y="88226"/>
                  </a:lnTo>
                  <a:lnTo>
                    <a:pt x="139750" y="87998"/>
                  </a:lnTo>
                  <a:lnTo>
                    <a:pt x="138099" y="87477"/>
                  </a:lnTo>
                  <a:lnTo>
                    <a:pt x="136512" y="86944"/>
                  </a:lnTo>
                  <a:close/>
                </a:path>
                <a:path w="358139" h="95885"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17" y="65989"/>
                  </a:lnTo>
                  <a:lnTo>
                    <a:pt x="155905" y="65989"/>
                  </a:lnTo>
                  <a:lnTo>
                    <a:pt x="141046" y="24345"/>
                  </a:lnTo>
                  <a:close/>
                </a:path>
                <a:path w="358139" h="95885" extrusionOk="0">
                  <a:moveTo>
                    <a:pt x="179235" y="24345"/>
                  </a:moveTo>
                  <a:lnTo>
                    <a:pt x="170370" y="24345"/>
                  </a:lnTo>
                  <a:lnTo>
                    <a:pt x="156095" y="65989"/>
                  </a:lnTo>
                  <a:lnTo>
                    <a:pt x="163217" y="65989"/>
                  </a:lnTo>
                  <a:lnTo>
                    <a:pt x="179235" y="24345"/>
                  </a:lnTo>
                  <a:close/>
                </a:path>
                <a:path w="358139" h="95885" extrusionOk="0">
                  <a:moveTo>
                    <a:pt x="225590" y="4965"/>
                  </a:moveTo>
                  <a:lnTo>
                    <a:pt x="187693" y="4965"/>
                  </a:lnTo>
                  <a:lnTo>
                    <a:pt x="187693" y="75234"/>
                  </a:lnTo>
                  <a:lnTo>
                    <a:pt x="197040" y="75234"/>
                  </a:lnTo>
                  <a:lnTo>
                    <a:pt x="197040" y="46558"/>
                  </a:lnTo>
                  <a:lnTo>
                    <a:pt x="225590" y="46558"/>
                  </a:lnTo>
                  <a:lnTo>
                    <a:pt x="230949" y="44754"/>
                  </a:lnTo>
                  <a:lnTo>
                    <a:pt x="236967" y="38684"/>
                  </a:lnTo>
                  <a:lnTo>
                    <a:pt x="197040" y="38684"/>
                  </a:lnTo>
                  <a:lnTo>
                    <a:pt x="197040" y="12839"/>
                  </a:lnTo>
                  <a:lnTo>
                    <a:pt x="237017" y="12839"/>
                  </a:lnTo>
                  <a:lnTo>
                    <a:pt x="230949" y="6781"/>
                  </a:lnTo>
                  <a:lnTo>
                    <a:pt x="225590" y="4965"/>
                  </a:lnTo>
                  <a:close/>
                </a:path>
                <a:path w="358139" h="95885" extrusionOk="0">
                  <a:moveTo>
                    <a:pt x="237017" y="12839"/>
                  </a:moveTo>
                  <a:lnTo>
                    <a:pt x="220662" y="12839"/>
                  </a:lnTo>
                  <a:lnTo>
                    <a:pt x="225014" y="14058"/>
                  </a:lnTo>
                  <a:lnTo>
                    <a:pt x="224703" y="14058"/>
                  </a:lnTo>
                  <a:lnTo>
                    <a:pt x="229476" y="18326"/>
                  </a:lnTo>
                  <a:lnTo>
                    <a:pt x="230708" y="21526"/>
                  </a:lnTo>
                  <a:lnTo>
                    <a:pt x="230708" y="29921"/>
                  </a:lnTo>
                  <a:lnTo>
                    <a:pt x="229476" y="33146"/>
                  </a:lnTo>
                  <a:lnTo>
                    <a:pt x="224561" y="37604"/>
                  </a:lnTo>
                  <a:lnTo>
                    <a:pt x="220662" y="38684"/>
                  </a:lnTo>
                  <a:lnTo>
                    <a:pt x="236967" y="38684"/>
                  </a:lnTo>
                  <a:lnTo>
                    <a:pt x="238239" y="37401"/>
                  </a:lnTo>
                  <a:lnTo>
                    <a:pt x="240055" y="32283"/>
                  </a:lnTo>
                  <a:lnTo>
                    <a:pt x="240055" y="19164"/>
                  </a:lnTo>
                  <a:lnTo>
                    <a:pt x="238239" y="14058"/>
                  </a:lnTo>
                  <a:lnTo>
                    <a:pt x="237017" y="12839"/>
                  </a:lnTo>
                  <a:close/>
                </a:path>
                <a:path w="358139" h="95885" extrusionOk="0">
                  <a:moveTo>
                    <a:pt x="258952" y="4965"/>
                  </a:moveTo>
                  <a:lnTo>
                    <a:pt x="250583" y="4965"/>
                  </a:lnTo>
                  <a:lnTo>
                    <a:pt x="250583" y="15201"/>
                  </a:lnTo>
                  <a:lnTo>
                    <a:pt x="258952" y="15201"/>
                  </a:lnTo>
                  <a:lnTo>
                    <a:pt x="258952" y="4965"/>
                  </a:lnTo>
                  <a:close/>
                </a:path>
                <a:path w="358139" h="95885" extrusionOk="0">
                  <a:moveTo>
                    <a:pt x="258952" y="24345"/>
                  </a:moveTo>
                  <a:lnTo>
                    <a:pt x="250583" y="24345"/>
                  </a:lnTo>
                  <a:lnTo>
                    <a:pt x="250583" y="75234"/>
                  </a:lnTo>
                  <a:lnTo>
                    <a:pt x="258952" y="75234"/>
                  </a:lnTo>
                  <a:lnTo>
                    <a:pt x="258952" y="24345"/>
                  </a:lnTo>
                  <a:close/>
                </a:path>
                <a:path w="358139" h="95885" extrusionOk="0">
                  <a:moveTo>
                    <a:pt x="296087" y="23164"/>
                  </a:moveTo>
                  <a:lnTo>
                    <a:pt x="289204" y="23164"/>
                  </a:lnTo>
                  <a:lnTo>
                    <a:pt x="285686" y="23875"/>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78"/>
                  </a:lnTo>
                  <a:lnTo>
                    <a:pt x="290351" y="30670"/>
                  </a:lnTo>
                  <a:lnTo>
                    <a:pt x="311543" y="30670"/>
                  </a:lnTo>
                  <a:lnTo>
                    <a:pt x="309956" y="28841"/>
                  </a:lnTo>
                  <a:lnTo>
                    <a:pt x="306082" y="25958"/>
                  </a:lnTo>
                  <a:lnTo>
                    <a:pt x="303847" y="24891"/>
                  </a:lnTo>
                  <a:lnTo>
                    <a:pt x="298805" y="23507"/>
                  </a:lnTo>
                  <a:lnTo>
                    <a:pt x="296087" y="23164"/>
                  </a:lnTo>
                  <a:close/>
                </a:path>
                <a:path w="358139" h="95885" extrusionOk="0">
                  <a:moveTo>
                    <a:pt x="315455" y="56629"/>
                  </a:moveTo>
                  <a:lnTo>
                    <a:pt x="306882" y="56629"/>
                  </a:lnTo>
                  <a:lnTo>
                    <a:pt x="306362" y="60566"/>
                  </a:lnTo>
                  <a:lnTo>
                    <a:pt x="304939" y="63626"/>
                  </a:lnTo>
                  <a:lnTo>
                    <a:pt x="300278" y="67957"/>
                  </a:lnTo>
                  <a:lnTo>
                    <a:pt x="297040" y="69037"/>
                  </a:lnTo>
                  <a:lnTo>
                    <a:pt x="310812" y="69037"/>
                  </a:lnTo>
                  <a:lnTo>
                    <a:pt x="312191" y="67792"/>
                  </a:lnTo>
                  <a:lnTo>
                    <a:pt x="314528" y="62928"/>
                  </a:lnTo>
                  <a:lnTo>
                    <a:pt x="315455" y="56629"/>
                  </a:lnTo>
                  <a:close/>
                </a:path>
                <a:path w="358139" h="95885"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5"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3"/>
                  </a:lnTo>
                  <a:lnTo>
                    <a:pt x="349115" y="2793"/>
                  </a:lnTo>
                  <a:lnTo>
                    <a:pt x="348538" y="2412"/>
                  </a:lnTo>
                  <a:lnTo>
                    <a:pt x="343928" y="482"/>
                  </a:lnTo>
                  <a:lnTo>
                    <a:pt x="341477" y="0"/>
                  </a:lnTo>
                  <a:close/>
                </a:path>
                <a:path w="358139" h="95885" extrusionOk="0">
                  <a:moveTo>
                    <a:pt x="349115" y="2793"/>
                  </a:moveTo>
                  <a:lnTo>
                    <a:pt x="341071" y="2793"/>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3"/>
                  </a:lnTo>
                  <a:close/>
                </a:path>
                <a:path w="358139" h="95885" extrusionOk="0">
                  <a:moveTo>
                    <a:pt x="342684" y="7873"/>
                  </a:moveTo>
                  <a:lnTo>
                    <a:pt x="331457" y="7873"/>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3"/>
                  </a:lnTo>
                  <a:close/>
                </a:path>
                <a:path w="358139" h="95885" extrusionOk="0">
                  <a:moveTo>
                    <a:pt x="342137" y="20523"/>
                  </a:moveTo>
                  <a:lnTo>
                    <a:pt x="338569" y="20523"/>
                  </a:lnTo>
                  <a:lnTo>
                    <a:pt x="344614" y="30073"/>
                  </a:lnTo>
                  <a:lnTo>
                    <a:pt x="348322" y="30073"/>
                  </a:lnTo>
                  <a:lnTo>
                    <a:pt x="342137" y="20523"/>
                  </a:lnTo>
                  <a:close/>
                </a:path>
                <a:path w="358139" h="95885"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146" name="Google Shape;2146;p45"/>
          <p:cNvSpPr txBox="1"/>
          <p:nvPr/>
        </p:nvSpPr>
        <p:spPr>
          <a:xfrm>
            <a:off x="7523588" y="3133112"/>
            <a:ext cx="7251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Infield Fly</a:t>
            </a:r>
            <a:endParaRPr sz="950">
              <a:latin typeface="Palatino Linotype"/>
              <a:ea typeface="Palatino Linotype"/>
              <a:cs typeface="Palatino Linotype"/>
              <a:sym typeface="Palatino Linotype"/>
            </a:endParaRPr>
          </a:p>
        </p:txBody>
      </p:sp>
      <p:grpSp>
        <p:nvGrpSpPr>
          <p:cNvPr id="2147" name="Google Shape;2147;p45"/>
          <p:cNvGrpSpPr/>
          <p:nvPr/>
        </p:nvGrpSpPr>
        <p:grpSpPr>
          <a:xfrm>
            <a:off x="7176157" y="1128365"/>
            <a:ext cx="1418056" cy="1972438"/>
            <a:chOff x="1806384" y="3056254"/>
            <a:chExt cx="1196975" cy="1822450"/>
          </a:xfrm>
        </p:grpSpPr>
        <p:pic>
          <p:nvPicPr>
            <p:cNvPr id="2148" name="Google Shape;2148;p45"/>
            <p:cNvPicPr preferRelativeResize="0"/>
            <p:nvPr/>
          </p:nvPicPr>
          <p:blipFill rotWithShape="1">
            <a:blip r:embed="rId13">
              <a:alphaModFix/>
            </a:blip>
            <a:srcRect/>
            <a:stretch/>
          </p:blipFill>
          <p:spPr>
            <a:xfrm>
              <a:off x="1806384" y="3056254"/>
              <a:ext cx="1193800" cy="1822450"/>
            </a:xfrm>
            <a:prstGeom prst="rect">
              <a:avLst/>
            </a:prstGeom>
            <a:noFill/>
            <a:ln>
              <a:noFill/>
            </a:ln>
          </p:spPr>
        </p:pic>
        <p:sp>
          <p:nvSpPr>
            <p:cNvPr id="2149" name="Google Shape;2149;p45"/>
            <p:cNvSpPr/>
            <p:nvPr/>
          </p:nvSpPr>
          <p:spPr>
            <a:xfrm>
              <a:off x="1806384" y="3056254"/>
              <a:ext cx="1193800" cy="1822450"/>
            </a:xfrm>
            <a:custGeom>
              <a:avLst/>
              <a:gdLst/>
              <a:ahLst/>
              <a:cxnLst/>
              <a:rect l="l" t="t" r="r" b="b"/>
              <a:pathLst>
                <a:path w="1193800" h="1822450" extrusionOk="0">
                  <a:moveTo>
                    <a:pt x="0" y="1822450"/>
                  </a:moveTo>
                  <a:lnTo>
                    <a:pt x="1193800" y="1822450"/>
                  </a:lnTo>
                  <a:lnTo>
                    <a:pt x="1193800" y="0"/>
                  </a:lnTo>
                  <a:lnTo>
                    <a:pt x="0" y="0"/>
                  </a:lnTo>
                  <a:lnTo>
                    <a:pt x="0" y="1822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50" name="Google Shape;2150;p45"/>
            <p:cNvSpPr/>
            <p:nvPr/>
          </p:nvSpPr>
          <p:spPr>
            <a:xfrm>
              <a:off x="2598229" y="3056889"/>
              <a:ext cx="405130" cy="137160"/>
            </a:xfrm>
            <a:custGeom>
              <a:avLst/>
              <a:gdLst/>
              <a:ahLst/>
              <a:cxnLst/>
              <a:rect l="l" t="t" r="r" b="b"/>
              <a:pathLst>
                <a:path w="405130" h="137160" extrusionOk="0">
                  <a:moveTo>
                    <a:pt x="405130" y="0"/>
                  </a:moveTo>
                  <a:lnTo>
                    <a:pt x="0" y="0"/>
                  </a:lnTo>
                  <a:lnTo>
                    <a:pt x="0" y="137160"/>
                  </a:lnTo>
                  <a:lnTo>
                    <a:pt x="405130" y="137160"/>
                  </a:lnTo>
                  <a:lnTo>
                    <a:pt x="40513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51" name="Google Shape;2151;p45"/>
            <p:cNvSpPr/>
            <p:nvPr/>
          </p:nvSpPr>
          <p:spPr>
            <a:xfrm>
              <a:off x="2623879" y="3081680"/>
              <a:ext cx="358139" cy="95885"/>
            </a:xfrm>
            <a:custGeom>
              <a:avLst/>
              <a:gdLst/>
              <a:ahLst/>
              <a:cxnLst/>
              <a:rect l="l" t="t" r="r" b="b"/>
              <a:pathLst>
                <a:path w="358139" h="95885" extrusionOk="0">
                  <a:moveTo>
                    <a:pt x="37896" y="4965"/>
                  </a:moveTo>
                  <a:lnTo>
                    <a:pt x="0" y="4965"/>
                  </a:lnTo>
                  <a:lnTo>
                    <a:pt x="0" y="75234"/>
                  </a:lnTo>
                  <a:lnTo>
                    <a:pt x="9359" y="75234"/>
                  </a:lnTo>
                  <a:lnTo>
                    <a:pt x="9359" y="46558"/>
                  </a:lnTo>
                  <a:lnTo>
                    <a:pt x="37896" y="46558"/>
                  </a:lnTo>
                  <a:lnTo>
                    <a:pt x="43256" y="44754"/>
                  </a:lnTo>
                  <a:lnTo>
                    <a:pt x="49274" y="38684"/>
                  </a:lnTo>
                  <a:lnTo>
                    <a:pt x="9359" y="38684"/>
                  </a:lnTo>
                  <a:lnTo>
                    <a:pt x="9359" y="12839"/>
                  </a:lnTo>
                  <a:lnTo>
                    <a:pt x="49324" y="12839"/>
                  </a:lnTo>
                  <a:lnTo>
                    <a:pt x="43256" y="6781"/>
                  </a:lnTo>
                  <a:lnTo>
                    <a:pt x="37896" y="4965"/>
                  </a:lnTo>
                  <a:close/>
                </a:path>
                <a:path w="358139" h="95885" extrusionOk="0">
                  <a:moveTo>
                    <a:pt x="49324" y="12839"/>
                  </a:moveTo>
                  <a:lnTo>
                    <a:pt x="32981" y="12839"/>
                  </a:lnTo>
                  <a:lnTo>
                    <a:pt x="37319" y="14058"/>
                  </a:lnTo>
                  <a:lnTo>
                    <a:pt x="37010" y="14058"/>
                  </a:lnTo>
                  <a:lnTo>
                    <a:pt x="41782" y="18326"/>
                  </a:lnTo>
                  <a:lnTo>
                    <a:pt x="43014" y="21526"/>
                  </a:lnTo>
                  <a:lnTo>
                    <a:pt x="43014" y="29921"/>
                  </a:lnTo>
                  <a:lnTo>
                    <a:pt x="41782" y="33146"/>
                  </a:lnTo>
                  <a:lnTo>
                    <a:pt x="36868" y="37604"/>
                  </a:lnTo>
                  <a:lnTo>
                    <a:pt x="32981" y="38684"/>
                  </a:lnTo>
                  <a:lnTo>
                    <a:pt x="49274" y="38684"/>
                  </a:lnTo>
                  <a:lnTo>
                    <a:pt x="50545" y="37401"/>
                  </a:lnTo>
                  <a:lnTo>
                    <a:pt x="52362" y="32283"/>
                  </a:lnTo>
                  <a:lnTo>
                    <a:pt x="52362" y="19164"/>
                  </a:lnTo>
                  <a:lnTo>
                    <a:pt x="50545" y="14058"/>
                  </a:lnTo>
                  <a:lnTo>
                    <a:pt x="49324" y="12839"/>
                  </a:lnTo>
                  <a:close/>
                </a:path>
                <a:path w="358139" h="95885" extrusionOk="0">
                  <a:moveTo>
                    <a:pt x="71259" y="4965"/>
                  </a:moveTo>
                  <a:lnTo>
                    <a:pt x="62890" y="4965"/>
                  </a:lnTo>
                  <a:lnTo>
                    <a:pt x="62890" y="75234"/>
                  </a:lnTo>
                  <a:lnTo>
                    <a:pt x="71259" y="75234"/>
                  </a:lnTo>
                  <a:lnTo>
                    <a:pt x="71259" y="4965"/>
                  </a:lnTo>
                  <a:close/>
                </a:path>
                <a:path w="358139" h="95885"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8"/>
                  </a:lnTo>
                  <a:lnTo>
                    <a:pt x="113944" y="71297"/>
                  </a:lnTo>
                  <a:lnTo>
                    <a:pt x="115829" y="69037"/>
                  </a:lnTo>
                  <a:lnTo>
                    <a:pt x="98945" y="69037"/>
                  </a:lnTo>
                  <a:lnTo>
                    <a:pt x="97726" y="68897"/>
                  </a:lnTo>
                  <a:lnTo>
                    <a:pt x="90360" y="62928"/>
                  </a:lnTo>
                  <a:lnTo>
                    <a:pt x="90414" y="59258"/>
                  </a:lnTo>
                  <a:lnTo>
                    <a:pt x="90830" y="57797"/>
                  </a:lnTo>
                  <a:lnTo>
                    <a:pt x="92735" y="55371"/>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8"/>
                  </a:lnTo>
                  <a:lnTo>
                    <a:pt x="123558" y="31800"/>
                  </a:lnTo>
                  <a:lnTo>
                    <a:pt x="122856" y="30645"/>
                  </a:lnTo>
                  <a:close/>
                </a:path>
                <a:path w="358139" h="95885" extrusionOk="0">
                  <a:moveTo>
                    <a:pt x="124817" y="68656"/>
                  </a:moveTo>
                  <a:lnTo>
                    <a:pt x="116243" y="68656"/>
                  </a:lnTo>
                  <a:lnTo>
                    <a:pt x="116243" y="71297"/>
                  </a:lnTo>
                  <a:lnTo>
                    <a:pt x="116878" y="73278"/>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5"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5" extrusionOk="0">
                  <a:moveTo>
                    <a:pt x="129336" y="68656"/>
                  </a:moveTo>
                  <a:lnTo>
                    <a:pt x="128993" y="68656"/>
                  </a:lnTo>
                  <a:lnTo>
                    <a:pt x="128215" y="68897"/>
                  </a:lnTo>
                  <a:lnTo>
                    <a:pt x="127495" y="69037"/>
                  </a:lnTo>
                  <a:lnTo>
                    <a:pt x="129336" y="69037"/>
                  </a:lnTo>
                  <a:lnTo>
                    <a:pt x="129336" y="68656"/>
                  </a:lnTo>
                  <a:close/>
                </a:path>
                <a:path w="358139" h="95885" extrusionOk="0">
                  <a:moveTo>
                    <a:pt x="107314" y="23164"/>
                  </a:moveTo>
                  <a:lnTo>
                    <a:pt x="102196" y="23164"/>
                  </a:lnTo>
                  <a:lnTo>
                    <a:pt x="99504" y="23469"/>
                  </a:lnTo>
                  <a:lnTo>
                    <a:pt x="84362" y="34188"/>
                  </a:lnTo>
                  <a:lnTo>
                    <a:pt x="84251" y="34391"/>
                  </a:lnTo>
                  <a:lnTo>
                    <a:pt x="83739" y="36448"/>
                  </a:lnTo>
                  <a:lnTo>
                    <a:pt x="83586" y="37172"/>
                  </a:lnTo>
                  <a:lnTo>
                    <a:pt x="83464" y="40195"/>
                  </a:lnTo>
                  <a:lnTo>
                    <a:pt x="91833" y="40195"/>
                  </a:lnTo>
                  <a:lnTo>
                    <a:pt x="91987" y="37172"/>
                  </a:lnTo>
                  <a:lnTo>
                    <a:pt x="92024" y="36448"/>
                  </a:lnTo>
                  <a:lnTo>
                    <a:pt x="93306" y="33908"/>
                  </a:lnTo>
                  <a:lnTo>
                    <a:pt x="98031" y="31229"/>
                  </a:lnTo>
                  <a:lnTo>
                    <a:pt x="100599" y="30645"/>
                  </a:lnTo>
                  <a:lnTo>
                    <a:pt x="122856" y="30645"/>
                  </a:lnTo>
                  <a:lnTo>
                    <a:pt x="121438" y="28308"/>
                  </a:lnTo>
                  <a:lnTo>
                    <a:pt x="109600" y="23329"/>
                  </a:lnTo>
                  <a:lnTo>
                    <a:pt x="107314" y="23164"/>
                  </a:lnTo>
                  <a:close/>
                </a:path>
                <a:path w="358139" h="95885" extrusionOk="0">
                  <a:moveTo>
                    <a:pt x="136512" y="86944"/>
                  </a:moveTo>
                  <a:lnTo>
                    <a:pt x="136512" y="94627"/>
                  </a:lnTo>
                  <a:lnTo>
                    <a:pt x="137439" y="94957"/>
                  </a:lnTo>
                  <a:lnTo>
                    <a:pt x="138692" y="95262"/>
                  </a:lnTo>
                  <a:lnTo>
                    <a:pt x="138969" y="95262"/>
                  </a:lnTo>
                  <a:lnTo>
                    <a:pt x="140839" y="95503"/>
                  </a:lnTo>
                  <a:lnTo>
                    <a:pt x="144221" y="95503"/>
                  </a:lnTo>
                  <a:lnTo>
                    <a:pt x="145859" y="95262"/>
                  </a:lnTo>
                  <a:lnTo>
                    <a:pt x="154177" y="88226"/>
                  </a:lnTo>
                  <a:lnTo>
                    <a:pt x="141259" y="88226"/>
                  </a:lnTo>
                  <a:lnTo>
                    <a:pt x="139750" y="87998"/>
                  </a:lnTo>
                  <a:lnTo>
                    <a:pt x="138099" y="87477"/>
                  </a:lnTo>
                  <a:lnTo>
                    <a:pt x="136512" y="86944"/>
                  </a:lnTo>
                  <a:close/>
                </a:path>
                <a:path w="358139" h="95885"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17" y="65989"/>
                  </a:lnTo>
                  <a:lnTo>
                    <a:pt x="155905" y="65989"/>
                  </a:lnTo>
                  <a:lnTo>
                    <a:pt x="141046" y="24345"/>
                  </a:lnTo>
                  <a:close/>
                </a:path>
                <a:path w="358139" h="95885" extrusionOk="0">
                  <a:moveTo>
                    <a:pt x="179235" y="24345"/>
                  </a:moveTo>
                  <a:lnTo>
                    <a:pt x="170370" y="24345"/>
                  </a:lnTo>
                  <a:lnTo>
                    <a:pt x="156095" y="65989"/>
                  </a:lnTo>
                  <a:lnTo>
                    <a:pt x="163217" y="65989"/>
                  </a:lnTo>
                  <a:lnTo>
                    <a:pt x="179235" y="24345"/>
                  </a:lnTo>
                  <a:close/>
                </a:path>
                <a:path w="358139" h="95885" extrusionOk="0">
                  <a:moveTo>
                    <a:pt x="225590" y="4965"/>
                  </a:moveTo>
                  <a:lnTo>
                    <a:pt x="187693" y="4965"/>
                  </a:lnTo>
                  <a:lnTo>
                    <a:pt x="187693" y="75234"/>
                  </a:lnTo>
                  <a:lnTo>
                    <a:pt x="197040" y="75234"/>
                  </a:lnTo>
                  <a:lnTo>
                    <a:pt x="197040" y="46558"/>
                  </a:lnTo>
                  <a:lnTo>
                    <a:pt x="225590" y="46558"/>
                  </a:lnTo>
                  <a:lnTo>
                    <a:pt x="230949" y="44754"/>
                  </a:lnTo>
                  <a:lnTo>
                    <a:pt x="236967" y="38684"/>
                  </a:lnTo>
                  <a:lnTo>
                    <a:pt x="197040" y="38684"/>
                  </a:lnTo>
                  <a:lnTo>
                    <a:pt x="197040" y="12839"/>
                  </a:lnTo>
                  <a:lnTo>
                    <a:pt x="237017" y="12839"/>
                  </a:lnTo>
                  <a:lnTo>
                    <a:pt x="230949" y="6781"/>
                  </a:lnTo>
                  <a:lnTo>
                    <a:pt x="225590" y="4965"/>
                  </a:lnTo>
                  <a:close/>
                </a:path>
                <a:path w="358139" h="95885" extrusionOk="0">
                  <a:moveTo>
                    <a:pt x="237017" y="12839"/>
                  </a:moveTo>
                  <a:lnTo>
                    <a:pt x="220662" y="12839"/>
                  </a:lnTo>
                  <a:lnTo>
                    <a:pt x="225014" y="14058"/>
                  </a:lnTo>
                  <a:lnTo>
                    <a:pt x="224703" y="14058"/>
                  </a:lnTo>
                  <a:lnTo>
                    <a:pt x="229476" y="18326"/>
                  </a:lnTo>
                  <a:lnTo>
                    <a:pt x="230708" y="21526"/>
                  </a:lnTo>
                  <a:lnTo>
                    <a:pt x="230708" y="29921"/>
                  </a:lnTo>
                  <a:lnTo>
                    <a:pt x="229476" y="33146"/>
                  </a:lnTo>
                  <a:lnTo>
                    <a:pt x="224561" y="37604"/>
                  </a:lnTo>
                  <a:lnTo>
                    <a:pt x="220662" y="38684"/>
                  </a:lnTo>
                  <a:lnTo>
                    <a:pt x="236967" y="38684"/>
                  </a:lnTo>
                  <a:lnTo>
                    <a:pt x="238239" y="37401"/>
                  </a:lnTo>
                  <a:lnTo>
                    <a:pt x="240055" y="32283"/>
                  </a:lnTo>
                  <a:lnTo>
                    <a:pt x="240055" y="19164"/>
                  </a:lnTo>
                  <a:lnTo>
                    <a:pt x="238239" y="14058"/>
                  </a:lnTo>
                  <a:lnTo>
                    <a:pt x="237017" y="12839"/>
                  </a:lnTo>
                  <a:close/>
                </a:path>
                <a:path w="358139" h="95885" extrusionOk="0">
                  <a:moveTo>
                    <a:pt x="258952" y="4965"/>
                  </a:moveTo>
                  <a:lnTo>
                    <a:pt x="250583" y="4965"/>
                  </a:lnTo>
                  <a:lnTo>
                    <a:pt x="250583" y="15201"/>
                  </a:lnTo>
                  <a:lnTo>
                    <a:pt x="258952" y="15201"/>
                  </a:lnTo>
                  <a:lnTo>
                    <a:pt x="258952" y="4965"/>
                  </a:lnTo>
                  <a:close/>
                </a:path>
                <a:path w="358139" h="95885" extrusionOk="0">
                  <a:moveTo>
                    <a:pt x="258952" y="24345"/>
                  </a:moveTo>
                  <a:lnTo>
                    <a:pt x="250583" y="24345"/>
                  </a:lnTo>
                  <a:lnTo>
                    <a:pt x="250583" y="75234"/>
                  </a:lnTo>
                  <a:lnTo>
                    <a:pt x="258952" y="75234"/>
                  </a:lnTo>
                  <a:lnTo>
                    <a:pt x="258952" y="24345"/>
                  </a:lnTo>
                  <a:close/>
                </a:path>
                <a:path w="358139" h="95885" extrusionOk="0">
                  <a:moveTo>
                    <a:pt x="296087" y="23164"/>
                  </a:moveTo>
                  <a:lnTo>
                    <a:pt x="289204" y="23164"/>
                  </a:lnTo>
                  <a:lnTo>
                    <a:pt x="285686" y="23875"/>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78"/>
                  </a:lnTo>
                  <a:lnTo>
                    <a:pt x="290351" y="30670"/>
                  </a:lnTo>
                  <a:lnTo>
                    <a:pt x="311543" y="30670"/>
                  </a:lnTo>
                  <a:lnTo>
                    <a:pt x="309956" y="28841"/>
                  </a:lnTo>
                  <a:lnTo>
                    <a:pt x="306082" y="25958"/>
                  </a:lnTo>
                  <a:lnTo>
                    <a:pt x="303847" y="24891"/>
                  </a:lnTo>
                  <a:lnTo>
                    <a:pt x="298805" y="23507"/>
                  </a:lnTo>
                  <a:lnTo>
                    <a:pt x="296087" y="23164"/>
                  </a:lnTo>
                  <a:close/>
                </a:path>
                <a:path w="358139" h="95885" extrusionOk="0">
                  <a:moveTo>
                    <a:pt x="315455" y="56629"/>
                  </a:moveTo>
                  <a:lnTo>
                    <a:pt x="306882" y="56629"/>
                  </a:lnTo>
                  <a:lnTo>
                    <a:pt x="306362" y="60566"/>
                  </a:lnTo>
                  <a:lnTo>
                    <a:pt x="304939" y="63626"/>
                  </a:lnTo>
                  <a:lnTo>
                    <a:pt x="300278" y="67957"/>
                  </a:lnTo>
                  <a:lnTo>
                    <a:pt x="297040" y="69037"/>
                  </a:lnTo>
                  <a:lnTo>
                    <a:pt x="310812" y="69037"/>
                  </a:lnTo>
                  <a:lnTo>
                    <a:pt x="312191" y="67792"/>
                  </a:lnTo>
                  <a:lnTo>
                    <a:pt x="314528" y="62928"/>
                  </a:lnTo>
                  <a:lnTo>
                    <a:pt x="315455" y="56629"/>
                  </a:lnTo>
                  <a:close/>
                </a:path>
                <a:path w="358139" h="95885"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5"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3"/>
                  </a:lnTo>
                  <a:lnTo>
                    <a:pt x="349115" y="2793"/>
                  </a:lnTo>
                  <a:lnTo>
                    <a:pt x="348538" y="2412"/>
                  </a:lnTo>
                  <a:lnTo>
                    <a:pt x="343928" y="482"/>
                  </a:lnTo>
                  <a:lnTo>
                    <a:pt x="341477" y="0"/>
                  </a:lnTo>
                  <a:close/>
                </a:path>
                <a:path w="358139" h="95885" extrusionOk="0">
                  <a:moveTo>
                    <a:pt x="349115" y="2793"/>
                  </a:moveTo>
                  <a:lnTo>
                    <a:pt x="341071" y="2793"/>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3"/>
                  </a:lnTo>
                  <a:close/>
                </a:path>
                <a:path w="358139" h="95885" extrusionOk="0">
                  <a:moveTo>
                    <a:pt x="342684" y="7873"/>
                  </a:moveTo>
                  <a:lnTo>
                    <a:pt x="331457" y="7873"/>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3"/>
                  </a:lnTo>
                  <a:close/>
                </a:path>
                <a:path w="358139" h="95885" extrusionOk="0">
                  <a:moveTo>
                    <a:pt x="342137" y="20523"/>
                  </a:moveTo>
                  <a:lnTo>
                    <a:pt x="338569" y="20523"/>
                  </a:lnTo>
                  <a:lnTo>
                    <a:pt x="344614" y="30073"/>
                  </a:lnTo>
                  <a:lnTo>
                    <a:pt x="348322" y="30073"/>
                  </a:lnTo>
                  <a:lnTo>
                    <a:pt x="342137" y="20523"/>
                  </a:lnTo>
                  <a:close/>
                </a:path>
                <a:path w="358139" h="95885"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152" name="Google Shape;2152;p45"/>
          <p:cNvSpPr txBox="1"/>
          <p:nvPr/>
        </p:nvSpPr>
        <p:spPr>
          <a:xfrm>
            <a:off x="307000" y="3993550"/>
            <a:ext cx="4495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Rotation with 2 Umpires (7.7.4 CCA pp. 72)</a:t>
            </a:r>
            <a:endParaRPr sz="1300">
              <a:solidFill>
                <a:schemeClr val="dk1"/>
              </a:solidFill>
              <a:latin typeface="Roboto"/>
              <a:ea typeface="Roboto"/>
              <a:cs typeface="Roboto"/>
              <a:sym typeface="Robo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56"/>
        <p:cNvGrpSpPr/>
        <p:nvPr/>
      </p:nvGrpSpPr>
      <p:grpSpPr>
        <a:xfrm>
          <a:off x="0" y="0"/>
          <a:ext cx="0" cy="0"/>
          <a:chOff x="0" y="0"/>
          <a:chExt cx="0" cy="0"/>
        </a:xfrm>
      </p:grpSpPr>
      <p:sp>
        <p:nvSpPr>
          <p:cNvPr id="2157" name="Google Shape;2157;p46"/>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Fair/Foul with R1 and R2</a:t>
            </a:r>
            <a:endParaRPr/>
          </a:p>
        </p:txBody>
      </p:sp>
      <p:grpSp>
        <p:nvGrpSpPr>
          <p:cNvPr id="2158" name="Google Shape;2158;p46"/>
          <p:cNvGrpSpPr/>
          <p:nvPr/>
        </p:nvGrpSpPr>
        <p:grpSpPr>
          <a:xfrm>
            <a:off x="315186" y="134155"/>
            <a:ext cx="4256971" cy="3801234"/>
            <a:chOff x="700658" y="1374774"/>
            <a:chExt cx="3879850" cy="3346451"/>
          </a:xfrm>
        </p:grpSpPr>
        <p:sp>
          <p:nvSpPr>
            <p:cNvPr id="2159" name="Google Shape;2159;p46"/>
            <p:cNvSpPr/>
            <p:nvPr/>
          </p:nvSpPr>
          <p:spPr>
            <a:xfrm>
              <a:off x="700658" y="1374775"/>
              <a:ext cx="3879850" cy="3346450"/>
            </a:xfrm>
            <a:custGeom>
              <a:avLst/>
              <a:gdLst/>
              <a:ahLst/>
              <a:cxnLst/>
              <a:rect l="l" t="t" r="r" b="b"/>
              <a:pathLst>
                <a:path w="3879850" h="3346450" extrusionOk="0">
                  <a:moveTo>
                    <a:pt x="3879850" y="0"/>
                  </a:moveTo>
                  <a:lnTo>
                    <a:pt x="0" y="0"/>
                  </a:lnTo>
                  <a:lnTo>
                    <a:pt x="0" y="3346450"/>
                  </a:lnTo>
                  <a:lnTo>
                    <a:pt x="3879850" y="3346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0" name="Google Shape;2160;p46"/>
            <p:cNvSpPr/>
            <p:nvPr/>
          </p:nvSpPr>
          <p:spPr>
            <a:xfrm>
              <a:off x="700658" y="1374775"/>
              <a:ext cx="3714750" cy="3215005"/>
            </a:xfrm>
            <a:custGeom>
              <a:avLst/>
              <a:gdLst/>
              <a:ahLst/>
              <a:cxnLst/>
              <a:rect l="l" t="t" r="r" b="b"/>
              <a:pathLst>
                <a:path w="3714750" h="3215005" extrusionOk="0">
                  <a:moveTo>
                    <a:pt x="3706758" y="3025029"/>
                  </a:moveTo>
                  <a:lnTo>
                    <a:pt x="3224577" y="3025029"/>
                  </a:lnTo>
                  <a:lnTo>
                    <a:pt x="3240027" y="3069728"/>
                  </a:lnTo>
                  <a:lnTo>
                    <a:pt x="3263407" y="3110220"/>
                  </a:lnTo>
                  <a:lnTo>
                    <a:pt x="3293737" y="3145428"/>
                  </a:lnTo>
                  <a:lnTo>
                    <a:pt x="3330091" y="3174424"/>
                  </a:lnTo>
                  <a:lnTo>
                    <a:pt x="3371542" y="3196283"/>
                  </a:lnTo>
                  <a:lnTo>
                    <a:pt x="3417163" y="3210077"/>
                  </a:lnTo>
                  <a:lnTo>
                    <a:pt x="3466027" y="3214881"/>
                  </a:lnTo>
                  <a:lnTo>
                    <a:pt x="3516092" y="3209835"/>
                  </a:lnTo>
                  <a:lnTo>
                    <a:pt x="3562722" y="3195361"/>
                  </a:lnTo>
                  <a:lnTo>
                    <a:pt x="3604919" y="3172458"/>
                  </a:lnTo>
                  <a:lnTo>
                    <a:pt x="3641683" y="3142126"/>
                  </a:lnTo>
                  <a:lnTo>
                    <a:pt x="3672016" y="3105364"/>
                  </a:lnTo>
                  <a:lnTo>
                    <a:pt x="3694919" y="3063170"/>
                  </a:lnTo>
                  <a:lnTo>
                    <a:pt x="3706758" y="3025029"/>
                  </a:lnTo>
                  <a:close/>
                </a:path>
                <a:path w="3714750" h="3215005" extrusionOk="0">
                  <a:moveTo>
                    <a:pt x="1080493" y="2907135"/>
                  </a:moveTo>
                  <a:lnTo>
                    <a:pt x="0" y="2907135"/>
                  </a:lnTo>
                  <a:lnTo>
                    <a:pt x="0" y="3025029"/>
                  </a:lnTo>
                  <a:lnTo>
                    <a:pt x="3224577" y="3025029"/>
                  </a:lnTo>
                  <a:lnTo>
                    <a:pt x="3224524" y="3024877"/>
                  </a:lnTo>
                  <a:lnTo>
                    <a:pt x="3706806" y="3024877"/>
                  </a:lnTo>
                  <a:lnTo>
                    <a:pt x="3709393" y="3016543"/>
                  </a:lnTo>
                  <a:lnTo>
                    <a:pt x="3714439" y="2966482"/>
                  </a:lnTo>
                  <a:lnTo>
                    <a:pt x="3709618" y="2917535"/>
                  </a:lnTo>
                  <a:lnTo>
                    <a:pt x="3707553" y="2910716"/>
                  </a:lnTo>
                  <a:lnTo>
                    <a:pt x="1081933" y="2910716"/>
                  </a:lnTo>
                  <a:lnTo>
                    <a:pt x="1080493" y="2907135"/>
                  </a:lnTo>
                  <a:close/>
                </a:path>
                <a:path w="3714750" h="3215005" extrusionOk="0">
                  <a:moveTo>
                    <a:pt x="2703278" y="447361"/>
                  </a:moveTo>
                  <a:lnTo>
                    <a:pt x="2650359" y="448075"/>
                  </a:lnTo>
                  <a:lnTo>
                    <a:pt x="2652326" y="448075"/>
                  </a:lnTo>
                  <a:lnTo>
                    <a:pt x="2606521" y="449970"/>
                  </a:lnTo>
                  <a:lnTo>
                    <a:pt x="2558646" y="453207"/>
                  </a:lnTo>
                  <a:lnTo>
                    <a:pt x="2511128" y="457709"/>
                  </a:lnTo>
                  <a:lnTo>
                    <a:pt x="2463985" y="463460"/>
                  </a:lnTo>
                  <a:lnTo>
                    <a:pt x="2417233" y="470443"/>
                  </a:lnTo>
                  <a:lnTo>
                    <a:pt x="2370890" y="478640"/>
                  </a:lnTo>
                  <a:lnTo>
                    <a:pt x="2324971" y="488036"/>
                  </a:lnTo>
                  <a:lnTo>
                    <a:pt x="2279494" y="498614"/>
                  </a:lnTo>
                  <a:lnTo>
                    <a:pt x="2234476" y="510356"/>
                  </a:lnTo>
                  <a:lnTo>
                    <a:pt x="2189933" y="523246"/>
                  </a:lnTo>
                  <a:lnTo>
                    <a:pt x="2145882" y="537267"/>
                  </a:lnTo>
                  <a:lnTo>
                    <a:pt x="2102341" y="552402"/>
                  </a:lnTo>
                  <a:lnTo>
                    <a:pt x="2059325" y="568634"/>
                  </a:lnTo>
                  <a:lnTo>
                    <a:pt x="2016852" y="585947"/>
                  </a:lnTo>
                  <a:lnTo>
                    <a:pt x="1974938" y="604324"/>
                  </a:lnTo>
                  <a:lnTo>
                    <a:pt x="1933601" y="623748"/>
                  </a:lnTo>
                  <a:lnTo>
                    <a:pt x="1892856" y="644202"/>
                  </a:lnTo>
                  <a:lnTo>
                    <a:pt x="1852722" y="665669"/>
                  </a:lnTo>
                  <a:lnTo>
                    <a:pt x="1813214" y="688133"/>
                  </a:lnTo>
                  <a:lnTo>
                    <a:pt x="1774350" y="711577"/>
                  </a:lnTo>
                  <a:lnTo>
                    <a:pt x="1736146" y="735983"/>
                  </a:lnTo>
                  <a:lnTo>
                    <a:pt x="1698619" y="761336"/>
                  </a:lnTo>
                  <a:lnTo>
                    <a:pt x="1661786" y="787618"/>
                  </a:lnTo>
                  <a:lnTo>
                    <a:pt x="1625664" y="814812"/>
                  </a:lnTo>
                  <a:lnTo>
                    <a:pt x="1590270" y="842902"/>
                  </a:lnTo>
                  <a:lnTo>
                    <a:pt x="1555619" y="871871"/>
                  </a:lnTo>
                  <a:lnTo>
                    <a:pt x="1521730" y="901702"/>
                  </a:lnTo>
                  <a:lnTo>
                    <a:pt x="1488619" y="932378"/>
                  </a:lnTo>
                  <a:lnTo>
                    <a:pt x="1456303" y="963883"/>
                  </a:lnTo>
                  <a:lnTo>
                    <a:pt x="1424799" y="996199"/>
                  </a:lnTo>
                  <a:lnTo>
                    <a:pt x="1394122" y="1029310"/>
                  </a:lnTo>
                  <a:lnTo>
                    <a:pt x="1364292" y="1063199"/>
                  </a:lnTo>
                  <a:lnTo>
                    <a:pt x="1335323" y="1097849"/>
                  </a:lnTo>
                  <a:lnTo>
                    <a:pt x="1307233" y="1133244"/>
                  </a:lnTo>
                  <a:lnTo>
                    <a:pt x="1280038" y="1169366"/>
                  </a:lnTo>
                  <a:lnTo>
                    <a:pt x="1253756" y="1206199"/>
                  </a:lnTo>
                  <a:lnTo>
                    <a:pt x="1228404" y="1243725"/>
                  </a:lnTo>
                  <a:lnTo>
                    <a:pt x="1203997" y="1281929"/>
                  </a:lnTo>
                  <a:lnTo>
                    <a:pt x="1180554" y="1320794"/>
                  </a:lnTo>
                  <a:lnTo>
                    <a:pt x="1158090" y="1360301"/>
                  </a:lnTo>
                  <a:lnTo>
                    <a:pt x="1136623" y="1400436"/>
                  </a:lnTo>
                  <a:lnTo>
                    <a:pt x="1116169" y="1441180"/>
                  </a:lnTo>
                  <a:lnTo>
                    <a:pt x="1096745" y="1482518"/>
                  </a:lnTo>
                  <a:lnTo>
                    <a:pt x="1078368" y="1524431"/>
                  </a:lnTo>
                  <a:lnTo>
                    <a:pt x="1061055" y="1566904"/>
                  </a:lnTo>
                  <a:lnTo>
                    <a:pt x="1044822" y="1609920"/>
                  </a:lnTo>
                  <a:lnTo>
                    <a:pt x="1029687" y="1653462"/>
                  </a:lnTo>
                  <a:lnTo>
                    <a:pt x="1015666" y="1697513"/>
                  </a:lnTo>
                  <a:lnTo>
                    <a:pt x="1002776" y="1742055"/>
                  </a:lnTo>
                  <a:lnTo>
                    <a:pt x="991034" y="1787074"/>
                  </a:lnTo>
                  <a:lnTo>
                    <a:pt x="980457" y="1832551"/>
                  </a:lnTo>
                  <a:lnTo>
                    <a:pt x="971061" y="1878469"/>
                  </a:lnTo>
                  <a:lnTo>
                    <a:pt x="962863" y="1924813"/>
                  </a:lnTo>
                  <a:lnTo>
                    <a:pt x="955880" y="1971565"/>
                  </a:lnTo>
                  <a:lnTo>
                    <a:pt x="950130" y="2018708"/>
                  </a:lnTo>
                  <a:lnTo>
                    <a:pt x="945628" y="2066225"/>
                  </a:lnTo>
                  <a:lnTo>
                    <a:pt x="942391" y="2114101"/>
                  </a:lnTo>
                  <a:lnTo>
                    <a:pt x="940437" y="2162317"/>
                  </a:lnTo>
                  <a:lnTo>
                    <a:pt x="939782" y="2210858"/>
                  </a:lnTo>
                  <a:lnTo>
                    <a:pt x="940587" y="2264643"/>
                  </a:lnTo>
                  <a:lnTo>
                    <a:pt x="942977" y="2317853"/>
                  </a:lnTo>
                  <a:lnTo>
                    <a:pt x="946916" y="2370487"/>
                  </a:lnTo>
                  <a:lnTo>
                    <a:pt x="952368" y="2422541"/>
                  </a:lnTo>
                  <a:lnTo>
                    <a:pt x="959294" y="2474013"/>
                  </a:lnTo>
                  <a:lnTo>
                    <a:pt x="967658" y="2524901"/>
                  </a:lnTo>
                  <a:lnTo>
                    <a:pt x="977424" y="2575203"/>
                  </a:lnTo>
                  <a:lnTo>
                    <a:pt x="988555" y="2624917"/>
                  </a:lnTo>
                  <a:lnTo>
                    <a:pt x="1001013" y="2674040"/>
                  </a:lnTo>
                  <a:lnTo>
                    <a:pt x="1014762" y="2722570"/>
                  </a:lnTo>
                  <a:lnTo>
                    <a:pt x="1029766" y="2770505"/>
                  </a:lnTo>
                  <a:lnTo>
                    <a:pt x="1045987" y="2817843"/>
                  </a:lnTo>
                  <a:lnTo>
                    <a:pt x="1063388" y="2864580"/>
                  </a:lnTo>
                  <a:lnTo>
                    <a:pt x="1081933" y="2910716"/>
                  </a:lnTo>
                  <a:lnTo>
                    <a:pt x="1081260" y="2907135"/>
                  </a:lnTo>
                  <a:lnTo>
                    <a:pt x="3706468" y="2907135"/>
                  </a:lnTo>
                  <a:lnTo>
                    <a:pt x="3673845" y="2830342"/>
                  </a:lnTo>
                  <a:lnTo>
                    <a:pt x="3644757" y="2793958"/>
                  </a:lnTo>
                  <a:lnTo>
                    <a:pt x="3609442" y="2763626"/>
                  </a:lnTo>
                  <a:lnTo>
                    <a:pt x="3568834" y="2740275"/>
                  </a:lnTo>
                  <a:lnTo>
                    <a:pt x="3524788" y="2725157"/>
                  </a:lnTo>
                  <a:lnTo>
                    <a:pt x="3523000" y="2725157"/>
                  </a:lnTo>
                  <a:lnTo>
                    <a:pt x="3523122" y="2114101"/>
                  </a:lnTo>
                  <a:lnTo>
                    <a:pt x="3523248" y="1482518"/>
                  </a:lnTo>
                  <a:lnTo>
                    <a:pt x="3523370" y="871871"/>
                  </a:lnTo>
                  <a:lnTo>
                    <a:pt x="3523425" y="593576"/>
                  </a:lnTo>
                  <a:lnTo>
                    <a:pt x="3405893" y="593576"/>
                  </a:lnTo>
                  <a:lnTo>
                    <a:pt x="3405893" y="590684"/>
                  </a:lnTo>
                  <a:lnTo>
                    <a:pt x="3361235" y="572193"/>
                  </a:lnTo>
                  <a:lnTo>
                    <a:pt x="3312773" y="553434"/>
                  </a:lnTo>
                  <a:lnTo>
                    <a:pt x="3264759" y="536246"/>
                  </a:lnTo>
                  <a:lnTo>
                    <a:pt x="3216972" y="520616"/>
                  </a:lnTo>
                  <a:lnTo>
                    <a:pt x="3169193" y="506533"/>
                  </a:lnTo>
                  <a:lnTo>
                    <a:pt x="3121202" y="493984"/>
                  </a:lnTo>
                  <a:lnTo>
                    <a:pt x="3072780" y="482957"/>
                  </a:lnTo>
                  <a:lnTo>
                    <a:pt x="3023706" y="473440"/>
                  </a:lnTo>
                  <a:lnTo>
                    <a:pt x="2973761" y="465421"/>
                  </a:lnTo>
                  <a:lnTo>
                    <a:pt x="2922725" y="458887"/>
                  </a:lnTo>
                  <a:lnTo>
                    <a:pt x="2870379" y="453826"/>
                  </a:lnTo>
                  <a:lnTo>
                    <a:pt x="2816502" y="450226"/>
                  </a:lnTo>
                  <a:lnTo>
                    <a:pt x="2760875" y="448075"/>
                  </a:lnTo>
                  <a:lnTo>
                    <a:pt x="2703278" y="447361"/>
                  </a:lnTo>
                  <a:close/>
                </a:path>
                <a:path w="3714750" h="3215005" extrusionOk="0">
                  <a:moveTo>
                    <a:pt x="3706468" y="2907135"/>
                  </a:moveTo>
                  <a:lnTo>
                    <a:pt x="1081260" y="2907135"/>
                  </a:lnTo>
                  <a:lnTo>
                    <a:pt x="1081933" y="2910716"/>
                  </a:lnTo>
                  <a:lnTo>
                    <a:pt x="3707553" y="2910716"/>
                  </a:lnTo>
                  <a:lnTo>
                    <a:pt x="3706468" y="2907135"/>
                  </a:lnTo>
                  <a:close/>
                </a:path>
                <a:path w="3714750" h="3215005" extrusionOk="0">
                  <a:moveTo>
                    <a:pt x="3523863" y="2724839"/>
                  </a:moveTo>
                  <a:lnTo>
                    <a:pt x="3523000" y="2725157"/>
                  </a:lnTo>
                  <a:lnTo>
                    <a:pt x="3524788" y="2725157"/>
                  </a:lnTo>
                  <a:lnTo>
                    <a:pt x="3523863" y="2724839"/>
                  </a:lnTo>
                  <a:close/>
                </a:path>
                <a:path w="3714750" h="3215005" extrusionOk="0">
                  <a:moveTo>
                    <a:pt x="3405893" y="590684"/>
                  </a:moveTo>
                  <a:lnTo>
                    <a:pt x="3405893" y="593576"/>
                  </a:lnTo>
                  <a:lnTo>
                    <a:pt x="3410363" y="592535"/>
                  </a:lnTo>
                  <a:lnTo>
                    <a:pt x="3405893" y="590684"/>
                  </a:lnTo>
                  <a:close/>
                </a:path>
                <a:path w="3714750" h="3215005" extrusionOk="0">
                  <a:moveTo>
                    <a:pt x="3523544" y="0"/>
                  </a:moveTo>
                  <a:lnTo>
                    <a:pt x="3405893" y="0"/>
                  </a:lnTo>
                  <a:lnTo>
                    <a:pt x="3405893" y="590684"/>
                  </a:lnTo>
                  <a:lnTo>
                    <a:pt x="3410363" y="592535"/>
                  </a:lnTo>
                  <a:lnTo>
                    <a:pt x="3405893" y="593576"/>
                  </a:lnTo>
                  <a:lnTo>
                    <a:pt x="3523425" y="593576"/>
                  </a:lnTo>
                  <a:lnTo>
                    <a:pt x="352354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1" name="Google Shape;2161;p46"/>
            <p:cNvSpPr/>
            <p:nvPr/>
          </p:nvSpPr>
          <p:spPr>
            <a:xfrm>
              <a:off x="2501912" y="4291317"/>
              <a:ext cx="50164" cy="50164"/>
            </a:xfrm>
            <a:custGeom>
              <a:avLst/>
              <a:gdLst/>
              <a:ahLst/>
              <a:cxnLst/>
              <a:rect l="l" t="t" r="r" b="b"/>
              <a:pathLst>
                <a:path w="50164" h="50164" extrusionOk="0">
                  <a:moveTo>
                    <a:pt x="49745" y="0"/>
                  </a:moveTo>
                  <a:lnTo>
                    <a:pt x="0" y="0"/>
                  </a:lnTo>
                  <a:lnTo>
                    <a:pt x="0" y="49745"/>
                  </a:lnTo>
                  <a:lnTo>
                    <a:pt x="49745" y="49745"/>
                  </a:lnTo>
                  <a:lnTo>
                    <a:pt x="4974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2" name="Google Shape;2162;p46"/>
            <p:cNvSpPr/>
            <p:nvPr/>
          </p:nvSpPr>
          <p:spPr>
            <a:xfrm>
              <a:off x="2561277" y="2734703"/>
              <a:ext cx="1546225" cy="1548764"/>
            </a:xfrm>
            <a:custGeom>
              <a:avLst/>
              <a:gdLst/>
              <a:ahLst/>
              <a:cxnLst/>
              <a:rect l="l" t="t" r="r" b="b"/>
              <a:pathLst>
                <a:path w="1546225" h="1548764" extrusionOk="0">
                  <a:moveTo>
                    <a:pt x="1362887" y="1548002"/>
                  </a:moveTo>
                  <a:lnTo>
                    <a:pt x="1362488" y="1548002"/>
                  </a:lnTo>
                  <a:lnTo>
                    <a:pt x="1362367" y="1548358"/>
                  </a:lnTo>
                  <a:lnTo>
                    <a:pt x="1362887" y="1548002"/>
                  </a:lnTo>
                  <a:close/>
                </a:path>
                <a:path w="1546225" h="1548764" extrusionOk="0">
                  <a:moveTo>
                    <a:pt x="0" y="184708"/>
                  </a:moveTo>
                  <a:lnTo>
                    <a:pt x="0" y="1363744"/>
                  </a:lnTo>
                  <a:lnTo>
                    <a:pt x="43395" y="1378303"/>
                  </a:lnTo>
                  <a:lnTo>
                    <a:pt x="83302" y="1400575"/>
                  </a:lnTo>
                  <a:lnTo>
                    <a:pt x="118283" y="1429513"/>
                  </a:lnTo>
                  <a:lnTo>
                    <a:pt x="147486" y="1464264"/>
                  </a:lnTo>
                  <a:lnTo>
                    <a:pt x="170060" y="1503977"/>
                  </a:lnTo>
                  <a:lnTo>
                    <a:pt x="185153" y="1547799"/>
                  </a:lnTo>
                  <a:lnTo>
                    <a:pt x="185153" y="1548002"/>
                  </a:lnTo>
                  <a:lnTo>
                    <a:pt x="1362488" y="1548002"/>
                  </a:lnTo>
                  <a:lnTo>
                    <a:pt x="1377167" y="1505141"/>
                  </a:lnTo>
                  <a:lnTo>
                    <a:pt x="1399290" y="1465930"/>
                  </a:lnTo>
                  <a:lnTo>
                    <a:pt x="1427908" y="1431551"/>
                  </a:lnTo>
                  <a:lnTo>
                    <a:pt x="1462197" y="1402829"/>
                  </a:lnTo>
                  <a:lnTo>
                    <a:pt x="1501331" y="1380589"/>
                  </a:lnTo>
                  <a:lnTo>
                    <a:pt x="1544485" y="1365656"/>
                  </a:lnTo>
                  <a:lnTo>
                    <a:pt x="1546059" y="1364830"/>
                  </a:lnTo>
                  <a:lnTo>
                    <a:pt x="1546059" y="186689"/>
                  </a:lnTo>
                  <a:lnTo>
                    <a:pt x="1545191" y="186296"/>
                  </a:lnTo>
                  <a:lnTo>
                    <a:pt x="190" y="186296"/>
                  </a:lnTo>
                  <a:lnTo>
                    <a:pt x="0" y="184708"/>
                  </a:lnTo>
                  <a:close/>
                </a:path>
                <a:path w="1546225" h="1548764" extrusionOk="0">
                  <a:moveTo>
                    <a:pt x="1366456" y="0"/>
                  </a:moveTo>
                  <a:lnTo>
                    <a:pt x="184353" y="342"/>
                  </a:lnTo>
                  <a:lnTo>
                    <a:pt x="184442" y="558"/>
                  </a:lnTo>
                  <a:lnTo>
                    <a:pt x="169687" y="44538"/>
                  </a:lnTo>
                  <a:lnTo>
                    <a:pt x="147417" y="84445"/>
                  </a:lnTo>
                  <a:lnTo>
                    <a:pt x="118481" y="119426"/>
                  </a:lnTo>
                  <a:lnTo>
                    <a:pt x="83731" y="148629"/>
                  </a:lnTo>
                  <a:lnTo>
                    <a:pt x="44017" y="171203"/>
                  </a:lnTo>
                  <a:lnTo>
                    <a:pt x="190" y="186296"/>
                  </a:lnTo>
                  <a:lnTo>
                    <a:pt x="1545191" y="186296"/>
                  </a:lnTo>
                  <a:lnTo>
                    <a:pt x="1544294" y="185889"/>
                  </a:lnTo>
                  <a:lnTo>
                    <a:pt x="1500936" y="170827"/>
                  </a:lnTo>
                  <a:lnTo>
                    <a:pt x="1462393" y="148328"/>
                  </a:lnTo>
                  <a:lnTo>
                    <a:pt x="1429165" y="119222"/>
                  </a:lnTo>
                  <a:lnTo>
                    <a:pt x="1401835" y="84445"/>
                  </a:lnTo>
                  <a:lnTo>
                    <a:pt x="1380669" y="44538"/>
                  </a:lnTo>
                  <a:lnTo>
                    <a:pt x="1366367" y="558"/>
                  </a:lnTo>
                  <a:lnTo>
                    <a:pt x="1366456"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3" name="Google Shape;2163;p46"/>
            <p:cNvSpPr/>
            <p:nvPr/>
          </p:nvSpPr>
          <p:spPr>
            <a:xfrm>
              <a:off x="3229703" y="3411390"/>
              <a:ext cx="347345" cy="347345"/>
            </a:xfrm>
            <a:custGeom>
              <a:avLst/>
              <a:gdLst/>
              <a:ahLst/>
              <a:cxnLst/>
              <a:rect l="l" t="t" r="r" b="b"/>
              <a:pathLst>
                <a:path w="347345" h="347345" extrusionOk="0">
                  <a:moveTo>
                    <a:pt x="173443" y="0"/>
                  </a:moveTo>
                  <a:lnTo>
                    <a:pt x="127333" y="6196"/>
                  </a:lnTo>
                  <a:lnTo>
                    <a:pt x="85900" y="23682"/>
                  </a:lnTo>
                  <a:lnTo>
                    <a:pt x="50798" y="50804"/>
                  </a:lnTo>
                  <a:lnTo>
                    <a:pt x="23678" y="85910"/>
                  </a:lnTo>
                  <a:lnTo>
                    <a:pt x="6195" y="127345"/>
                  </a:lnTo>
                  <a:lnTo>
                    <a:pt x="0" y="173456"/>
                  </a:lnTo>
                  <a:lnTo>
                    <a:pt x="6195" y="219557"/>
                  </a:lnTo>
                  <a:lnTo>
                    <a:pt x="23678" y="260985"/>
                  </a:lnTo>
                  <a:lnTo>
                    <a:pt x="50798" y="296086"/>
                  </a:lnTo>
                  <a:lnTo>
                    <a:pt x="85900" y="323206"/>
                  </a:lnTo>
                  <a:lnTo>
                    <a:pt x="127333" y="340691"/>
                  </a:lnTo>
                  <a:lnTo>
                    <a:pt x="173443" y="346887"/>
                  </a:lnTo>
                  <a:lnTo>
                    <a:pt x="219548" y="340691"/>
                  </a:lnTo>
                  <a:lnTo>
                    <a:pt x="260977" y="323206"/>
                  </a:lnTo>
                  <a:lnTo>
                    <a:pt x="296078" y="296086"/>
                  </a:lnTo>
                  <a:lnTo>
                    <a:pt x="323196" y="260985"/>
                  </a:lnTo>
                  <a:lnTo>
                    <a:pt x="340679" y="219557"/>
                  </a:lnTo>
                  <a:lnTo>
                    <a:pt x="346875" y="173456"/>
                  </a:lnTo>
                  <a:lnTo>
                    <a:pt x="340679" y="127345"/>
                  </a:lnTo>
                  <a:lnTo>
                    <a:pt x="323196" y="85910"/>
                  </a:lnTo>
                  <a:lnTo>
                    <a:pt x="296078" y="50804"/>
                  </a:lnTo>
                  <a:lnTo>
                    <a:pt x="260977" y="23682"/>
                  </a:lnTo>
                  <a:lnTo>
                    <a:pt x="219548" y="6196"/>
                  </a:lnTo>
                  <a:lnTo>
                    <a:pt x="17344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4" name="Google Shape;2164;p46"/>
            <p:cNvSpPr/>
            <p:nvPr/>
          </p:nvSpPr>
          <p:spPr>
            <a:xfrm>
              <a:off x="3344661" y="3525589"/>
              <a:ext cx="77470" cy="77470"/>
            </a:xfrm>
            <a:custGeom>
              <a:avLst/>
              <a:gdLst/>
              <a:ahLst/>
              <a:cxnLst/>
              <a:rect l="l" t="t" r="r" b="b"/>
              <a:pathLst>
                <a:path w="77470" h="77470" extrusionOk="0">
                  <a:moveTo>
                    <a:pt x="59309" y="0"/>
                  </a:moveTo>
                  <a:lnTo>
                    <a:pt x="0" y="59309"/>
                  </a:lnTo>
                  <a:lnTo>
                    <a:pt x="17907" y="77216"/>
                  </a:lnTo>
                  <a:lnTo>
                    <a:pt x="77203" y="17907"/>
                  </a:lnTo>
                  <a:lnTo>
                    <a:pt x="5930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5" name="Google Shape;2165;p46"/>
            <p:cNvSpPr/>
            <p:nvPr/>
          </p:nvSpPr>
          <p:spPr>
            <a:xfrm>
              <a:off x="4166681" y="2655134"/>
              <a:ext cx="57785" cy="888364"/>
            </a:xfrm>
            <a:custGeom>
              <a:avLst/>
              <a:gdLst/>
              <a:ahLst/>
              <a:cxnLst/>
              <a:rect l="l" t="t" r="r" b="b"/>
              <a:pathLst>
                <a:path w="57785" h="888364" extrusionOk="0">
                  <a:moveTo>
                    <a:pt x="0" y="0"/>
                  </a:moveTo>
                  <a:lnTo>
                    <a:pt x="57759" y="0"/>
                  </a:lnTo>
                  <a:lnTo>
                    <a:pt x="57759" y="887768"/>
                  </a:lnTo>
                  <a:lnTo>
                    <a:pt x="0" y="88776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6" name="Google Shape;2166;p46"/>
            <p:cNvSpPr/>
            <p:nvPr/>
          </p:nvSpPr>
          <p:spPr>
            <a:xfrm>
              <a:off x="2478963" y="2654274"/>
              <a:ext cx="1687195" cy="73660"/>
            </a:xfrm>
            <a:custGeom>
              <a:avLst/>
              <a:gdLst/>
              <a:ahLst/>
              <a:cxnLst/>
              <a:rect l="l" t="t" r="r" b="b"/>
              <a:pathLst>
                <a:path w="1687195" h="73660" extrusionOk="0">
                  <a:moveTo>
                    <a:pt x="49745" y="0"/>
                  </a:moveTo>
                  <a:lnTo>
                    <a:pt x="0" y="0"/>
                  </a:lnTo>
                  <a:lnTo>
                    <a:pt x="0" y="49745"/>
                  </a:lnTo>
                  <a:lnTo>
                    <a:pt x="49745" y="49745"/>
                  </a:lnTo>
                  <a:lnTo>
                    <a:pt x="49745" y="0"/>
                  </a:lnTo>
                  <a:close/>
                </a:path>
                <a:path w="1687195" h="73660" extrusionOk="0">
                  <a:moveTo>
                    <a:pt x="1686801" y="23736"/>
                  </a:moveTo>
                  <a:lnTo>
                    <a:pt x="1637055" y="23736"/>
                  </a:lnTo>
                  <a:lnTo>
                    <a:pt x="1637055" y="73482"/>
                  </a:lnTo>
                  <a:lnTo>
                    <a:pt x="1686801" y="73482"/>
                  </a:lnTo>
                  <a:lnTo>
                    <a:pt x="1686801" y="23736"/>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7" name="Google Shape;2167;p46"/>
            <p:cNvSpPr/>
            <p:nvPr/>
          </p:nvSpPr>
          <p:spPr>
            <a:xfrm>
              <a:off x="700659" y="1374774"/>
              <a:ext cx="3470275" cy="2969895"/>
            </a:xfrm>
            <a:custGeom>
              <a:avLst/>
              <a:gdLst/>
              <a:ahLst/>
              <a:cxnLst/>
              <a:rect l="l" t="t" r="r" b="b"/>
              <a:pathLst>
                <a:path w="3470275" h="2969895" extrusionOk="0">
                  <a:moveTo>
                    <a:pt x="3464433" y="2961741"/>
                  </a:moveTo>
                  <a:lnTo>
                    <a:pt x="0" y="2961741"/>
                  </a:lnTo>
                  <a:lnTo>
                    <a:pt x="0" y="2969653"/>
                  </a:lnTo>
                  <a:lnTo>
                    <a:pt x="3464433" y="2969653"/>
                  </a:lnTo>
                  <a:lnTo>
                    <a:pt x="3464433" y="2961741"/>
                  </a:lnTo>
                  <a:close/>
                </a:path>
                <a:path w="3470275" h="2969895" extrusionOk="0">
                  <a:moveTo>
                    <a:pt x="3469983" y="0"/>
                  </a:moveTo>
                  <a:lnTo>
                    <a:pt x="3462070" y="0"/>
                  </a:lnTo>
                  <a:lnTo>
                    <a:pt x="3462070" y="2948292"/>
                  </a:lnTo>
                  <a:lnTo>
                    <a:pt x="3469983" y="2948292"/>
                  </a:lnTo>
                  <a:lnTo>
                    <a:pt x="346998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168" name="Google Shape;2168;p46"/>
            <p:cNvPicPr preferRelativeResize="0"/>
            <p:nvPr/>
          </p:nvPicPr>
          <p:blipFill rotWithShape="1">
            <a:blip r:embed="rId3">
              <a:alphaModFix/>
            </a:blip>
            <a:srcRect/>
            <a:stretch/>
          </p:blipFill>
          <p:spPr>
            <a:xfrm>
              <a:off x="4033624" y="4207245"/>
              <a:ext cx="276809" cy="278390"/>
            </a:xfrm>
            <a:prstGeom prst="rect">
              <a:avLst/>
            </a:prstGeom>
            <a:noFill/>
            <a:ln>
              <a:noFill/>
            </a:ln>
          </p:spPr>
        </p:pic>
        <p:sp>
          <p:nvSpPr>
            <p:cNvPr id="2169" name="Google Shape;2169;p46"/>
            <p:cNvSpPr/>
            <p:nvPr/>
          </p:nvSpPr>
          <p:spPr>
            <a:xfrm>
              <a:off x="1119383" y="3802995"/>
              <a:ext cx="86359" cy="47625"/>
            </a:xfrm>
            <a:custGeom>
              <a:avLst/>
              <a:gdLst/>
              <a:ahLst/>
              <a:cxnLst/>
              <a:rect l="l" t="t" r="r" b="b"/>
              <a:pathLst>
                <a:path w="86359" h="47625" extrusionOk="0">
                  <a:moveTo>
                    <a:pt x="86131" y="0"/>
                  </a:moveTo>
                  <a:lnTo>
                    <a:pt x="0" y="14414"/>
                  </a:lnTo>
                  <a:lnTo>
                    <a:pt x="79819" y="47485"/>
                  </a:lnTo>
                  <a:lnTo>
                    <a:pt x="8613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0" name="Google Shape;2170;p46"/>
            <p:cNvSpPr/>
            <p:nvPr/>
          </p:nvSpPr>
          <p:spPr>
            <a:xfrm>
              <a:off x="1143407" y="3820678"/>
              <a:ext cx="2969895" cy="469900"/>
            </a:xfrm>
            <a:custGeom>
              <a:avLst/>
              <a:gdLst/>
              <a:ahLst/>
              <a:cxnLst/>
              <a:rect l="l" t="t" r="r" b="b"/>
              <a:pathLst>
                <a:path w="2969895" h="469900" extrusionOk="0">
                  <a:moveTo>
                    <a:pt x="2969869" y="469468"/>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1" name="Google Shape;2171;p46"/>
            <p:cNvSpPr/>
            <p:nvPr/>
          </p:nvSpPr>
          <p:spPr>
            <a:xfrm>
              <a:off x="1227174" y="3814928"/>
              <a:ext cx="43815" cy="43814"/>
            </a:xfrm>
            <a:custGeom>
              <a:avLst/>
              <a:gdLst/>
              <a:ahLst/>
              <a:cxnLst/>
              <a:rect l="l" t="t" r="r" b="b"/>
              <a:pathLst>
                <a:path w="43815" h="43814" extrusionOk="0">
                  <a:moveTo>
                    <a:pt x="24114" y="0"/>
                  </a:moveTo>
                  <a:lnTo>
                    <a:pt x="15777" y="673"/>
                  </a:lnTo>
                  <a:lnTo>
                    <a:pt x="8074" y="4632"/>
                  </a:lnTo>
                  <a:lnTo>
                    <a:pt x="2503" y="11278"/>
                  </a:lnTo>
                  <a:lnTo>
                    <a:pt x="0" y="19262"/>
                  </a:lnTo>
                  <a:lnTo>
                    <a:pt x="673" y="27599"/>
                  </a:lnTo>
                  <a:lnTo>
                    <a:pt x="4632" y="35302"/>
                  </a:lnTo>
                  <a:lnTo>
                    <a:pt x="11273" y="40867"/>
                  </a:lnTo>
                  <a:lnTo>
                    <a:pt x="19257" y="43370"/>
                  </a:lnTo>
                  <a:lnTo>
                    <a:pt x="27597" y="42696"/>
                  </a:lnTo>
                  <a:lnTo>
                    <a:pt x="35302" y="38731"/>
                  </a:lnTo>
                  <a:lnTo>
                    <a:pt x="40866" y="32098"/>
                  </a:lnTo>
                  <a:lnTo>
                    <a:pt x="43367" y="24117"/>
                  </a:lnTo>
                  <a:lnTo>
                    <a:pt x="42696" y="15778"/>
                  </a:lnTo>
                  <a:lnTo>
                    <a:pt x="38744" y="8074"/>
                  </a:lnTo>
                  <a:lnTo>
                    <a:pt x="32098" y="2503"/>
                  </a:lnTo>
                  <a:lnTo>
                    <a:pt x="2411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2" name="Google Shape;2172;p46"/>
            <p:cNvSpPr/>
            <p:nvPr/>
          </p:nvSpPr>
          <p:spPr>
            <a:xfrm>
              <a:off x="1227174" y="3814928"/>
              <a:ext cx="43815" cy="43814"/>
            </a:xfrm>
            <a:custGeom>
              <a:avLst/>
              <a:gdLst/>
              <a:ahLst/>
              <a:cxnLst/>
              <a:rect l="l" t="t" r="r" b="b"/>
              <a:pathLst>
                <a:path w="43815" h="43814" extrusionOk="0">
                  <a:moveTo>
                    <a:pt x="8074" y="4632"/>
                  </a:moveTo>
                  <a:lnTo>
                    <a:pt x="2503" y="11278"/>
                  </a:lnTo>
                  <a:lnTo>
                    <a:pt x="0" y="19262"/>
                  </a:lnTo>
                  <a:lnTo>
                    <a:pt x="673" y="27599"/>
                  </a:lnTo>
                  <a:lnTo>
                    <a:pt x="4632" y="35302"/>
                  </a:lnTo>
                  <a:lnTo>
                    <a:pt x="11273" y="40867"/>
                  </a:lnTo>
                  <a:lnTo>
                    <a:pt x="19257" y="43370"/>
                  </a:lnTo>
                  <a:lnTo>
                    <a:pt x="27597" y="42696"/>
                  </a:lnTo>
                  <a:lnTo>
                    <a:pt x="35302" y="38731"/>
                  </a:lnTo>
                  <a:lnTo>
                    <a:pt x="40866" y="32098"/>
                  </a:lnTo>
                  <a:lnTo>
                    <a:pt x="43367" y="24117"/>
                  </a:lnTo>
                  <a:lnTo>
                    <a:pt x="42696" y="15778"/>
                  </a:lnTo>
                  <a:lnTo>
                    <a:pt x="38744" y="8074"/>
                  </a:lnTo>
                  <a:lnTo>
                    <a:pt x="32098" y="2503"/>
                  </a:lnTo>
                  <a:lnTo>
                    <a:pt x="24114" y="0"/>
                  </a:lnTo>
                  <a:lnTo>
                    <a:pt x="15777" y="673"/>
                  </a:lnTo>
                  <a:lnTo>
                    <a:pt x="8074" y="463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3" name="Google Shape;2173;p46"/>
            <p:cNvSpPr/>
            <p:nvPr/>
          </p:nvSpPr>
          <p:spPr>
            <a:xfrm>
              <a:off x="2252345" y="2824669"/>
              <a:ext cx="81280" cy="69214"/>
            </a:xfrm>
            <a:custGeom>
              <a:avLst/>
              <a:gdLst/>
              <a:ahLst/>
              <a:cxnLst/>
              <a:rect l="l" t="t" r="r" b="b"/>
              <a:pathLst>
                <a:path w="81280" h="69214" extrusionOk="0">
                  <a:moveTo>
                    <a:pt x="81178" y="0"/>
                  </a:moveTo>
                  <a:lnTo>
                    <a:pt x="0" y="29591"/>
                  </a:lnTo>
                  <a:lnTo>
                    <a:pt x="27444" y="68859"/>
                  </a:lnTo>
                  <a:lnTo>
                    <a:pt x="8117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4" name="Google Shape;2174;p46"/>
            <p:cNvSpPr/>
            <p:nvPr/>
          </p:nvSpPr>
          <p:spPr>
            <a:xfrm>
              <a:off x="1088402" y="2838509"/>
              <a:ext cx="1225550" cy="803910"/>
            </a:xfrm>
            <a:custGeom>
              <a:avLst/>
              <a:gdLst/>
              <a:ahLst/>
              <a:cxnLst/>
              <a:rect l="l" t="t" r="r" b="b"/>
              <a:pathLst>
                <a:path w="1225550" h="803910" extrusionOk="0">
                  <a:moveTo>
                    <a:pt x="0" y="803617"/>
                  </a:moveTo>
                  <a:lnTo>
                    <a:pt x="1225207"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5" name="Google Shape;2175;p46"/>
            <p:cNvSpPr/>
            <p:nvPr/>
          </p:nvSpPr>
          <p:spPr>
            <a:xfrm>
              <a:off x="2203564" y="2876476"/>
              <a:ext cx="43180" cy="43180"/>
            </a:xfrm>
            <a:custGeom>
              <a:avLst/>
              <a:gdLst/>
              <a:ahLst/>
              <a:cxnLst/>
              <a:rect l="l" t="t" r="r" b="b"/>
              <a:pathLst>
                <a:path w="43180" h="43180" extrusionOk="0">
                  <a:moveTo>
                    <a:pt x="24930" y="0"/>
                  </a:moveTo>
                  <a:lnTo>
                    <a:pt x="16275" y="387"/>
                  </a:lnTo>
                  <a:lnTo>
                    <a:pt x="8697" y="3941"/>
                  </a:lnTo>
                  <a:lnTo>
                    <a:pt x="3004" y="10074"/>
                  </a:lnTo>
                  <a:lnTo>
                    <a:pt x="0" y="18199"/>
                  </a:lnTo>
                  <a:lnTo>
                    <a:pt x="382" y="26852"/>
                  </a:lnTo>
                  <a:lnTo>
                    <a:pt x="3935" y="34426"/>
                  </a:lnTo>
                  <a:lnTo>
                    <a:pt x="10067" y="40119"/>
                  </a:lnTo>
                  <a:lnTo>
                    <a:pt x="18186" y="43129"/>
                  </a:lnTo>
                  <a:lnTo>
                    <a:pt x="26851" y="42741"/>
                  </a:lnTo>
                  <a:lnTo>
                    <a:pt x="34428" y="39187"/>
                  </a:lnTo>
                  <a:lnTo>
                    <a:pt x="40115" y="33054"/>
                  </a:lnTo>
                  <a:lnTo>
                    <a:pt x="43116" y="24930"/>
                  </a:lnTo>
                  <a:lnTo>
                    <a:pt x="42730" y="16271"/>
                  </a:lnTo>
                  <a:lnTo>
                    <a:pt x="39181" y="8697"/>
                  </a:lnTo>
                  <a:lnTo>
                    <a:pt x="33052" y="3007"/>
                  </a:lnTo>
                  <a:lnTo>
                    <a:pt x="2493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6" name="Google Shape;2176;p46"/>
            <p:cNvSpPr/>
            <p:nvPr/>
          </p:nvSpPr>
          <p:spPr>
            <a:xfrm>
              <a:off x="2203564" y="2876476"/>
              <a:ext cx="43180" cy="43180"/>
            </a:xfrm>
            <a:custGeom>
              <a:avLst/>
              <a:gdLst/>
              <a:ahLst/>
              <a:cxnLst/>
              <a:rect l="l" t="t" r="r" b="b"/>
              <a:pathLst>
                <a:path w="43180" h="43180" extrusionOk="0">
                  <a:moveTo>
                    <a:pt x="43116" y="24930"/>
                  </a:moveTo>
                  <a:lnTo>
                    <a:pt x="42730" y="16271"/>
                  </a:lnTo>
                  <a:lnTo>
                    <a:pt x="39181" y="8697"/>
                  </a:lnTo>
                  <a:lnTo>
                    <a:pt x="33052" y="3007"/>
                  </a:lnTo>
                  <a:lnTo>
                    <a:pt x="24930" y="0"/>
                  </a:lnTo>
                  <a:lnTo>
                    <a:pt x="16275" y="387"/>
                  </a:lnTo>
                  <a:lnTo>
                    <a:pt x="8697" y="3941"/>
                  </a:lnTo>
                  <a:lnTo>
                    <a:pt x="3004" y="10074"/>
                  </a:lnTo>
                  <a:lnTo>
                    <a:pt x="0" y="18199"/>
                  </a:lnTo>
                  <a:lnTo>
                    <a:pt x="382" y="26852"/>
                  </a:lnTo>
                  <a:lnTo>
                    <a:pt x="3935" y="34426"/>
                  </a:lnTo>
                  <a:lnTo>
                    <a:pt x="10067" y="40119"/>
                  </a:lnTo>
                  <a:lnTo>
                    <a:pt x="18186" y="43129"/>
                  </a:lnTo>
                  <a:lnTo>
                    <a:pt x="26851" y="42741"/>
                  </a:lnTo>
                  <a:lnTo>
                    <a:pt x="34428" y="39187"/>
                  </a:lnTo>
                  <a:lnTo>
                    <a:pt x="40115" y="33054"/>
                  </a:lnTo>
                  <a:lnTo>
                    <a:pt x="43116" y="2493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177" name="Google Shape;2177;p46"/>
          <p:cNvGrpSpPr/>
          <p:nvPr/>
        </p:nvGrpSpPr>
        <p:grpSpPr>
          <a:xfrm>
            <a:off x="311697" y="131563"/>
            <a:ext cx="4256960" cy="3805810"/>
            <a:chOff x="697483" y="1372514"/>
            <a:chExt cx="3883025" cy="3348711"/>
          </a:xfrm>
        </p:grpSpPr>
        <p:sp>
          <p:nvSpPr>
            <p:cNvPr id="2178" name="Google Shape;2178;p46"/>
            <p:cNvSpPr/>
            <p:nvPr/>
          </p:nvSpPr>
          <p:spPr>
            <a:xfrm>
              <a:off x="700658" y="1374775"/>
              <a:ext cx="3879850" cy="3346450"/>
            </a:xfrm>
            <a:custGeom>
              <a:avLst/>
              <a:gdLst/>
              <a:ahLst/>
              <a:cxnLst/>
              <a:rect l="l" t="t" r="r" b="b"/>
              <a:pathLst>
                <a:path w="3879850" h="3346450" extrusionOk="0">
                  <a:moveTo>
                    <a:pt x="0" y="3346450"/>
                  </a:moveTo>
                  <a:lnTo>
                    <a:pt x="3879850" y="3346450"/>
                  </a:lnTo>
                  <a:lnTo>
                    <a:pt x="3879850" y="0"/>
                  </a:lnTo>
                  <a:lnTo>
                    <a:pt x="0" y="0"/>
                  </a:lnTo>
                  <a:lnTo>
                    <a:pt x="0" y="3346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79" name="Google Shape;2179;p46"/>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80" name="Google Shape;2180;p46"/>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181" name="Google Shape;2181;p46"/>
          <p:cNvSpPr txBox="1"/>
          <p:nvPr/>
        </p:nvSpPr>
        <p:spPr>
          <a:xfrm>
            <a:off x="702974" y="2732715"/>
            <a:ext cx="5379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NO CATCH</a:t>
            </a:r>
            <a:endParaRPr sz="700">
              <a:latin typeface="Arial"/>
              <a:ea typeface="Arial"/>
              <a:cs typeface="Arial"/>
              <a:sym typeface="Arial"/>
            </a:endParaRPr>
          </a:p>
        </p:txBody>
      </p:sp>
      <p:sp>
        <p:nvSpPr>
          <p:cNvPr id="2182" name="Google Shape;2182;p46"/>
          <p:cNvSpPr txBox="1"/>
          <p:nvPr/>
        </p:nvSpPr>
        <p:spPr>
          <a:xfrm>
            <a:off x="1069914" y="2479361"/>
            <a:ext cx="3972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2183" name="Google Shape;2183;p46"/>
          <p:cNvGrpSpPr/>
          <p:nvPr/>
        </p:nvGrpSpPr>
        <p:grpSpPr>
          <a:xfrm>
            <a:off x="315186" y="134157"/>
            <a:ext cx="3984393" cy="3604245"/>
            <a:chOff x="700658" y="1374775"/>
            <a:chExt cx="3631419" cy="3173030"/>
          </a:xfrm>
        </p:grpSpPr>
        <p:sp>
          <p:nvSpPr>
            <p:cNvPr id="2184" name="Google Shape;2184;p46"/>
            <p:cNvSpPr/>
            <p:nvPr/>
          </p:nvSpPr>
          <p:spPr>
            <a:xfrm>
              <a:off x="2605457" y="2411347"/>
              <a:ext cx="1605914" cy="1928495"/>
            </a:xfrm>
            <a:custGeom>
              <a:avLst/>
              <a:gdLst/>
              <a:ahLst/>
              <a:cxnLst/>
              <a:rect l="l" t="t" r="r" b="b"/>
              <a:pathLst>
                <a:path w="1605914" h="1928495" extrusionOk="0">
                  <a:moveTo>
                    <a:pt x="0" y="182137"/>
                  </a:moveTo>
                  <a:lnTo>
                    <a:pt x="65292" y="152708"/>
                  </a:lnTo>
                  <a:lnTo>
                    <a:pt x="130181" y="126209"/>
                  </a:lnTo>
                  <a:lnTo>
                    <a:pt x="194586" y="102542"/>
                  </a:lnTo>
                  <a:lnTo>
                    <a:pt x="258429" y="81608"/>
                  </a:lnTo>
                  <a:lnTo>
                    <a:pt x="321631" y="63309"/>
                  </a:lnTo>
                  <a:lnTo>
                    <a:pt x="384113" y="47547"/>
                  </a:lnTo>
                  <a:lnTo>
                    <a:pt x="445796" y="34224"/>
                  </a:lnTo>
                  <a:lnTo>
                    <a:pt x="506601" y="23242"/>
                  </a:lnTo>
                  <a:lnTo>
                    <a:pt x="566449" y="14502"/>
                  </a:lnTo>
                  <a:lnTo>
                    <a:pt x="625262" y="7906"/>
                  </a:lnTo>
                  <a:lnTo>
                    <a:pt x="682961" y="3355"/>
                  </a:lnTo>
                  <a:lnTo>
                    <a:pt x="739466" y="753"/>
                  </a:lnTo>
                  <a:lnTo>
                    <a:pt x="794700" y="0"/>
                  </a:lnTo>
                  <a:lnTo>
                    <a:pt x="848582" y="998"/>
                  </a:lnTo>
                  <a:lnTo>
                    <a:pt x="901034" y="3649"/>
                  </a:lnTo>
                  <a:lnTo>
                    <a:pt x="951978" y="7854"/>
                  </a:lnTo>
                  <a:lnTo>
                    <a:pt x="1001333" y="13517"/>
                  </a:lnTo>
                  <a:lnTo>
                    <a:pt x="1049023" y="20538"/>
                  </a:lnTo>
                  <a:lnTo>
                    <a:pt x="1094966" y="28818"/>
                  </a:lnTo>
                  <a:lnTo>
                    <a:pt x="1139086" y="38261"/>
                  </a:lnTo>
                  <a:lnTo>
                    <a:pt x="1181302" y="48768"/>
                  </a:lnTo>
                  <a:lnTo>
                    <a:pt x="1221536" y="60240"/>
                  </a:lnTo>
                  <a:lnTo>
                    <a:pt x="1259709" y="72579"/>
                  </a:lnTo>
                  <a:lnTo>
                    <a:pt x="1295742" y="85687"/>
                  </a:lnTo>
                  <a:lnTo>
                    <a:pt x="1361074" y="113818"/>
                  </a:lnTo>
                  <a:lnTo>
                    <a:pt x="1416899" y="143846"/>
                  </a:lnTo>
                  <a:lnTo>
                    <a:pt x="1462588" y="174987"/>
                  </a:lnTo>
                  <a:lnTo>
                    <a:pt x="1497508" y="206453"/>
                  </a:lnTo>
                  <a:lnTo>
                    <a:pt x="1521029" y="237460"/>
                  </a:lnTo>
                  <a:lnTo>
                    <a:pt x="1548701" y="296068"/>
                  </a:lnTo>
                  <a:lnTo>
                    <a:pt x="1563218" y="351809"/>
                  </a:lnTo>
                  <a:lnTo>
                    <a:pt x="1575245" y="409045"/>
                  </a:lnTo>
                  <a:lnTo>
                    <a:pt x="1584970" y="467377"/>
                  </a:lnTo>
                  <a:lnTo>
                    <a:pt x="1592578" y="526406"/>
                  </a:lnTo>
                  <a:lnTo>
                    <a:pt x="1598256" y="585732"/>
                  </a:lnTo>
                  <a:lnTo>
                    <a:pt x="1602191" y="644957"/>
                  </a:lnTo>
                  <a:lnTo>
                    <a:pt x="1604570" y="703679"/>
                  </a:lnTo>
                  <a:lnTo>
                    <a:pt x="1605579" y="761501"/>
                  </a:lnTo>
                  <a:lnTo>
                    <a:pt x="1605405" y="818022"/>
                  </a:lnTo>
                  <a:lnTo>
                    <a:pt x="1604235" y="872844"/>
                  </a:lnTo>
                  <a:lnTo>
                    <a:pt x="1602255" y="925567"/>
                  </a:lnTo>
                  <a:lnTo>
                    <a:pt x="1599652" y="975791"/>
                  </a:lnTo>
                  <a:lnTo>
                    <a:pt x="1596612" y="1023117"/>
                  </a:lnTo>
                  <a:lnTo>
                    <a:pt x="1593323" y="1067146"/>
                  </a:lnTo>
                  <a:lnTo>
                    <a:pt x="1589971" y="1107479"/>
                  </a:lnTo>
                  <a:lnTo>
                    <a:pt x="1583825" y="1175456"/>
                  </a:lnTo>
                  <a:lnTo>
                    <a:pt x="1581404" y="1202302"/>
                  </a:lnTo>
                  <a:lnTo>
                    <a:pt x="1578935" y="1235285"/>
                  </a:lnTo>
                  <a:lnTo>
                    <a:pt x="1576512" y="1275264"/>
                  </a:lnTo>
                  <a:lnTo>
                    <a:pt x="1574010" y="1321132"/>
                  </a:lnTo>
                  <a:lnTo>
                    <a:pt x="1571305" y="1371783"/>
                  </a:lnTo>
                  <a:lnTo>
                    <a:pt x="1568275" y="1426110"/>
                  </a:lnTo>
                  <a:lnTo>
                    <a:pt x="1564794" y="1483007"/>
                  </a:lnTo>
                  <a:lnTo>
                    <a:pt x="1560739" y="1541367"/>
                  </a:lnTo>
                  <a:lnTo>
                    <a:pt x="1555987" y="1600083"/>
                  </a:lnTo>
                  <a:lnTo>
                    <a:pt x="1550413" y="1658049"/>
                  </a:lnTo>
                  <a:lnTo>
                    <a:pt x="1543893" y="1714158"/>
                  </a:lnTo>
                  <a:lnTo>
                    <a:pt x="1536305" y="1767304"/>
                  </a:lnTo>
                  <a:lnTo>
                    <a:pt x="1527523" y="1816379"/>
                  </a:lnTo>
                  <a:lnTo>
                    <a:pt x="1517425" y="1860278"/>
                  </a:lnTo>
                  <a:lnTo>
                    <a:pt x="1505886" y="1897894"/>
                  </a:lnTo>
                  <a:lnTo>
                    <a:pt x="1492783" y="192812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85" name="Google Shape;2185;p46"/>
            <p:cNvSpPr/>
            <p:nvPr/>
          </p:nvSpPr>
          <p:spPr>
            <a:xfrm>
              <a:off x="977629" y="3201623"/>
              <a:ext cx="86359" cy="493395"/>
            </a:xfrm>
            <a:custGeom>
              <a:avLst/>
              <a:gdLst/>
              <a:ahLst/>
              <a:cxnLst/>
              <a:rect l="l" t="t" r="r" b="b"/>
              <a:pathLst>
                <a:path w="86359" h="493395" extrusionOk="0">
                  <a:moveTo>
                    <a:pt x="85864" y="0"/>
                  </a:moveTo>
                  <a:lnTo>
                    <a:pt x="0" y="49283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86" name="Google Shape;2186;p46"/>
            <p:cNvSpPr/>
            <p:nvPr/>
          </p:nvSpPr>
          <p:spPr>
            <a:xfrm>
              <a:off x="966204" y="3624873"/>
              <a:ext cx="46990" cy="86995"/>
            </a:xfrm>
            <a:custGeom>
              <a:avLst/>
              <a:gdLst/>
              <a:ahLst/>
              <a:cxnLst/>
              <a:rect l="l" t="t" r="r" b="b"/>
              <a:pathLst>
                <a:path w="46990" h="86995" extrusionOk="0">
                  <a:moveTo>
                    <a:pt x="0" y="0"/>
                  </a:moveTo>
                  <a:lnTo>
                    <a:pt x="7861" y="86969"/>
                  </a:lnTo>
                  <a:lnTo>
                    <a:pt x="46875" y="9880"/>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87" name="Google Shape;2187;p46"/>
            <p:cNvSpPr/>
            <p:nvPr/>
          </p:nvSpPr>
          <p:spPr>
            <a:xfrm>
              <a:off x="1625283" y="1800237"/>
              <a:ext cx="1600200" cy="1560195"/>
            </a:xfrm>
            <a:custGeom>
              <a:avLst/>
              <a:gdLst/>
              <a:ahLst/>
              <a:cxnLst/>
              <a:rect l="l" t="t" r="r" b="b"/>
              <a:pathLst>
                <a:path w="1600200" h="1560195" extrusionOk="0">
                  <a:moveTo>
                    <a:pt x="0" y="1559674"/>
                  </a:moveTo>
                  <a:lnTo>
                    <a:pt x="6728" y="1511313"/>
                  </a:lnTo>
                  <a:lnTo>
                    <a:pt x="14733" y="1463373"/>
                  </a:lnTo>
                  <a:lnTo>
                    <a:pt x="23996" y="1415870"/>
                  </a:lnTo>
                  <a:lnTo>
                    <a:pt x="34500" y="1368824"/>
                  </a:lnTo>
                  <a:lnTo>
                    <a:pt x="46228" y="1322251"/>
                  </a:lnTo>
                  <a:lnTo>
                    <a:pt x="59161" y="1276169"/>
                  </a:lnTo>
                  <a:lnTo>
                    <a:pt x="73281" y="1230597"/>
                  </a:lnTo>
                  <a:lnTo>
                    <a:pt x="88571" y="1185552"/>
                  </a:lnTo>
                  <a:lnTo>
                    <a:pt x="105013" y="1141052"/>
                  </a:lnTo>
                  <a:lnTo>
                    <a:pt x="122588" y="1097114"/>
                  </a:lnTo>
                  <a:lnTo>
                    <a:pt x="141280" y="1053757"/>
                  </a:lnTo>
                  <a:lnTo>
                    <a:pt x="161071" y="1010998"/>
                  </a:lnTo>
                  <a:lnTo>
                    <a:pt x="181942" y="968856"/>
                  </a:lnTo>
                  <a:lnTo>
                    <a:pt x="203876" y="927347"/>
                  </a:lnTo>
                  <a:lnTo>
                    <a:pt x="226854" y="886490"/>
                  </a:lnTo>
                  <a:lnTo>
                    <a:pt x="250860" y="846303"/>
                  </a:lnTo>
                  <a:lnTo>
                    <a:pt x="275875" y="806803"/>
                  </a:lnTo>
                  <a:lnTo>
                    <a:pt x="301882" y="768009"/>
                  </a:lnTo>
                  <a:lnTo>
                    <a:pt x="328863" y="729937"/>
                  </a:lnTo>
                  <a:lnTo>
                    <a:pt x="356799" y="692606"/>
                  </a:lnTo>
                  <a:lnTo>
                    <a:pt x="385674" y="656034"/>
                  </a:lnTo>
                  <a:lnTo>
                    <a:pt x="415468" y="620239"/>
                  </a:lnTo>
                  <a:lnTo>
                    <a:pt x="446166" y="585237"/>
                  </a:lnTo>
                  <a:lnTo>
                    <a:pt x="477747" y="551048"/>
                  </a:lnTo>
                  <a:lnTo>
                    <a:pt x="510196" y="517689"/>
                  </a:lnTo>
                  <a:lnTo>
                    <a:pt x="543494" y="485177"/>
                  </a:lnTo>
                  <a:lnTo>
                    <a:pt x="577623" y="453531"/>
                  </a:lnTo>
                  <a:lnTo>
                    <a:pt x="612565" y="422768"/>
                  </a:lnTo>
                  <a:lnTo>
                    <a:pt x="648303" y="392906"/>
                  </a:lnTo>
                  <a:lnTo>
                    <a:pt x="684819" y="363964"/>
                  </a:lnTo>
                  <a:lnTo>
                    <a:pt x="722094" y="335958"/>
                  </a:lnTo>
                  <a:lnTo>
                    <a:pt x="760112" y="308907"/>
                  </a:lnTo>
                  <a:lnTo>
                    <a:pt x="798854" y="282828"/>
                  </a:lnTo>
                  <a:lnTo>
                    <a:pt x="838303" y="257739"/>
                  </a:lnTo>
                  <a:lnTo>
                    <a:pt x="878440" y="233659"/>
                  </a:lnTo>
                  <a:lnTo>
                    <a:pt x="919249" y="210604"/>
                  </a:lnTo>
                  <a:lnTo>
                    <a:pt x="960710" y="188593"/>
                  </a:lnTo>
                  <a:lnTo>
                    <a:pt x="1002807" y="167644"/>
                  </a:lnTo>
                  <a:lnTo>
                    <a:pt x="1045521" y="147773"/>
                  </a:lnTo>
                  <a:lnTo>
                    <a:pt x="1088834" y="129000"/>
                  </a:lnTo>
                  <a:lnTo>
                    <a:pt x="1132730" y="111342"/>
                  </a:lnTo>
                  <a:lnTo>
                    <a:pt x="1177190" y="94817"/>
                  </a:lnTo>
                  <a:lnTo>
                    <a:pt x="1222195" y="79442"/>
                  </a:lnTo>
                  <a:lnTo>
                    <a:pt x="1267730" y="65235"/>
                  </a:lnTo>
                  <a:lnTo>
                    <a:pt x="1313774" y="52215"/>
                  </a:lnTo>
                  <a:lnTo>
                    <a:pt x="1360312" y="40398"/>
                  </a:lnTo>
                  <a:lnTo>
                    <a:pt x="1407324" y="29804"/>
                  </a:lnTo>
                  <a:lnTo>
                    <a:pt x="1454794" y="20449"/>
                  </a:lnTo>
                  <a:lnTo>
                    <a:pt x="1502703" y="12351"/>
                  </a:lnTo>
                  <a:lnTo>
                    <a:pt x="1551034" y="5529"/>
                  </a:lnTo>
                  <a:lnTo>
                    <a:pt x="1599768"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88" name="Google Shape;2188;p46"/>
            <p:cNvSpPr/>
            <p:nvPr/>
          </p:nvSpPr>
          <p:spPr>
            <a:xfrm>
              <a:off x="3194537" y="1374775"/>
              <a:ext cx="33655" cy="425450"/>
            </a:xfrm>
            <a:custGeom>
              <a:avLst/>
              <a:gdLst/>
              <a:ahLst/>
              <a:cxnLst/>
              <a:rect l="l" t="t" r="r" b="b"/>
              <a:pathLst>
                <a:path w="33655" h="425450" extrusionOk="0">
                  <a:moveTo>
                    <a:pt x="33352" y="425367"/>
                  </a:moveTo>
                  <a:lnTo>
                    <a:pt x="0"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89" name="Google Shape;2189;p46"/>
            <p:cNvSpPr/>
            <p:nvPr/>
          </p:nvSpPr>
          <p:spPr>
            <a:xfrm>
              <a:off x="700658" y="3268265"/>
              <a:ext cx="925830" cy="95885"/>
            </a:xfrm>
            <a:custGeom>
              <a:avLst/>
              <a:gdLst/>
              <a:ahLst/>
              <a:cxnLst/>
              <a:rect l="l" t="t" r="r" b="b"/>
              <a:pathLst>
                <a:path w="925830" h="95885" extrusionOk="0">
                  <a:moveTo>
                    <a:pt x="925780" y="95349"/>
                  </a:moveTo>
                  <a:lnTo>
                    <a:pt x="0"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0" name="Google Shape;2190;p46"/>
            <p:cNvSpPr/>
            <p:nvPr/>
          </p:nvSpPr>
          <p:spPr>
            <a:xfrm>
              <a:off x="2342870" y="2934773"/>
              <a:ext cx="1229360" cy="1504950"/>
            </a:xfrm>
            <a:custGeom>
              <a:avLst/>
              <a:gdLst/>
              <a:ahLst/>
              <a:cxnLst/>
              <a:rect l="l" t="t" r="r" b="b"/>
              <a:pathLst>
                <a:path w="1229360" h="1504950" extrusionOk="0">
                  <a:moveTo>
                    <a:pt x="1228939" y="1454277"/>
                  </a:moveTo>
                  <a:lnTo>
                    <a:pt x="1126309" y="1467326"/>
                  </a:lnTo>
                  <a:lnTo>
                    <a:pt x="1030565" y="1478371"/>
                  </a:lnTo>
                  <a:lnTo>
                    <a:pt x="941445" y="1487442"/>
                  </a:lnTo>
                  <a:lnTo>
                    <a:pt x="858685" y="1494572"/>
                  </a:lnTo>
                  <a:lnTo>
                    <a:pt x="782023" y="1499793"/>
                  </a:lnTo>
                  <a:lnTo>
                    <a:pt x="711196" y="1503138"/>
                  </a:lnTo>
                  <a:lnTo>
                    <a:pt x="645942" y="1504638"/>
                  </a:lnTo>
                  <a:lnTo>
                    <a:pt x="585998" y="1504326"/>
                  </a:lnTo>
                  <a:lnTo>
                    <a:pt x="531100" y="1502234"/>
                  </a:lnTo>
                  <a:lnTo>
                    <a:pt x="480987" y="1498394"/>
                  </a:lnTo>
                  <a:lnTo>
                    <a:pt x="435395" y="1492838"/>
                  </a:lnTo>
                  <a:lnTo>
                    <a:pt x="394062" y="1485599"/>
                  </a:lnTo>
                  <a:lnTo>
                    <a:pt x="356725" y="1476708"/>
                  </a:lnTo>
                  <a:lnTo>
                    <a:pt x="292988" y="1454101"/>
                  </a:lnTo>
                  <a:lnTo>
                    <a:pt x="242081" y="1425274"/>
                  </a:lnTo>
                  <a:lnTo>
                    <a:pt x="201904" y="1390486"/>
                  </a:lnTo>
                  <a:lnTo>
                    <a:pt x="170355" y="1349993"/>
                  </a:lnTo>
                  <a:lnTo>
                    <a:pt x="145330" y="1304052"/>
                  </a:lnTo>
                  <a:lnTo>
                    <a:pt x="124729" y="1252922"/>
                  </a:lnTo>
                  <a:lnTo>
                    <a:pt x="106450" y="1196860"/>
                  </a:lnTo>
                  <a:lnTo>
                    <a:pt x="60031" y="1023848"/>
                  </a:lnTo>
                  <a:lnTo>
                    <a:pt x="45716" y="950463"/>
                  </a:lnTo>
                  <a:lnTo>
                    <a:pt x="33475" y="881969"/>
                  </a:lnTo>
                  <a:lnTo>
                    <a:pt x="23245" y="817984"/>
                  </a:lnTo>
                  <a:lnTo>
                    <a:pt x="14960" y="758123"/>
                  </a:lnTo>
                  <a:lnTo>
                    <a:pt x="8558" y="702003"/>
                  </a:lnTo>
                  <a:lnTo>
                    <a:pt x="3973" y="649241"/>
                  </a:lnTo>
                  <a:lnTo>
                    <a:pt x="1142" y="599453"/>
                  </a:lnTo>
                  <a:lnTo>
                    <a:pt x="0" y="552256"/>
                  </a:lnTo>
                  <a:lnTo>
                    <a:pt x="482" y="507266"/>
                  </a:lnTo>
                  <a:lnTo>
                    <a:pt x="2525" y="464100"/>
                  </a:lnTo>
                  <a:lnTo>
                    <a:pt x="6064" y="422375"/>
                  </a:lnTo>
                  <a:lnTo>
                    <a:pt x="11035" y="381708"/>
                  </a:lnTo>
                  <a:lnTo>
                    <a:pt x="17374" y="341713"/>
                  </a:lnTo>
                  <a:lnTo>
                    <a:pt x="25017" y="302009"/>
                  </a:lnTo>
                  <a:lnTo>
                    <a:pt x="33899" y="262212"/>
                  </a:lnTo>
                  <a:lnTo>
                    <a:pt x="43955" y="221938"/>
                  </a:lnTo>
                  <a:lnTo>
                    <a:pt x="55122" y="180804"/>
                  </a:lnTo>
                  <a:lnTo>
                    <a:pt x="67336" y="138427"/>
                  </a:lnTo>
                  <a:lnTo>
                    <a:pt x="80531" y="94423"/>
                  </a:lnTo>
                  <a:lnTo>
                    <a:pt x="94645" y="48408"/>
                  </a:lnTo>
                  <a:lnTo>
                    <a:pt x="10961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1" name="Google Shape;2191;p46"/>
            <p:cNvSpPr/>
            <p:nvPr/>
          </p:nvSpPr>
          <p:spPr>
            <a:xfrm>
              <a:off x="3897808" y="4390326"/>
              <a:ext cx="331470" cy="157479"/>
            </a:xfrm>
            <a:custGeom>
              <a:avLst/>
              <a:gdLst/>
              <a:ahLst/>
              <a:cxnLst/>
              <a:rect l="l" t="t" r="r" b="b"/>
              <a:pathLst>
                <a:path w="331470" h="157479" extrusionOk="0">
                  <a:moveTo>
                    <a:pt x="93700" y="37033"/>
                  </a:moveTo>
                  <a:lnTo>
                    <a:pt x="0" y="0"/>
                  </a:lnTo>
                  <a:lnTo>
                    <a:pt x="59194" y="80213"/>
                  </a:lnTo>
                  <a:lnTo>
                    <a:pt x="93700" y="37033"/>
                  </a:lnTo>
                  <a:close/>
                </a:path>
                <a:path w="331470" h="157479" extrusionOk="0">
                  <a:moveTo>
                    <a:pt x="331330" y="114312"/>
                  </a:moveTo>
                  <a:lnTo>
                    <a:pt x="232321" y="102666"/>
                  </a:lnTo>
                  <a:lnTo>
                    <a:pt x="240233" y="157378"/>
                  </a:lnTo>
                  <a:lnTo>
                    <a:pt x="331330" y="11431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2" name="Google Shape;2192;p46"/>
            <p:cNvSpPr/>
            <p:nvPr/>
          </p:nvSpPr>
          <p:spPr>
            <a:xfrm>
              <a:off x="3936838" y="4419649"/>
              <a:ext cx="266064" cy="68579"/>
            </a:xfrm>
            <a:custGeom>
              <a:avLst/>
              <a:gdLst/>
              <a:ahLst/>
              <a:cxnLst/>
              <a:rect l="l" t="t" r="r" b="b"/>
              <a:pathLst>
                <a:path w="266064" h="68579" extrusionOk="0">
                  <a:moveTo>
                    <a:pt x="265569" y="49110"/>
                  </a:moveTo>
                  <a:lnTo>
                    <a:pt x="200570" y="63660"/>
                  </a:lnTo>
                  <a:lnTo>
                    <a:pt x="148545" y="68238"/>
                  </a:lnTo>
                  <a:lnTo>
                    <a:pt x="105986" y="63503"/>
                  </a:lnTo>
                  <a:lnTo>
                    <a:pt x="69381" y="50112"/>
                  </a:lnTo>
                  <a:lnTo>
                    <a:pt x="35223" y="28725"/>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3" name="Google Shape;2193;p46"/>
            <p:cNvSpPr/>
            <p:nvPr/>
          </p:nvSpPr>
          <p:spPr>
            <a:xfrm>
              <a:off x="3872287" y="4413510"/>
              <a:ext cx="314325" cy="109854"/>
            </a:xfrm>
            <a:custGeom>
              <a:avLst/>
              <a:gdLst/>
              <a:ahLst/>
              <a:cxnLst/>
              <a:rect l="l" t="t" r="r" b="b"/>
              <a:pathLst>
                <a:path w="314325" h="109854" extrusionOk="0">
                  <a:moveTo>
                    <a:pt x="313702" y="98323"/>
                  </a:moveTo>
                  <a:lnTo>
                    <a:pt x="248706" y="109530"/>
                  </a:lnTo>
                  <a:lnTo>
                    <a:pt x="191831" y="109280"/>
                  </a:lnTo>
                  <a:lnTo>
                    <a:pt x="142242" y="99398"/>
                  </a:lnTo>
                  <a:lnTo>
                    <a:pt x="99101" y="81706"/>
                  </a:lnTo>
                  <a:lnTo>
                    <a:pt x="61571" y="58027"/>
                  </a:lnTo>
                  <a:lnTo>
                    <a:pt x="28817" y="30183"/>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4" name="Google Shape;2194;p46"/>
            <p:cNvSpPr/>
            <p:nvPr/>
          </p:nvSpPr>
          <p:spPr>
            <a:xfrm>
              <a:off x="3026036" y="3403593"/>
              <a:ext cx="147319" cy="1270"/>
            </a:xfrm>
            <a:custGeom>
              <a:avLst/>
              <a:gdLst/>
              <a:ahLst/>
              <a:cxnLst/>
              <a:rect l="l" t="t" r="r" b="b"/>
              <a:pathLst>
                <a:path w="147319" h="1270" extrusionOk="0">
                  <a:moveTo>
                    <a:pt x="146862" y="1054"/>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5" name="Google Shape;2195;p46"/>
            <p:cNvSpPr/>
            <p:nvPr/>
          </p:nvSpPr>
          <p:spPr>
            <a:xfrm>
              <a:off x="2262276" y="2550223"/>
              <a:ext cx="1402714" cy="1865629"/>
            </a:xfrm>
            <a:custGeom>
              <a:avLst/>
              <a:gdLst/>
              <a:ahLst/>
              <a:cxnLst/>
              <a:rect l="l" t="t" r="r" b="b"/>
              <a:pathLst>
                <a:path w="1402714" h="1865629" extrusionOk="0">
                  <a:moveTo>
                    <a:pt x="59283" y="1425473"/>
                  </a:moveTo>
                  <a:lnTo>
                    <a:pt x="52273" y="1326032"/>
                  </a:lnTo>
                  <a:lnTo>
                    <a:pt x="0" y="1343990"/>
                  </a:lnTo>
                  <a:lnTo>
                    <a:pt x="59283" y="1425473"/>
                  </a:lnTo>
                  <a:close/>
                </a:path>
                <a:path w="1402714" h="1865629" extrusionOk="0">
                  <a:moveTo>
                    <a:pt x="389140" y="49009"/>
                  </a:moveTo>
                  <a:lnTo>
                    <a:pt x="363588" y="0"/>
                  </a:lnTo>
                  <a:lnTo>
                    <a:pt x="291846" y="70751"/>
                  </a:lnTo>
                  <a:lnTo>
                    <a:pt x="389140" y="49009"/>
                  </a:lnTo>
                  <a:close/>
                </a:path>
                <a:path w="1402714" h="1865629" extrusionOk="0">
                  <a:moveTo>
                    <a:pt x="757770" y="598182"/>
                  </a:moveTo>
                  <a:lnTo>
                    <a:pt x="678497" y="535990"/>
                  </a:lnTo>
                  <a:lnTo>
                    <a:pt x="712393" y="629742"/>
                  </a:lnTo>
                  <a:lnTo>
                    <a:pt x="757770" y="598182"/>
                  </a:lnTo>
                  <a:close/>
                </a:path>
                <a:path w="1402714" h="1865629" extrusionOk="0">
                  <a:moveTo>
                    <a:pt x="932878" y="852195"/>
                  </a:moveTo>
                  <a:lnTo>
                    <a:pt x="930249" y="843699"/>
                  </a:lnTo>
                  <a:lnTo>
                    <a:pt x="924763" y="837107"/>
                  </a:lnTo>
                  <a:lnTo>
                    <a:pt x="917206" y="833043"/>
                  </a:lnTo>
                  <a:lnTo>
                    <a:pt x="908367" y="832167"/>
                  </a:lnTo>
                  <a:lnTo>
                    <a:pt x="899871" y="834796"/>
                  </a:lnTo>
                  <a:lnTo>
                    <a:pt x="893279" y="840282"/>
                  </a:lnTo>
                  <a:lnTo>
                    <a:pt x="889228" y="847839"/>
                  </a:lnTo>
                  <a:lnTo>
                    <a:pt x="888352" y="856678"/>
                  </a:lnTo>
                  <a:lnTo>
                    <a:pt x="890968" y="865174"/>
                  </a:lnTo>
                  <a:lnTo>
                    <a:pt x="896454" y="871766"/>
                  </a:lnTo>
                  <a:lnTo>
                    <a:pt x="904024" y="875817"/>
                  </a:lnTo>
                  <a:lnTo>
                    <a:pt x="912863" y="876693"/>
                  </a:lnTo>
                  <a:lnTo>
                    <a:pt x="921346" y="874077"/>
                  </a:lnTo>
                  <a:lnTo>
                    <a:pt x="927950" y="868591"/>
                  </a:lnTo>
                  <a:lnTo>
                    <a:pt x="932002" y="861034"/>
                  </a:lnTo>
                  <a:lnTo>
                    <a:pt x="932878" y="852195"/>
                  </a:lnTo>
                  <a:close/>
                </a:path>
                <a:path w="1402714" h="1865629" extrusionOk="0">
                  <a:moveTo>
                    <a:pt x="1402613" y="1821129"/>
                  </a:moveTo>
                  <a:lnTo>
                    <a:pt x="1303477" y="1810626"/>
                  </a:lnTo>
                  <a:lnTo>
                    <a:pt x="1312011" y="1865223"/>
                  </a:lnTo>
                  <a:lnTo>
                    <a:pt x="1402613" y="1821129"/>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6" name="Google Shape;2196;p46"/>
            <p:cNvSpPr/>
            <p:nvPr/>
          </p:nvSpPr>
          <p:spPr>
            <a:xfrm>
              <a:off x="2986298" y="3148399"/>
              <a:ext cx="186689" cy="256539"/>
            </a:xfrm>
            <a:custGeom>
              <a:avLst/>
              <a:gdLst/>
              <a:ahLst/>
              <a:cxnLst/>
              <a:rect l="l" t="t" r="r" b="b"/>
              <a:pathLst>
                <a:path w="186689" h="256539" extrusionOk="0">
                  <a:moveTo>
                    <a:pt x="186601" y="256247"/>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97" name="Google Shape;2197;p46"/>
            <p:cNvSpPr/>
            <p:nvPr/>
          </p:nvSpPr>
          <p:spPr>
            <a:xfrm>
              <a:off x="2217465" y="2501762"/>
              <a:ext cx="1651635" cy="1454785"/>
            </a:xfrm>
            <a:custGeom>
              <a:avLst/>
              <a:gdLst/>
              <a:ahLst/>
              <a:cxnLst/>
              <a:rect l="l" t="t" r="r" b="b"/>
              <a:pathLst>
                <a:path w="1651635" h="1454785" extrusionOk="0">
                  <a:moveTo>
                    <a:pt x="1651321" y="113347"/>
                  </a:moveTo>
                  <a:lnTo>
                    <a:pt x="1447201" y="27860"/>
                  </a:lnTo>
                  <a:lnTo>
                    <a:pt x="1255134" y="0"/>
                  </a:lnTo>
                  <a:lnTo>
                    <a:pt x="963494" y="30337"/>
                  </a:lnTo>
                  <a:lnTo>
                    <a:pt x="460658" y="119443"/>
                  </a:lnTo>
                  <a:lnTo>
                    <a:pt x="421945" y="128259"/>
                  </a:lnTo>
                  <a:lnTo>
                    <a:pt x="384985" y="140074"/>
                  </a:lnTo>
                  <a:lnTo>
                    <a:pt x="349771" y="154772"/>
                  </a:lnTo>
                  <a:lnTo>
                    <a:pt x="284549" y="192354"/>
                  </a:lnTo>
                  <a:lnTo>
                    <a:pt x="226219" y="240079"/>
                  </a:lnTo>
                  <a:lnTo>
                    <a:pt x="199619" y="267456"/>
                  </a:lnTo>
                  <a:lnTo>
                    <a:pt x="174718" y="297021"/>
                  </a:lnTo>
                  <a:lnTo>
                    <a:pt x="151510" y="328660"/>
                  </a:lnTo>
                  <a:lnTo>
                    <a:pt x="129987" y="362255"/>
                  </a:lnTo>
                  <a:lnTo>
                    <a:pt x="110140" y="397692"/>
                  </a:lnTo>
                  <a:lnTo>
                    <a:pt x="91963" y="434854"/>
                  </a:lnTo>
                  <a:lnTo>
                    <a:pt x="75447" y="473626"/>
                  </a:lnTo>
                  <a:lnTo>
                    <a:pt x="60585" y="513893"/>
                  </a:lnTo>
                  <a:lnTo>
                    <a:pt x="47370" y="555537"/>
                  </a:lnTo>
                  <a:lnTo>
                    <a:pt x="35793" y="598445"/>
                  </a:lnTo>
                  <a:lnTo>
                    <a:pt x="25848" y="642499"/>
                  </a:lnTo>
                  <a:lnTo>
                    <a:pt x="17526" y="687584"/>
                  </a:lnTo>
                  <a:lnTo>
                    <a:pt x="10819" y="733585"/>
                  </a:lnTo>
                  <a:lnTo>
                    <a:pt x="5721" y="780386"/>
                  </a:lnTo>
                  <a:lnTo>
                    <a:pt x="2224" y="827870"/>
                  </a:lnTo>
                  <a:lnTo>
                    <a:pt x="319" y="875923"/>
                  </a:lnTo>
                  <a:lnTo>
                    <a:pt x="0" y="924428"/>
                  </a:lnTo>
                  <a:lnTo>
                    <a:pt x="1258" y="973270"/>
                  </a:lnTo>
                  <a:lnTo>
                    <a:pt x="4086" y="1022333"/>
                  </a:lnTo>
                  <a:lnTo>
                    <a:pt x="8476" y="1071501"/>
                  </a:lnTo>
                  <a:lnTo>
                    <a:pt x="14421" y="1120659"/>
                  </a:lnTo>
                  <a:lnTo>
                    <a:pt x="21913" y="1169690"/>
                  </a:lnTo>
                  <a:lnTo>
                    <a:pt x="30944" y="1218480"/>
                  </a:lnTo>
                  <a:lnTo>
                    <a:pt x="41507" y="1266912"/>
                  </a:lnTo>
                  <a:lnTo>
                    <a:pt x="53594" y="1314870"/>
                  </a:lnTo>
                  <a:lnTo>
                    <a:pt x="67198" y="1362239"/>
                  </a:lnTo>
                  <a:lnTo>
                    <a:pt x="82311" y="1408903"/>
                  </a:lnTo>
                  <a:lnTo>
                    <a:pt x="98924" y="14547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198" name="Google Shape;2198;p46"/>
            <p:cNvPicPr preferRelativeResize="0"/>
            <p:nvPr/>
          </p:nvPicPr>
          <p:blipFill rotWithShape="1">
            <a:blip r:embed="rId4">
              <a:alphaModFix/>
            </a:blip>
            <a:srcRect/>
            <a:stretch/>
          </p:blipFill>
          <p:spPr>
            <a:xfrm>
              <a:off x="2836873" y="2960432"/>
              <a:ext cx="136499" cy="136512"/>
            </a:xfrm>
            <a:prstGeom prst="rect">
              <a:avLst/>
            </a:prstGeom>
            <a:noFill/>
            <a:ln>
              <a:noFill/>
            </a:ln>
          </p:spPr>
        </p:pic>
        <p:pic>
          <p:nvPicPr>
            <p:cNvPr id="2199" name="Google Shape;2199;p46"/>
            <p:cNvPicPr preferRelativeResize="0"/>
            <p:nvPr/>
          </p:nvPicPr>
          <p:blipFill rotWithShape="1">
            <a:blip r:embed="rId5">
              <a:alphaModFix/>
            </a:blip>
            <a:srcRect/>
            <a:stretch/>
          </p:blipFill>
          <p:spPr>
            <a:xfrm>
              <a:off x="4195565" y="4382565"/>
              <a:ext cx="136512" cy="136512"/>
            </a:xfrm>
            <a:prstGeom prst="rect">
              <a:avLst/>
            </a:prstGeom>
            <a:noFill/>
            <a:ln>
              <a:noFill/>
            </a:ln>
          </p:spPr>
        </p:pic>
        <p:pic>
          <p:nvPicPr>
            <p:cNvPr id="2200" name="Google Shape;2200;p46"/>
            <p:cNvPicPr preferRelativeResize="0"/>
            <p:nvPr/>
          </p:nvPicPr>
          <p:blipFill rotWithShape="1">
            <a:blip r:embed="rId6">
              <a:alphaModFix/>
            </a:blip>
            <a:srcRect/>
            <a:stretch/>
          </p:blipFill>
          <p:spPr>
            <a:xfrm>
              <a:off x="2885917" y="3332173"/>
              <a:ext cx="142824" cy="142836"/>
            </a:xfrm>
            <a:prstGeom prst="rect">
              <a:avLst/>
            </a:prstGeom>
            <a:noFill/>
            <a:ln>
              <a:noFill/>
            </a:ln>
          </p:spPr>
        </p:pic>
      </p:grpSp>
      <p:sp>
        <p:nvSpPr>
          <p:cNvPr id="2201" name="Google Shape;2201;p46"/>
          <p:cNvSpPr txBox="1"/>
          <p:nvPr/>
        </p:nvSpPr>
        <p:spPr>
          <a:xfrm>
            <a:off x="2731284" y="2359717"/>
            <a:ext cx="1791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2202" name="Google Shape;2202;p46"/>
          <p:cNvPicPr preferRelativeResize="0"/>
          <p:nvPr/>
        </p:nvPicPr>
        <p:blipFill rotWithShape="1">
          <a:blip r:embed="rId7">
            <a:alphaModFix/>
          </a:blip>
          <a:srcRect/>
          <a:stretch/>
        </p:blipFill>
        <p:spPr>
          <a:xfrm>
            <a:off x="3689664" y="3429204"/>
            <a:ext cx="156714" cy="162241"/>
          </a:xfrm>
          <a:prstGeom prst="rect">
            <a:avLst/>
          </a:prstGeom>
          <a:noFill/>
          <a:ln>
            <a:noFill/>
          </a:ln>
        </p:spPr>
      </p:pic>
      <p:sp>
        <p:nvSpPr>
          <p:cNvPr id="2203" name="Google Shape;2203;p46"/>
          <p:cNvSpPr txBox="1"/>
          <p:nvPr/>
        </p:nvSpPr>
        <p:spPr>
          <a:xfrm>
            <a:off x="3702247" y="3432788"/>
            <a:ext cx="2103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204" name="Google Shape;2204;p46"/>
          <p:cNvPicPr preferRelativeResize="0"/>
          <p:nvPr/>
        </p:nvPicPr>
        <p:blipFill rotWithShape="1">
          <a:blip r:embed="rId8">
            <a:alphaModFix/>
          </a:blip>
          <a:srcRect/>
          <a:stretch/>
        </p:blipFill>
        <p:spPr>
          <a:xfrm>
            <a:off x="651574" y="2076443"/>
            <a:ext cx="139548" cy="144469"/>
          </a:xfrm>
          <a:prstGeom prst="rect">
            <a:avLst/>
          </a:prstGeom>
          <a:noFill/>
          <a:ln>
            <a:noFill/>
          </a:ln>
        </p:spPr>
      </p:pic>
      <p:sp>
        <p:nvSpPr>
          <p:cNvPr id="2205" name="Google Shape;2205;p46"/>
          <p:cNvSpPr txBox="1"/>
          <p:nvPr/>
        </p:nvSpPr>
        <p:spPr>
          <a:xfrm>
            <a:off x="659494" y="2075384"/>
            <a:ext cx="1566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pic>
        <p:nvPicPr>
          <p:cNvPr id="2206" name="Google Shape;2206;p46"/>
          <p:cNvPicPr preferRelativeResize="0"/>
          <p:nvPr/>
        </p:nvPicPr>
        <p:blipFill rotWithShape="1">
          <a:blip r:embed="rId9">
            <a:alphaModFix/>
          </a:blip>
          <a:srcRect/>
          <a:stretch/>
        </p:blipFill>
        <p:spPr>
          <a:xfrm>
            <a:off x="3962977" y="3499641"/>
            <a:ext cx="139548" cy="144469"/>
          </a:xfrm>
          <a:prstGeom prst="rect">
            <a:avLst/>
          </a:prstGeom>
          <a:noFill/>
          <a:ln>
            <a:noFill/>
          </a:ln>
        </p:spPr>
      </p:pic>
      <p:sp>
        <p:nvSpPr>
          <p:cNvPr id="2207" name="Google Shape;2207;p46"/>
          <p:cNvSpPr txBox="1"/>
          <p:nvPr/>
        </p:nvSpPr>
        <p:spPr>
          <a:xfrm>
            <a:off x="3962877" y="3473212"/>
            <a:ext cx="376200" cy="173700"/>
          </a:xfrm>
          <a:prstGeom prst="rect">
            <a:avLst/>
          </a:prstGeom>
          <a:noFill/>
          <a:ln>
            <a:noFill/>
          </a:ln>
        </p:spPr>
        <p:txBody>
          <a:bodyPr spcFirstLastPara="1" wrap="square" lIns="0" tIns="12050" rIns="0" bIns="0" anchor="t" anchorCtr="0">
            <a:spAutoFit/>
          </a:bodyPr>
          <a:lstStyle/>
          <a:p>
            <a:pPr marL="38100" lvl="0" indent="0" algn="l" rtl="0">
              <a:lnSpc>
                <a:spcPct val="100000"/>
              </a:lnSpc>
              <a:spcBef>
                <a:spcPts val="0"/>
              </a:spcBef>
              <a:spcAft>
                <a:spcPts val="0"/>
              </a:spcAft>
              <a:buNone/>
            </a:pPr>
            <a:r>
              <a:rPr lang="en" sz="650" b="1">
                <a:latin typeface="Arial"/>
                <a:ea typeface="Arial"/>
                <a:cs typeface="Arial"/>
                <a:sym typeface="Arial"/>
              </a:rPr>
              <a:t>BR </a:t>
            </a:r>
            <a:r>
              <a:rPr lang="en" sz="1050" b="1" baseline="-25000">
                <a:solidFill>
                  <a:srgbClr val="FFFFFF"/>
                </a:solidFill>
                <a:latin typeface="Arial"/>
                <a:ea typeface="Arial"/>
                <a:cs typeface="Arial"/>
                <a:sym typeface="Arial"/>
              </a:rPr>
              <a:t>PU</a:t>
            </a:r>
            <a:endParaRPr sz="1050" baseline="-25000">
              <a:latin typeface="Arial"/>
              <a:ea typeface="Arial"/>
              <a:cs typeface="Arial"/>
              <a:sym typeface="Arial"/>
            </a:endParaRPr>
          </a:p>
        </p:txBody>
      </p:sp>
      <p:pic>
        <p:nvPicPr>
          <p:cNvPr id="2208" name="Google Shape;2208;p46"/>
          <p:cNvPicPr preferRelativeResize="0"/>
          <p:nvPr/>
        </p:nvPicPr>
        <p:blipFill rotWithShape="1">
          <a:blip r:embed="rId10">
            <a:alphaModFix/>
          </a:blip>
          <a:srcRect/>
          <a:stretch/>
        </p:blipFill>
        <p:spPr>
          <a:xfrm>
            <a:off x="2536159" y="1354676"/>
            <a:ext cx="139548" cy="144469"/>
          </a:xfrm>
          <a:prstGeom prst="rect">
            <a:avLst/>
          </a:prstGeom>
          <a:noFill/>
          <a:ln>
            <a:noFill/>
          </a:ln>
        </p:spPr>
      </p:pic>
      <p:sp>
        <p:nvSpPr>
          <p:cNvPr id="2209" name="Google Shape;2209;p46"/>
          <p:cNvSpPr txBox="1"/>
          <p:nvPr/>
        </p:nvSpPr>
        <p:spPr>
          <a:xfrm>
            <a:off x="2542519" y="1349743"/>
            <a:ext cx="1566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210" name="Google Shape;2210;p46"/>
          <p:cNvPicPr preferRelativeResize="0"/>
          <p:nvPr/>
        </p:nvPicPr>
        <p:blipFill rotWithShape="1">
          <a:blip r:embed="rId9">
            <a:alphaModFix/>
          </a:blip>
          <a:srcRect/>
          <a:stretch/>
        </p:blipFill>
        <p:spPr>
          <a:xfrm>
            <a:off x="3773142" y="1505206"/>
            <a:ext cx="139548" cy="144469"/>
          </a:xfrm>
          <a:prstGeom prst="rect">
            <a:avLst/>
          </a:prstGeom>
          <a:noFill/>
          <a:ln>
            <a:noFill/>
          </a:ln>
        </p:spPr>
      </p:pic>
      <p:sp>
        <p:nvSpPr>
          <p:cNvPr id="2211" name="Google Shape;2211;p46"/>
          <p:cNvSpPr txBox="1"/>
          <p:nvPr/>
        </p:nvSpPr>
        <p:spPr>
          <a:xfrm>
            <a:off x="3783816" y="1500557"/>
            <a:ext cx="1791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2212" name="Google Shape;2212;p46"/>
          <p:cNvPicPr preferRelativeResize="0"/>
          <p:nvPr/>
        </p:nvPicPr>
        <p:blipFill rotWithShape="1">
          <a:blip r:embed="rId11">
            <a:alphaModFix/>
          </a:blip>
          <a:srcRect/>
          <a:stretch/>
        </p:blipFill>
        <p:spPr>
          <a:xfrm>
            <a:off x="1947830" y="2775564"/>
            <a:ext cx="139548" cy="144469"/>
          </a:xfrm>
          <a:prstGeom prst="rect">
            <a:avLst/>
          </a:prstGeom>
          <a:noFill/>
          <a:ln>
            <a:noFill/>
          </a:ln>
        </p:spPr>
      </p:pic>
      <p:sp>
        <p:nvSpPr>
          <p:cNvPr id="2213" name="Google Shape;2213;p46"/>
          <p:cNvSpPr txBox="1"/>
          <p:nvPr/>
        </p:nvSpPr>
        <p:spPr>
          <a:xfrm>
            <a:off x="1960786" y="2770641"/>
            <a:ext cx="1791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grpSp>
        <p:nvGrpSpPr>
          <p:cNvPr id="2214" name="Google Shape;2214;p46"/>
          <p:cNvGrpSpPr/>
          <p:nvPr/>
        </p:nvGrpSpPr>
        <p:grpSpPr>
          <a:xfrm>
            <a:off x="865885" y="134155"/>
            <a:ext cx="1459840" cy="1777729"/>
            <a:chOff x="1202571" y="1374774"/>
            <a:chExt cx="1330514" cy="1565040"/>
          </a:xfrm>
        </p:grpSpPr>
        <p:sp>
          <p:nvSpPr>
            <p:cNvPr id="2215" name="Google Shape;2215;p46"/>
            <p:cNvSpPr/>
            <p:nvPr/>
          </p:nvSpPr>
          <p:spPr>
            <a:xfrm>
              <a:off x="1202571" y="1374774"/>
              <a:ext cx="49530" cy="5715"/>
            </a:xfrm>
            <a:custGeom>
              <a:avLst/>
              <a:gdLst/>
              <a:ahLst/>
              <a:cxnLst/>
              <a:rect l="l" t="t" r="r" b="b"/>
              <a:pathLst>
                <a:path w="49530" h="5715" extrusionOk="0">
                  <a:moveTo>
                    <a:pt x="0" y="0"/>
                  </a:moveTo>
                  <a:lnTo>
                    <a:pt x="1159" y="781"/>
                  </a:lnTo>
                  <a:lnTo>
                    <a:pt x="24469" y="5487"/>
                  </a:lnTo>
                  <a:lnTo>
                    <a:pt x="47785" y="781"/>
                  </a:lnTo>
                  <a:lnTo>
                    <a:pt x="48944"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216" name="Google Shape;2216;p46"/>
            <p:cNvPicPr preferRelativeResize="0"/>
            <p:nvPr/>
          </p:nvPicPr>
          <p:blipFill rotWithShape="1">
            <a:blip r:embed="rId12">
              <a:alphaModFix/>
            </a:blip>
            <a:srcRect/>
            <a:stretch/>
          </p:blipFill>
          <p:spPr>
            <a:xfrm>
              <a:off x="2405895" y="2812624"/>
              <a:ext cx="127190" cy="127190"/>
            </a:xfrm>
            <a:prstGeom prst="rect">
              <a:avLst/>
            </a:prstGeom>
            <a:noFill/>
            <a:ln>
              <a:noFill/>
            </a:ln>
          </p:spPr>
        </p:pic>
      </p:grpSp>
      <p:sp>
        <p:nvSpPr>
          <p:cNvPr id="2217" name="Google Shape;2217;p46"/>
          <p:cNvSpPr txBox="1"/>
          <p:nvPr/>
        </p:nvSpPr>
        <p:spPr>
          <a:xfrm>
            <a:off x="2196675" y="1750178"/>
            <a:ext cx="713700" cy="321300"/>
          </a:xfrm>
          <a:prstGeom prst="rect">
            <a:avLst/>
          </a:prstGeom>
          <a:noFill/>
          <a:ln>
            <a:noFill/>
          </a:ln>
        </p:spPr>
        <p:txBody>
          <a:bodyPr spcFirstLastPara="1" wrap="square" lIns="0" tIns="60325"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a:p>
            <a:pPr marL="447675" lvl="0" indent="0" algn="l" rtl="0">
              <a:lnSpc>
                <a:spcPct val="100000"/>
              </a:lnSpc>
              <a:spcBef>
                <a:spcPts val="409"/>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2218" name="Google Shape;2218;p46"/>
          <p:cNvPicPr preferRelativeResize="0"/>
          <p:nvPr/>
        </p:nvPicPr>
        <p:blipFill rotWithShape="1">
          <a:blip r:embed="rId11">
            <a:alphaModFix/>
          </a:blip>
          <a:srcRect/>
          <a:stretch/>
        </p:blipFill>
        <p:spPr>
          <a:xfrm>
            <a:off x="3264442" y="3499641"/>
            <a:ext cx="139548" cy="144469"/>
          </a:xfrm>
          <a:prstGeom prst="rect">
            <a:avLst/>
          </a:prstGeom>
          <a:noFill/>
          <a:ln>
            <a:noFill/>
          </a:ln>
        </p:spPr>
      </p:pic>
      <p:sp>
        <p:nvSpPr>
          <p:cNvPr id="2219" name="Google Shape;2219;p46"/>
          <p:cNvSpPr txBox="1"/>
          <p:nvPr/>
        </p:nvSpPr>
        <p:spPr>
          <a:xfrm>
            <a:off x="3274461" y="3495089"/>
            <a:ext cx="2988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grpSp>
        <p:nvGrpSpPr>
          <p:cNvPr id="2220" name="Google Shape;2220;p46"/>
          <p:cNvGrpSpPr/>
          <p:nvPr/>
        </p:nvGrpSpPr>
        <p:grpSpPr>
          <a:xfrm>
            <a:off x="4916325" y="133775"/>
            <a:ext cx="3879850" cy="3803650"/>
            <a:chOff x="460375" y="1374775"/>
            <a:chExt cx="3879850" cy="3803650"/>
          </a:xfrm>
        </p:grpSpPr>
        <p:sp>
          <p:nvSpPr>
            <p:cNvPr id="2221" name="Google Shape;2221;p46"/>
            <p:cNvSpPr/>
            <p:nvPr/>
          </p:nvSpPr>
          <p:spPr>
            <a:xfrm>
              <a:off x="460375" y="1374775"/>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2" name="Google Shape;2222;p46"/>
            <p:cNvSpPr/>
            <p:nvPr/>
          </p:nvSpPr>
          <p:spPr>
            <a:xfrm>
              <a:off x="460375" y="1374775"/>
              <a:ext cx="3766820" cy="3742690"/>
            </a:xfrm>
            <a:custGeom>
              <a:avLst/>
              <a:gdLst/>
              <a:ahLst/>
              <a:cxnLst/>
              <a:rect l="l" t="t" r="r" b="b"/>
              <a:pathLst>
                <a:path w="3766820" h="3742690" extrusionOk="0">
                  <a:moveTo>
                    <a:pt x="3758512" y="3552734"/>
                  </a:moveTo>
                  <a:lnTo>
                    <a:pt x="3276239" y="3552734"/>
                  </a:lnTo>
                  <a:lnTo>
                    <a:pt x="3291695" y="3597452"/>
                  </a:lnTo>
                  <a:lnTo>
                    <a:pt x="3315079" y="3637951"/>
                  </a:lnTo>
                  <a:lnTo>
                    <a:pt x="3345416" y="3673166"/>
                  </a:lnTo>
                  <a:lnTo>
                    <a:pt x="3381778" y="3702169"/>
                  </a:lnTo>
                  <a:lnTo>
                    <a:pt x="3423238" y="3724033"/>
                  </a:lnTo>
                  <a:lnTo>
                    <a:pt x="3468869" y="3737832"/>
                  </a:lnTo>
                  <a:lnTo>
                    <a:pt x="3517745" y="3742637"/>
                  </a:lnTo>
                  <a:lnTo>
                    <a:pt x="3567818" y="3737589"/>
                  </a:lnTo>
                  <a:lnTo>
                    <a:pt x="3614456" y="3723110"/>
                  </a:lnTo>
                  <a:lnTo>
                    <a:pt x="3656659" y="3700201"/>
                  </a:lnTo>
                  <a:lnTo>
                    <a:pt x="3693428" y="3669860"/>
                  </a:lnTo>
                  <a:lnTo>
                    <a:pt x="3723765" y="3633087"/>
                  </a:lnTo>
                  <a:lnTo>
                    <a:pt x="3746671" y="3590883"/>
                  </a:lnTo>
                  <a:lnTo>
                    <a:pt x="3758512" y="3552734"/>
                  </a:lnTo>
                  <a:close/>
                </a:path>
                <a:path w="3766820" h="3742690" extrusionOk="0">
                  <a:moveTo>
                    <a:pt x="1131745" y="3434827"/>
                  </a:moveTo>
                  <a:lnTo>
                    <a:pt x="0" y="3434827"/>
                  </a:lnTo>
                  <a:lnTo>
                    <a:pt x="0" y="3552734"/>
                  </a:lnTo>
                  <a:lnTo>
                    <a:pt x="3276239" y="3552734"/>
                  </a:lnTo>
                  <a:lnTo>
                    <a:pt x="3276191" y="3552594"/>
                  </a:lnTo>
                  <a:lnTo>
                    <a:pt x="3758556" y="3552594"/>
                  </a:lnTo>
                  <a:lnTo>
                    <a:pt x="3761147" y="3544245"/>
                  </a:lnTo>
                  <a:lnTo>
                    <a:pt x="3766195" y="3494174"/>
                  </a:lnTo>
                  <a:lnTo>
                    <a:pt x="3761373" y="3445221"/>
                  </a:lnTo>
                  <a:lnTo>
                    <a:pt x="3759305" y="3438396"/>
                  </a:lnTo>
                  <a:lnTo>
                    <a:pt x="1133180" y="3438396"/>
                  </a:lnTo>
                  <a:lnTo>
                    <a:pt x="1131745" y="3434827"/>
                  </a:lnTo>
                  <a:close/>
                </a:path>
                <a:path w="3766820" h="3742690" extrusionOk="0">
                  <a:moveTo>
                    <a:pt x="2754843" y="974558"/>
                  </a:moveTo>
                  <a:lnTo>
                    <a:pt x="2701896" y="975273"/>
                  </a:lnTo>
                  <a:lnTo>
                    <a:pt x="2703872" y="975273"/>
                  </a:lnTo>
                  <a:lnTo>
                    <a:pt x="2658067" y="977168"/>
                  </a:lnTo>
                  <a:lnTo>
                    <a:pt x="2610182" y="980405"/>
                  </a:lnTo>
                  <a:lnTo>
                    <a:pt x="2562655" y="984908"/>
                  </a:lnTo>
                  <a:lnTo>
                    <a:pt x="2515503" y="990660"/>
                  </a:lnTo>
                  <a:lnTo>
                    <a:pt x="2468742" y="997644"/>
                  </a:lnTo>
                  <a:lnTo>
                    <a:pt x="2422390" y="1005844"/>
                  </a:lnTo>
                  <a:lnTo>
                    <a:pt x="2376462" y="1015242"/>
                  </a:lnTo>
                  <a:lnTo>
                    <a:pt x="2330976" y="1025821"/>
                  </a:lnTo>
                  <a:lnTo>
                    <a:pt x="2285949" y="1037566"/>
                  </a:lnTo>
                  <a:lnTo>
                    <a:pt x="2241398" y="1050458"/>
                  </a:lnTo>
                  <a:lnTo>
                    <a:pt x="2197338" y="1064482"/>
                  </a:lnTo>
                  <a:lnTo>
                    <a:pt x="2153788" y="1079621"/>
                  </a:lnTo>
                  <a:lnTo>
                    <a:pt x="2110764" y="1095856"/>
                  </a:lnTo>
                  <a:lnTo>
                    <a:pt x="2068283" y="1113173"/>
                  </a:lnTo>
                  <a:lnTo>
                    <a:pt x="2026361" y="1131554"/>
                  </a:lnTo>
                  <a:lnTo>
                    <a:pt x="1985015" y="1150982"/>
                  </a:lnTo>
                  <a:lnTo>
                    <a:pt x="1944263" y="1171440"/>
                  </a:lnTo>
                  <a:lnTo>
                    <a:pt x="1904121" y="1192912"/>
                  </a:lnTo>
                  <a:lnTo>
                    <a:pt x="1864605" y="1215380"/>
                  </a:lnTo>
                  <a:lnTo>
                    <a:pt x="1825734" y="1238828"/>
                  </a:lnTo>
                  <a:lnTo>
                    <a:pt x="1787522" y="1263240"/>
                  </a:lnTo>
                  <a:lnTo>
                    <a:pt x="1749988" y="1288598"/>
                  </a:lnTo>
                  <a:lnTo>
                    <a:pt x="1713148" y="1314885"/>
                  </a:lnTo>
                  <a:lnTo>
                    <a:pt x="1677019" y="1342085"/>
                  </a:lnTo>
                  <a:lnTo>
                    <a:pt x="1641617" y="1370181"/>
                  </a:lnTo>
                  <a:lnTo>
                    <a:pt x="1606961" y="1399156"/>
                  </a:lnTo>
                  <a:lnTo>
                    <a:pt x="1573065" y="1428993"/>
                  </a:lnTo>
                  <a:lnTo>
                    <a:pt x="1539948" y="1459675"/>
                  </a:lnTo>
                  <a:lnTo>
                    <a:pt x="1507625" y="1491186"/>
                  </a:lnTo>
                  <a:lnTo>
                    <a:pt x="1476114" y="1523509"/>
                  </a:lnTo>
                  <a:lnTo>
                    <a:pt x="1445432" y="1556627"/>
                  </a:lnTo>
                  <a:lnTo>
                    <a:pt x="1415596" y="1590522"/>
                  </a:lnTo>
                  <a:lnTo>
                    <a:pt x="1386621" y="1625180"/>
                  </a:lnTo>
                  <a:lnTo>
                    <a:pt x="1358526" y="1660581"/>
                  </a:lnTo>
                  <a:lnTo>
                    <a:pt x="1331326" y="1696711"/>
                  </a:lnTo>
                  <a:lnTo>
                    <a:pt x="1305039" y="1733551"/>
                  </a:lnTo>
                  <a:lnTo>
                    <a:pt x="1279682" y="1771086"/>
                  </a:lnTo>
                  <a:lnTo>
                    <a:pt x="1255270" y="1809297"/>
                  </a:lnTo>
                  <a:lnTo>
                    <a:pt x="1231822" y="1848169"/>
                  </a:lnTo>
                  <a:lnTo>
                    <a:pt x="1209354" y="1887685"/>
                  </a:lnTo>
                  <a:lnTo>
                    <a:pt x="1187882" y="1927828"/>
                  </a:lnTo>
                  <a:lnTo>
                    <a:pt x="1167425" y="1968580"/>
                  </a:lnTo>
                  <a:lnTo>
                    <a:pt x="1147997" y="2009926"/>
                  </a:lnTo>
                  <a:lnTo>
                    <a:pt x="1129617" y="2051848"/>
                  </a:lnTo>
                  <a:lnTo>
                    <a:pt x="1112300" y="2094330"/>
                  </a:lnTo>
                  <a:lnTo>
                    <a:pt x="1096064" y="2137354"/>
                  </a:lnTo>
                  <a:lnTo>
                    <a:pt x="1080926" y="2180904"/>
                  </a:lnTo>
                  <a:lnTo>
                    <a:pt x="1066903" y="2224964"/>
                  </a:lnTo>
                  <a:lnTo>
                    <a:pt x="1054010" y="2269515"/>
                  </a:lnTo>
                  <a:lnTo>
                    <a:pt x="1042266" y="2314543"/>
                  </a:lnTo>
                  <a:lnTo>
                    <a:pt x="1031687" y="2360029"/>
                  </a:lnTo>
                  <a:lnTo>
                    <a:pt x="1022289" y="2405956"/>
                  </a:lnTo>
                  <a:lnTo>
                    <a:pt x="1014089" y="2452309"/>
                  </a:lnTo>
                  <a:lnTo>
                    <a:pt x="1007105" y="2499070"/>
                  </a:lnTo>
                  <a:lnTo>
                    <a:pt x="1001353" y="2546223"/>
                  </a:lnTo>
                  <a:lnTo>
                    <a:pt x="996851" y="2593750"/>
                  </a:lnTo>
                  <a:lnTo>
                    <a:pt x="993613" y="2641634"/>
                  </a:lnTo>
                  <a:lnTo>
                    <a:pt x="991659" y="2689860"/>
                  </a:lnTo>
                  <a:lnTo>
                    <a:pt x="991003" y="2738410"/>
                  </a:lnTo>
                  <a:lnTo>
                    <a:pt x="991809" y="2792206"/>
                  </a:lnTo>
                  <a:lnTo>
                    <a:pt x="994200" y="2845427"/>
                  </a:lnTo>
                  <a:lnTo>
                    <a:pt x="998140" y="2898070"/>
                  </a:lnTo>
                  <a:lnTo>
                    <a:pt x="1003592" y="2950134"/>
                  </a:lnTo>
                  <a:lnTo>
                    <a:pt x="1010520" y="3001615"/>
                  </a:lnTo>
                  <a:lnTo>
                    <a:pt x="1018886" y="3052513"/>
                  </a:lnTo>
                  <a:lnTo>
                    <a:pt x="1028654" y="3102824"/>
                  </a:lnTo>
                  <a:lnTo>
                    <a:pt x="1039787" y="3152546"/>
                  </a:lnTo>
                  <a:lnTo>
                    <a:pt x="1052247" y="3201678"/>
                  </a:lnTo>
                  <a:lnTo>
                    <a:pt x="1065999" y="3250217"/>
                  </a:lnTo>
                  <a:lnTo>
                    <a:pt x="1081005" y="3298160"/>
                  </a:lnTo>
                  <a:lnTo>
                    <a:pt x="1097228" y="3345506"/>
                  </a:lnTo>
                  <a:lnTo>
                    <a:pt x="1114632" y="3392252"/>
                  </a:lnTo>
                  <a:lnTo>
                    <a:pt x="1133180" y="3438396"/>
                  </a:lnTo>
                  <a:lnTo>
                    <a:pt x="1132507" y="3434827"/>
                  </a:lnTo>
                  <a:lnTo>
                    <a:pt x="3758224" y="3434827"/>
                  </a:lnTo>
                  <a:lnTo>
                    <a:pt x="3725595" y="3358013"/>
                  </a:lnTo>
                  <a:lnTo>
                    <a:pt x="3696502" y="3321623"/>
                  </a:lnTo>
                  <a:lnTo>
                    <a:pt x="3661183" y="3291285"/>
                  </a:lnTo>
                  <a:lnTo>
                    <a:pt x="3620569" y="3267931"/>
                  </a:lnTo>
                  <a:lnTo>
                    <a:pt x="3576518" y="3252811"/>
                  </a:lnTo>
                  <a:lnTo>
                    <a:pt x="3574717" y="3252811"/>
                  </a:lnTo>
                  <a:lnTo>
                    <a:pt x="3574841" y="2641634"/>
                  </a:lnTo>
                  <a:lnTo>
                    <a:pt x="3574960" y="2051848"/>
                  </a:lnTo>
                  <a:lnTo>
                    <a:pt x="3575087" y="1428993"/>
                  </a:lnTo>
                  <a:lnTo>
                    <a:pt x="3575149" y="1120811"/>
                  </a:lnTo>
                  <a:lnTo>
                    <a:pt x="3457597" y="1120811"/>
                  </a:lnTo>
                  <a:lnTo>
                    <a:pt x="3457597" y="1117919"/>
                  </a:lnTo>
                  <a:lnTo>
                    <a:pt x="3412931" y="1099425"/>
                  </a:lnTo>
                  <a:lnTo>
                    <a:pt x="3364461" y="1080663"/>
                  </a:lnTo>
                  <a:lnTo>
                    <a:pt x="3316438" y="1063471"/>
                  </a:lnTo>
                  <a:lnTo>
                    <a:pt x="3268643" y="1047838"/>
                  </a:lnTo>
                  <a:lnTo>
                    <a:pt x="3220856" y="1033752"/>
                  </a:lnTo>
                  <a:lnTo>
                    <a:pt x="3172856" y="1021199"/>
                  </a:lnTo>
                  <a:lnTo>
                    <a:pt x="3124424" y="1010169"/>
                  </a:lnTo>
                  <a:lnTo>
                    <a:pt x="3075340" y="1000648"/>
                  </a:lnTo>
                  <a:lnTo>
                    <a:pt x="3025385" y="992626"/>
                  </a:lnTo>
                  <a:lnTo>
                    <a:pt x="2974339" y="986089"/>
                  </a:lnTo>
                  <a:lnTo>
                    <a:pt x="2921981" y="981026"/>
                  </a:lnTo>
                  <a:lnTo>
                    <a:pt x="2868092" y="977425"/>
                  </a:lnTo>
                  <a:lnTo>
                    <a:pt x="2812453" y="975273"/>
                  </a:lnTo>
                  <a:lnTo>
                    <a:pt x="2754843" y="974558"/>
                  </a:lnTo>
                  <a:close/>
                </a:path>
                <a:path w="3766820" h="3742690" extrusionOk="0">
                  <a:moveTo>
                    <a:pt x="3758224" y="3434827"/>
                  </a:moveTo>
                  <a:lnTo>
                    <a:pt x="1132507" y="3434827"/>
                  </a:lnTo>
                  <a:lnTo>
                    <a:pt x="1133180" y="3438396"/>
                  </a:lnTo>
                  <a:lnTo>
                    <a:pt x="3759305" y="3438396"/>
                  </a:lnTo>
                  <a:lnTo>
                    <a:pt x="3758224" y="3434827"/>
                  </a:lnTo>
                  <a:close/>
                </a:path>
                <a:path w="3766820" h="3742690" extrusionOk="0">
                  <a:moveTo>
                    <a:pt x="3575593" y="3252493"/>
                  </a:moveTo>
                  <a:lnTo>
                    <a:pt x="3574717" y="3252811"/>
                  </a:lnTo>
                  <a:lnTo>
                    <a:pt x="3576518" y="3252811"/>
                  </a:lnTo>
                  <a:lnTo>
                    <a:pt x="3575593" y="3252493"/>
                  </a:lnTo>
                  <a:close/>
                </a:path>
                <a:path w="3766820" h="3742690" extrusionOk="0">
                  <a:moveTo>
                    <a:pt x="3457597" y="1117919"/>
                  </a:moveTo>
                  <a:lnTo>
                    <a:pt x="3457597" y="1120811"/>
                  </a:lnTo>
                  <a:lnTo>
                    <a:pt x="3462068" y="1119770"/>
                  </a:lnTo>
                  <a:lnTo>
                    <a:pt x="3457597" y="1117919"/>
                  </a:lnTo>
                  <a:close/>
                </a:path>
                <a:path w="3766820" h="3742690" extrusionOk="0">
                  <a:moveTo>
                    <a:pt x="3575376" y="0"/>
                  </a:moveTo>
                  <a:lnTo>
                    <a:pt x="3457597" y="0"/>
                  </a:lnTo>
                  <a:lnTo>
                    <a:pt x="3457597" y="1117919"/>
                  </a:lnTo>
                  <a:lnTo>
                    <a:pt x="3462068" y="1119770"/>
                  </a:lnTo>
                  <a:lnTo>
                    <a:pt x="3457597" y="1120811"/>
                  </a:lnTo>
                  <a:lnTo>
                    <a:pt x="3575149" y="1120811"/>
                  </a:lnTo>
                  <a:lnTo>
                    <a:pt x="3575376"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3" name="Google Shape;2223;p46"/>
            <p:cNvSpPr/>
            <p:nvPr/>
          </p:nvSpPr>
          <p:spPr>
            <a:xfrm>
              <a:off x="2313025" y="4819015"/>
              <a:ext cx="50164" cy="50164"/>
            </a:xfrm>
            <a:custGeom>
              <a:avLst/>
              <a:gdLst/>
              <a:ahLst/>
              <a:cxnLst/>
              <a:rect l="l" t="t" r="r" b="b"/>
              <a:pathLst>
                <a:path w="50164" h="50164" extrusionOk="0">
                  <a:moveTo>
                    <a:pt x="49745" y="0"/>
                  </a:moveTo>
                  <a:lnTo>
                    <a:pt x="0" y="0"/>
                  </a:lnTo>
                  <a:lnTo>
                    <a:pt x="0" y="49758"/>
                  </a:lnTo>
                  <a:lnTo>
                    <a:pt x="49745" y="49758"/>
                  </a:lnTo>
                  <a:lnTo>
                    <a:pt x="4974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4" name="Google Shape;2224;p46"/>
            <p:cNvSpPr/>
            <p:nvPr/>
          </p:nvSpPr>
          <p:spPr>
            <a:xfrm>
              <a:off x="2372396" y="3262090"/>
              <a:ext cx="1546860" cy="1548764"/>
            </a:xfrm>
            <a:custGeom>
              <a:avLst/>
              <a:gdLst/>
              <a:ahLst/>
              <a:cxnLst/>
              <a:rect l="l" t="t" r="r" b="b"/>
              <a:pathLst>
                <a:path w="1546860" h="1548764" extrusionOk="0">
                  <a:moveTo>
                    <a:pt x="1363154" y="1548307"/>
                  </a:moveTo>
                  <a:lnTo>
                    <a:pt x="1362755" y="1548307"/>
                  </a:lnTo>
                  <a:lnTo>
                    <a:pt x="1362633" y="1548663"/>
                  </a:lnTo>
                  <a:lnTo>
                    <a:pt x="1363154" y="1548307"/>
                  </a:lnTo>
                  <a:close/>
                </a:path>
                <a:path w="1546860" h="1548764" extrusionOk="0">
                  <a:moveTo>
                    <a:pt x="0" y="184746"/>
                  </a:moveTo>
                  <a:lnTo>
                    <a:pt x="0" y="1364010"/>
                  </a:lnTo>
                  <a:lnTo>
                    <a:pt x="43407" y="1378576"/>
                  </a:lnTo>
                  <a:lnTo>
                    <a:pt x="83322" y="1400855"/>
                  </a:lnTo>
                  <a:lnTo>
                    <a:pt x="118310" y="1429799"/>
                  </a:lnTo>
                  <a:lnTo>
                    <a:pt x="147516" y="1464556"/>
                  </a:lnTo>
                  <a:lnTo>
                    <a:pt x="170090" y="1504276"/>
                  </a:lnTo>
                  <a:lnTo>
                    <a:pt x="185178" y="1548104"/>
                  </a:lnTo>
                  <a:lnTo>
                    <a:pt x="185178" y="1548307"/>
                  </a:lnTo>
                  <a:lnTo>
                    <a:pt x="1362755" y="1548307"/>
                  </a:lnTo>
                  <a:lnTo>
                    <a:pt x="1377436" y="1505434"/>
                  </a:lnTo>
                  <a:lnTo>
                    <a:pt x="1399563" y="1466214"/>
                  </a:lnTo>
                  <a:lnTo>
                    <a:pt x="1428189" y="1431828"/>
                  </a:lnTo>
                  <a:lnTo>
                    <a:pt x="1462486" y="1403100"/>
                  </a:lnTo>
                  <a:lnTo>
                    <a:pt x="1501629" y="1380857"/>
                  </a:lnTo>
                  <a:lnTo>
                    <a:pt x="1544789" y="1365923"/>
                  </a:lnTo>
                  <a:lnTo>
                    <a:pt x="1546364" y="1365097"/>
                  </a:lnTo>
                  <a:lnTo>
                    <a:pt x="1546364" y="186728"/>
                  </a:lnTo>
                  <a:lnTo>
                    <a:pt x="1545496" y="186334"/>
                  </a:lnTo>
                  <a:lnTo>
                    <a:pt x="190" y="186334"/>
                  </a:lnTo>
                  <a:lnTo>
                    <a:pt x="0" y="184746"/>
                  </a:lnTo>
                  <a:close/>
                </a:path>
                <a:path w="1546860" h="1548764" extrusionOk="0">
                  <a:moveTo>
                    <a:pt x="1366723" y="0"/>
                  </a:moveTo>
                  <a:lnTo>
                    <a:pt x="184391" y="342"/>
                  </a:lnTo>
                  <a:lnTo>
                    <a:pt x="184480" y="558"/>
                  </a:lnTo>
                  <a:lnTo>
                    <a:pt x="169724" y="44545"/>
                  </a:lnTo>
                  <a:lnTo>
                    <a:pt x="147448" y="84457"/>
                  </a:lnTo>
                  <a:lnTo>
                    <a:pt x="118505" y="119445"/>
                  </a:lnTo>
                  <a:lnTo>
                    <a:pt x="83746" y="148654"/>
                  </a:lnTo>
                  <a:lnTo>
                    <a:pt x="44024" y="171235"/>
                  </a:lnTo>
                  <a:lnTo>
                    <a:pt x="190" y="186334"/>
                  </a:lnTo>
                  <a:lnTo>
                    <a:pt x="1545496" y="186334"/>
                  </a:lnTo>
                  <a:lnTo>
                    <a:pt x="1544599" y="185928"/>
                  </a:lnTo>
                  <a:lnTo>
                    <a:pt x="1501234" y="170863"/>
                  </a:lnTo>
                  <a:lnTo>
                    <a:pt x="1462682" y="148359"/>
                  </a:lnTo>
                  <a:lnTo>
                    <a:pt x="1429446" y="119246"/>
                  </a:lnTo>
                  <a:lnTo>
                    <a:pt x="1402106" y="84457"/>
                  </a:lnTo>
                  <a:lnTo>
                    <a:pt x="1380937" y="44545"/>
                  </a:lnTo>
                  <a:lnTo>
                    <a:pt x="1366634" y="558"/>
                  </a:lnTo>
                  <a:lnTo>
                    <a:pt x="1366723"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5" name="Google Shape;2225;p46"/>
            <p:cNvSpPr/>
            <p:nvPr/>
          </p:nvSpPr>
          <p:spPr>
            <a:xfrm>
              <a:off x="3040961" y="3938914"/>
              <a:ext cx="347345" cy="347345"/>
            </a:xfrm>
            <a:custGeom>
              <a:avLst/>
              <a:gdLst/>
              <a:ahLst/>
              <a:cxnLst/>
              <a:rect l="l" t="t" r="r" b="b"/>
              <a:pathLst>
                <a:path w="347345" h="347345" extrusionOk="0">
                  <a:moveTo>
                    <a:pt x="173469" y="0"/>
                  </a:moveTo>
                  <a:lnTo>
                    <a:pt x="127352" y="6197"/>
                  </a:lnTo>
                  <a:lnTo>
                    <a:pt x="85914" y="23685"/>
                  </a:lnTo>
                  <a:lnTo>
                    <a:pt x="50806" y="50812"/>
                  </a:lnTo>
                  <a:lnTo>
                    <a:pt x="23682" y="85923"/>
                  </a:lnTo>
                  <a:lnTo>
                    <a:pt x="6196" y="127364"/>
                  </a:lnTo>
                  <a:lnTo>
                    <a:pt x="0" y="173482"/>
                  </a:lnTo>
                  <a:lnTo>
                    <a:pt x="6196" y="219594"/>
                  </a:lnTo>
                  <a:lnTo>
                    <a:pt x="23682" y="261031"/>
                  </a:lnTo>
                  <a:lnTo>
                    <a:pt x="50806" y="296140"/>
                  </a:lnTo>
                  <a:lnTo>
                    <a:pt x="85914" y="323265"/>
                  </a:lnTo>
                  <a:lnTo>
                    <a:pt x="127352" y="340754"/>
                  </a:lnTo>
                  <a:lnTo>
                    <a:pt x="173469" y="346951"/>
                  </a:lnTo>
                  <a:lnTo>
                    <a:pt x="219585" y="340754"/>
                  </a:lnTo>
                  <a:lnTo>
                    <a:pt x="261024" y="323265"/>
                  </a:lnTo>
                  <a:lnTo>
                    <a:pt x="296132" y="296140"/>
                  </a:lnTo>
                  <a:lnTo>
                    <a:pt x="323255" y="261031"/>
                  </a:lnTo>
                  <a:lnTo>
                    <a:pt x="340742" y="219594"/>
                  </a:lnTo>
                  <a:lnTo>
                    <a:pt x="346938" y="173482"/>
                  </a:lnTo>
                  <a:lnTo>
                    <a:pt x="340742" y="127364"/>
                  </a:lnTo>
                  <a:lnTo>
                    <a:pt x="323255" y="85923"/>
                  </a:lnTo>
                  <a:lnTo>
                    <a:pt x="296132" y="50812"/>
                  </a:lnTo>
                  <a:lnTo>
                    <a:pt x="261024" y="23685"/>
                  </a:lnTo>
                  <a:lnTo>
                    <a:pt x="219585" y="6197"/>
                  </a:lnTo>
                  <a:lnTo>
                    <a:pt x="17346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6" name="Google Shape;2226;p46"/>
            <p:cNvSpPr/>
            <p:nvPr/>
          </p:nvSpPr>
          <p:spPr>
            <a:xfrm>
              <a:off x="3155936" y="4053135"/>
              <a:ext cx="77469" cy="77470"/>
            </a:xfrm>
            <a:custGeom>
              <a:avLst/>
              <a:gdLst/>
              <a:ahLst/>
              <a:cxnLst/>
              <a:rect l="l" t="t" r="r" b="b"/>
              <a:pathLst>
                <a:path w="77469" h="77470" extrusionOk="0">
                  <a:moveTo>
                    <a:pt x="59309" y="0"/>
                  </a:moveTo>
                  <a:lnTo>
                    <a:pt x="0" y="59321"/>
                  </a:lnTo>
                  <a:lnTo>
                    <a:pt x="17907" y="77228"/>
                  </a:lnTo>
                  <a:lnTo>
                    <a:pt x="77216" y="17907"/>
                  </a:lnTo>
                  <a:lnTo>
                    <a:pt x="5930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7" name="Google Shape;2227;p46"/>
            <p:cNvSpPr/>
            <p:nvPr/>
          </p:nvSpPr>
          <p:spPr>
            <a:xfrm>
              <a:off x="3978114" y="3182505"/>
              <a:ext cx="57785" cy="888364"/>
            </a:xfrm>
            <a:custGeom>
              <a:avLst/>
              <a:gdLst/>
              <a:ahLst/>
              <a:cxnLst/>
              <a:rect l="l" t="t" r="r" b="b"/>
              <a:pathLst>
                <a:path w="57785" h="888364" extrusionOk="0">
                  <a:moveTo>
                    <a:pt x="0" y="0"/>
                  </a:moveTo>
                  <a:lnTo>
                    <a:pt x="57772" y="0"/>
                  </a:lnTo>
                  <a:lnTo>
                    <a:pt x="57772" y="887945"/>
                  </a:lnTo>
                  <a:lnTo>
                    <a:pt x="0" y="887945"/>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8" name="Google Shape;2228;p46"/>
            <p:cNvSpPr/>
            <p:nvPr/>
          </p:nvSpPr>
          <p:spPr>
            <a:xfrm>
              <a:off x="2290076" y="3181641"/>
              <a:ext cx="1687195" cy="73660"/>
            </a:xfrm>
            <a:custGeom>
              <a:avLst/>
              <a:gdLst/>
              <a:ahLst/>
              <a:cxnLst/>
              <a:rect l="l" t="t" r="r" b="b"/>
              <a:pathLst>
                <a:path w="1687195" h="73660" extrusionOk="0">
                  <a:moveTo>
                    <a:pt x="49745" y="0"/>
                  </a:moveTo>
                  <a:lnTo>
                    <a:pt x="0" y="0"/>
                  </a:lnTo>
                  <a:lnTo>
                    <a:pt x="0" y="49771"/>
                  </a:lnTo>
                  <a:lnTo>
                    <a:pt x="49745" y="49771"/>
                  </a:lnTo>
                  <a:lnTo>
                    <a:pt x="49745" y="0"/>
                  </a:lnTo>
                  <a:close/>
                </a:path>
                <a:path w="1687195" h="73660" extrusionOk="0">
                  <a:moveTo>
                    <a:pt x="1687118" y="23749"/>
                  </a:moveTo>
                  <a:lnTo>
                    <a:pt x="1637372" y="23749"/>
                  </a:lnTo>
                  <a:lnTo>
                    <a:pt x="1637372" y="73507"/>
                  </a:lnTo>
                  <a:lnTo>
                    <a:pt x="1687118" y="73507"/>
                  </a:lnTo>
                  <a:lnTo>
                    <a:pt x="1687118" y="23749"/>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29" name="Google Shape;2229;p46"/>
            <p:cNvSpPr/>
            <p:nvPr/>
          </p:nvSpPr>
          <p:spPr>
            <a:xfrm>
              <a:off x="460375" y="1374787"/>
              <a:ext cx="3521710" cy="3497579"/>
            </a:xfrm>
            <a:custGeom>
              <a:avLst/>
              <a:gdLst/>
              <a:ahLst/>
              <a:cxnLst/>
              <a:rect l="l" t="t" r="r" b="b"/>
              <a:pathLst>
                <a:path w="3521710" h="3497579" extrusionOk="0">
                  <a:moveTo>
                    <a:pt x="3516160" y="3489426"/>
                  </a:moveTo>
                  <a:lnTo>
                    <a:pt x="0" y="3489426"/>
                  </a:lnTo>
                  <a:lnTo>
                    <a:pt x="0" y="3497338"/>
                  </a:lnTo>
                  <a:lnTo>
                    <a:pt x="3516160" y="3497338"/>
                  </a:lnTo>
                  <a:lnTo>
                    <a:pt x="3516160" y="3489426"/>
                  </a:lnTo>
                  <a:close/>
                </a:path>
                <a:path w="3521710" h="3497579" extrusionOk="0">
                  <a:moveTo>
                    <a:pt x="3521697" y="0"/>
                  </a:moveTo>
                  <a:lnTo>
                    <a:pt x="3513785" y="0"/>
                  </a:lnTo>
                  <a:lnTo>
                    <a:pt x="3513785" y="3475977"/>
                  </a:lnTo>
                  <a:lnTo>
                    <a:pt x="3521697" y="3475977"/>
                  </a:lnTo>
                  <a:lnTo>
                    <a:pt x="352169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230" name="Google Shape;2230;p46"/>
            <p:cNvPicPr preferRelativeResize="0"/>
            <p:nvPr/>
          </p:nvPicPr>
          <p:blipFill rotWithShape="1">
            <a:blip r:embed="rId13">
              <a:alphaModFix/>
            </a:blip>
            <a:srcRect/>
            <a:stretch/>
          </p:blipFill>
          <p:spPr>
            <a:xfrm>
              <a:off x="3845027" y="4734907"/>
              <a:ext cx="276871" cy="278463"/>
            </a:xfrm>
            <a:prstGeom prst="rect">
              <a:avLst/>
            </a:prstGeom>
            <a:noFill/>
            <a:ln>
              <a:noFill/>
            </a:ln>
          </p:spPr>
        </p:pic>
        <p:sp>
          <p:nvSpPr>
            <p:cNvPr id="2231" name="Google Shape;2231;p46"/>
            <p:cNvSpPr/>
            <p:nvPr/>
          </p:nvSpPr>
          <p:spPr>
            <a:xfrm>
              <a:off x="3786381" y="1769745"/>
              <a:ext cx="48260" cy="85089"/>
            </a:xfrm>
            <a:custGeom>
              <a:avLst/>
              <a:gdLst/>
              <a:ahLst/>
              <a:cxnLst/>
              <a:rect l="l" t="t" r="r" b="b"/>
              <a:pathLst>
                <a:path w="48260" h="85089" extrusionOk="0">
                  <a:moveTo>
                    <a:pt x="16802" y="0"/>
                  </a:moveTo>
                  <a:lnTo>
                    <a:pt x="0" y="84772"/>
                  </a:lnTo>
                  <a:lnTo>
                    <a:pt x="47802" y="81661"/>
                  </a:lnTo>
                  <a:lnTo>
                    <a:pt x="1680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232" name="Google Shape;2232;p46"/>
            <p:cNvPicPr preferRelativeResize="0"/>
            <p:nvPr/>
          </p:nvPicPr>
          <p:blipFill rotWithShape="1">
            <a:blip r:embed="rId14">
              <a:alphaModFix/>
            </a:blip>
            <a:srcRect/>
            <a:stretch/>
          </p:blipFill>
          <p:spPr>
            <a:xfrm>
              <a:off x="2721991" y="3834155"/>
              <a:ext cx="118576" cy="83105"/>
            </a:xfrm>
            <a:prstGeom prst="rect">
              <a:avLst/>
            </a:prstGeom>
            <a:noFill/>
            <a:ln>
              <a:noFill/>
            </a:ln>
          </p:spPr>
        </p:pic>
        <p:sp>
          <p:nvSpPr>
            <p:cNvPr id="2233" name="Google Shape;2233;p46"/>
            <p:cNvSpPr/>
            <p:nvPr/>
          </p:nvSpPr>
          <p:spPr>
            <a:xfrm>
              <a:off x="3804681" y="1793948"/>
              <a:ext cx="121285" cy="3005454"/>
            </a:xfrm>
            <a:custGeom>
              <a:avLst/>
              <a:gdLst/>
              <a:ahLst/>
              <a:cxnLst/>
              <a:rect l="l" t="t" r="r" b="b"/>
              <a:pathLst>
                <a:path w="121285" h="3005454" extrusionOk="0">
                  <a:moveTo>
                    <a:pt x="121081" y="3004896"/>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34" name="Google Shape;2234;p46"/>
            <p:cNvSpPr/>
            <p:nvPr/>
          </p:nvSpPr>
          <p:spPr>
            <a:xfrm>
              <a:off x="3787955" y="1878755"/>
              <a:ext cx="43814" cy="43814"/>
            </a:xfrm>
            <a:custGeom>
              <a:avLst/>
              <a:gdLst/>
              <a:ahLst/>
              <a:cxnLst/>
              <a:rect l="l" t="t" r="r" b="b"/>
              <a:pathLst>
                <a:path w="43814" h="43814" extrusionOk="0">
                  <a:moveTo>
                    <a:pt x="19878" y="0"/>
                  </a:moveTo>
                  <a:lnTo>
                    <a:pt x="11833" y="2293"/>
                  </a:lnTo>
                  <a:lnTo>
                    <a:pt x="5057" y="7686"/>
                  </a:lnTo>
                  <a:lnTo>
                    <a:pt x="892" y="15289"/>
                  </a:lnTo>
                  <a:lnTo>
                    <a:pt x="0" y="23607"/>
                  </a:lnTo>
                  <a:lnTo>
                    <a:pt x="2293" y="31652"/>
                  </a:lnTo>
                  <a:lnTo>
                    <a:pt x="7686" y="38433"/>
                  </a:lnTo>
                  <a:lnTo>
                    <a:pt x="15282" y="42598"/>
                  </a:lnTo>
                  <a:lnTo>
                    <a:pt x="23598" y="43491"/>
                  </a:lnTo>
                  <a:lnTo>
                    <a:pt x="31645" y="41198"/>
                  </a:lnTo>
                  <a:lnTo>
                    <a:pt x="38433" y="35804"/>
                  </a:lnTo>
                  <a:lnTo>
                    <a:pt x="42596" y="28201"/>
                  </a:lnTo>
                  <a:lnTo>
                    <a:pt x="43486" y="19883"/>
                  </a:lnTo>
                  <a:lnTo>
                    <a:pt x="41192" y="11838"/>
                  </a:lnTo>
                  <a:lnTo>
                    <a:pt x="35804" y="5057"/>
                  </a:lnTo>
                  <a:lnTo>
                    <a:pt x="28199" y="892"/>
                  </a:lnTo>
                  <a:lnTo>
                    <a:pt x="1987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35" name="Google Shape;2235;p46"/>
            <p:cNvSpPr/>
            <p:nvPr/>
          </p:nvSpPr>
          <p:spPr>
            <a:xfrm>
              <a:off x="3787955" y="1878755"/>
              <a:ext cx="43814" cy="43814"/>
            </a:xfrm>
            <a:custGeom>
              <a:avLst/>
              <a:gdLst/>
              <a:ahLst/>
              <a:cxnLst/>
              <a:rect l="l" t="t" r="r" b="b"/>
              <a:pathLst>
                <a:path w="43814" h="43814" extrusionOk="0">
                  <a:moveTo>
                    <a:pt x="35804" y="5057"/>
                  </a:moveTo>
                  <a:lnTo>
                    <a:pt x="28199" y="892"/>
                  </a:lnTo>
                  <a:lnTo>
                    <a:pt x="19878" y="0"/>
                  </a:lnTo>
                  <a:lnTo>
                    <a:pt x="11833" y="2293"/>
                  </a:lnTo>
                  <a:lnTo>
                    <a:pt x="5057" y="7686"/>
                  </a:lnTo>
                  <a:lnTo>
                    <a:pt x="892" y="15289"/>
                  </a:lnTo>
                  <a:lnTo>
                    <a:pt x="0" y="23607"/>
                  </a:lnTo>
                  <a:lnTo>
                    <a:pt x="2293" y="31652"/>
                  </a:lnTo>
                  <a:lnTo>
                    <a:pt x="7686" y="38433"/>
                  </a:lnTo>
                  <a:lnTo>
                    <a:pt x="15282" y="42598"/>
                  </a:lnTo>
                  <a:lnTo>
                    <a:pt x="23598" y="43491"/>
                  </a:lnTo>
                  <a:lnTo>
                    <a:pt x="31645" y="41198"/>
                  </a:lnTo>
                  <a:lnTo>
                    <a:pt x="38433" y="35804"/>
                  </a:lnTo>
                  <a:lnTo>
                    <a:pt x="42596" y="28201"/>
                  </a:lnTo>
                  <a:lnTo>
                    <a:pt x="43486" y="19883"/>
                  </a:lnTo>
                  <a:lnTo>
                    <a:pt x="41192" y="11838"/>
                  </a:lnTo>
                  <a:lnTo>
                    <a:pt x="35804" y="5057"/>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36" name="Google Shape;2236;p46"/>
            <p:cNvSpPr/>
            <p:nvPr/>
          </p:nvSpPr>
          <p:spPr>
            <a:xfrm>
              <a:off x="2694829" y="4544942"/>
              <a:ext cx="54610" cy="86995"/>
            </a:xfrm>
            <a:custGeom>
              <a:avLst/>
              <a:gdLst/>
              <a:ahLst/>
              <a:cxnLst/>
              <a:rect l="l" t="t" r="r" b="b"/>
              <a:pathLst>
                <a:path w="54610" h="86995" extrusionOk="0">
                  <a:moveTo>
                    <a:pt x="10325" y="0"/>
                  </a:moveTo>
                  <a:lnTo>
                    <a:pt x="0" y="86740"/>
                  </a:lnTo>
                  <a:lnTo>
                    <a:pt x="54140" y="19392"/>
                  </a:lnTo>
                  <a:lnTo>
                    <a:pt x="1032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37" name="Google Shape;2237;p46"/>
            <p:cNvSpPr/>
            <p:nvPr/>
          </p:nvSpPr>
          <p:spPr>
            <a:xfrm>
              <a:off x="2457743" y="3198926"/>
              <a:ext cx="1498600" cy="25400"/>
            </a:xfrm>
            <a:custGeom>
              <a:avLst/>
              <a:gdLst/>
              <a:ahLst/>
              <a:cxnLst/>
              <a:rect l="l" t="t" r="r" b="b"/>
              <a:pathLst>
                <a:path w="1498600" h="25400" extrusionOk="0">
                  <a:moveTo>
                    <a:pt x="1498358" y="25323"/>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38" name="Google Shape;2238;p46"/>
            <p:cNvSpPr/>
            <p:nvPr/>
          </p:nvSpPr>
          <p:spPr>
            <a:xfrm>
              <a:off x="2425981" y="1793232"/>
              <a:ext cx="1280795" cy="2929890"/>
            </a:xfrm>
            <a:custGeom>
              <a:avLst/>
              <a:gdLst/>
              <a:ahLst/>
              <a:cxnLst/>
              <a:rect l="l" t="t" r="r" b="b"/>
              <a:pathLst>
                <a:path w="1280795" h="2929890" extrusionOk="0">
                  <a:moveTo>
                    <a:pt x="0" y="2929293"/>
                  </a:moveTo>
                  <a:lnTo>
                    <a:pt x="1280274"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239" name="Google Shape;2239;p46"/>
            <p:cNvPicPr preferRelativeResize="0"/>
            <p:nvPr/>
          </p:nvPicPr>
          <p:blipFill rotWithShape="1">
            <a:blip r:embed="rId15">
              <a:alphaModFix/>
            </a:blip>
            <a:srcRect/>
            <a:stretch/>
          </p:blipFill>
          <p:spPr>
            <a:xfrm>
              <a:off x="2411403" y="4603895"/>
              <a:ext cx="81990" cy="149982"/>
            </a:xfrm>
            <a:prstGeom prst="rect">
              <a:avLst/>
            </a:prstGeom>
            <a:noFill/>
            <a:ln>
              <a:noFill/>
            </a:ln>
          </p:spPr>
        </p:pic>
      </p:grpSp>
      <p:grpSp>
        <p:nvGrpSpPr>
          <p:cNvPr id="2240" name="Google Shape;2240;p46"/>
          <p:cNvGrpSpPr/>
          <p:nvPr/>
        </p:nvGrpSpPr>
        <p:grpSpPr>
          <a:xfrm>
            <a:off x="4913150" y="131514"/>
            <a:ext cx="3883025" cy="3805911"/>
            <a:chOff x="457200" y="1372514"/>
            <a:chExt cx="3883025" cy="3805911"/>
          </a:xfrm>
        </p:grpSpPr>
        <p:sp>
          <p:nvSpPr>
            <p:cNvPr id="2241" name="Google Shape;2241;p46"/>
            <p:cNvSpPr/>
            <p:nvPr/>
          </p:nvSpPr>
          <p:spPr>
            <a:xfrm>
              <a:off x="460375" y="1374775"/>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42" name="Google Shape;2242;p46"/>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43" name="Google Shape;2243;p46"/>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244" name="Google Shape;2244;p46"/>
          <p:cNvSpPr txBox="1"/>
          <p:nvPr/>
        </p:nvSpPr>
        <p:spPr>
          <a:xfrm>
            <a:off x="7656880" y="715879"/>
            <a:ext cx="3621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sp>
        <p:nvSpPr>
          <p:cNvPr id="2245" name="Google Shape;2245;p46"/>
          <p:cNvSpPr txBox="1"/>
          <p:nvPr/>
        </p:nvSpPr>
        <p:spPr>
          <a:xfrm>
            <a:off x="7999808" y="356111"/>
            <a:ext cx="3309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2246" name="Google Shape;2246;p46"/>
          <p:cNvGrpSpPr/>
          <p:nvPr/>
        </p:nvGrpSpPr>
        <p:grpSpPr>
          <a:xfrm>
            <a:off x="4916325" y="133775"/>
            <a:ext cx="3650566" cy="3624633"/>
            <a:chOff x="460375" y="1374775"/>
            <a:chExt cx="3650566" cy="3624633"/>
          </a:xfrm>
        </p:grpSpPr>
        <p:sp>
          <p:nvSpPr>
            <p:cNvPr id="2247" name="Google Shape;2247;p46"/>
            <p:cNvSpPr/>
            <p:nvPr/>
          </p:nvSpPr>
          <p:spPr>
            <a:xfrm>
              <a:off x="2713101" y="3833657"/>
              <a:ext cx="295910" cy="754379"/>
            </a:xfrm>
            <a:custGeom>
              <a:avLst/>
              <a:gdLst/>
              <a:ahLst/>
              <a:cxnLst/>
              <a:rect l="l" t="t" r="r" b="b"/>
              <a:pathLst>
                <a:path w="295910" h="754379" extrusionOk="0">
                  <a:moveTo>
                    <a:pt x="102781" y="0"/>
                  </a:moveTo>
                  <a:lnTo>
                    <a:pt x="295452" y="111277"/>
                  </a:lnTo>
                  <a:lnTo>
                    <a:pt x="0" y="75388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48" name="Google Shape;2248;p46"/>
            <p:cNvSpPr/>
            <p:nvPr/>
          </p:nvSpPr>
          <p:spPr>
            <a:xfrm>
              <a:off x="3676475" y="2950959"/>
              <a:ext cx="370839" cy="1911350"/>
            </a:xfrm>
            <a:custGeom>
              <a:avLst/>
              <a:gdLst/>
              <a:ahLst/>
              <a:cxnLst/>
              <a:rect l="l" t="t" r="r" b="b"/>
              <a:pathLst>
                <a:path w="370839" h="1911350" extrusionOk="0">
                  <a:moveTo>
                    <a:pt x="0" y="0"/>
                  </a:moveTo>
                  <a:lnTo>
                    <a:pt x="214120" y="89450"/>
                  </a:lnTo>
                  <a:lnTo>
                    <a:pt x="324073" y="179774"/>
                  </a:lnTo>
                  <a:lnTo>
                    <a:pt x="364583" y="325429"/>
                  </a:lnTo>
                  <a:lnTo>
                    <a:pt x="370370" y="580872"/>
                  </a:lnTo>
                  <a:lnTo>
                    <a:pt x="369677" y="660196"/>
                  </a:lnTo>
                  <a:lnTo>
                    <a:pt x="367731" y="731001"/>
                  </a:lnTo>
                  <a:lnTo>
                    <a:pt x="364731" y="794201"/>
                  </a:lnTo>
                  <a:lnTo>
                    <a:pt x="360872" y="850707"/>
                  </a:lnTo>
                  <a:lnTo>
                    <a:pt x="356355" y="901431"/>
                  </a:lnTo>
                  <a:lnTo>
                    <a:pt x="351375" y="947286"/>
                  </a:lnTo>
                  <a:lnTo>
                    <a:pt x="346132" y="989184"/>
                  </a:lnTo>
                  <a:lnTo>
                    <a:pt x="340823" y="1028037"/>
                  </a:lnTo>
                  <a:lnTo>
                    <a:pt x="335646" y="1064758"/>
                  </a:lnTo>
                  <a:lnTo>
                    <a:pt x="330798" y="1100257"/>
                  </a:lnTo>
                  <a:lnTo>
                    <a:pt x="322884" y="1171244"/>
                  </a:lnTo>
                  <a:lnTo>
                    <a:pt x="318938" y="1244496"/>
                  </a:lnTo>
                  <a:lnTo>
                    <a:pt x="317479" y="1290710"/>
                  </a:lnTo>
                  <a:lnTo>
                    <a:pt x="316075" y="1341837"/>
                  </a:lnTo>
                  <a:lnTo>
                    <a:pt x="314510" y="1396767"/>
                  </a:lnTo>
                  <a:lnTo>
                    <a:pt x="312566" y="1454389"/>
                  </a:lnTo>
                  <a:lnTo>
                    <a:pt x="310029" y="1513594"/>
                  </a:lnTo>
                  <a:lnTo>
                    <a:pt x="306681" y="1573272"/>
                  </a:lnTo>
                  <a:lnTo>
                    <a:pt x="302307" y="1632313"/>
                  </a:lnTo>
                  <a:lnTo>
                    <a:pt x="296689" y="1689608"/>
                  </a:lnTo>
                  <a:lnTo>
                    <a:pt x="289613" y="1744045"/>
                  </a:lnTo>
                  <a:lnTo>
                    <a:pt x="280861" y="1794516"/>
                  </a:lnTo>
                  <a:lnTo>
                    <a:pt x="270218" y="1839911"/>
                  </a:lnTo>
                  <a:lnTo>
                    <a:pt x="257467" y="1879120"/>
                  </a:lnTo>
                  <a:lnTo>
                    <a:pt x="242392" y="191103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49" name="Google Shape;2249;p46"/>
            <p:cNvSpPr/>
            <p:nvPr/>
          </p:nvSpPr>
          <p:spPr>
            <a:xfrm>
              <a:off x="3790443" y="4080563"/>
              <a:ext cx="220345" cy="918845"/>
            </a:xfrm>
            <a:custGeom>
              <a:avLst/>
              <a:gdLst/>
              <a:ahLst/>
              <a:cxnLst/>
              <a:rect l="l" t="t" r="r" b="b"/>
              <a:pathLst>
                <a:path w="220345" h="918845" extrusionOk="0">
                  <a:moveTo>
                    <a:pt x="179006" y="0"/>
                  </a:moveTo>
                  <a:lnTo>
                    <a:pt x="168334" y="37019"/>
                  </a:lnTo>
                  <a:lnTo>
                    <a:pt x="155853" y="80729"/>
                  </a:lnTo>
                  <a:lnTo>
                    <a:pt x="141938" y="129993"/>
                  </a:lnTo>
                  <a:lnTo>
                    <a:pt x="126966" y="183676"/>
                  </a:lnTo>
                  <a:lnTo>
                    <a:pt x="111312" y="240643"/>
                  </a:lnTo>
                  <a:lnTo>
                    <a:pt x="95352" y="299760"/>
                  </a:lnTo>
                  <a:lnTo>
                    <a:pt x="79463" y="359891"/>
                  </a:lnTo>
                  <a:lnTo>
                    <a:pt x="64020" y="419900"/>
                  </a:lnTo>
                  <a:lnTo>
                    <a:pt x="49400" y="478654"/>
                  </a:lnTo>
                  <a:lnTo>
                    <a:pt x="35978" y="535017"/>
                  </a:lnTo>
                  <a:lnTo>
                    <a:pt x="24130" y="587853"/>
                  </a:lnTo>
                  <a:lnTo>
                    <a:pt x="14232" y="636028"/>
                  </a:lnTo>
                  <a:lnTo>
                    <a:pt x="6660" y="678407"/>
                  </a:lnTo>
                  <a:lnTo>
                    <a:pt x="0" y="741235"/>
                  </a:lnTo>
                  <a:lnTo>
                    <a:pt x="5620" y="804168"/>
                  </a:lnTo>
                  <a:lnTo>
                    <a:pt x="21835" y="851595"/>
                  </a:lnTo>
                  <a:lnTo>
                    <a:pt x="46477" y="885126"/>
                  </a:lnTo>
                  <a:lnTo>
                    <a:pt x="112367" y="916951"/>
                  </a:lnTo>
                  <a:lnTo>
                    <a:pt x="149279" y="918466"/>
                  </a:lnTo>
                  <a:lnTo>
                    <a:pt x="185943" y="912532"/>
                  </a:lnTo>
                  <a:lnTo>
                    <a:pt x="220192" y="90076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0" name="Google Shape;2250;p46"/>
            <p:cNvSpPr/>
            <p:nvPr/>
          </p:nvSpPr>
          <p:spPr>
            <a:xfrm>
              <a:off x="4016016" y="4074660"/>
              <a:ext cx="73660" cy="764539"/>
            </a:xfrm>
            <a:custGeom>
              <a:avLst/>
              <a:gdLst/>
              <a:ahLst/>
              <a:cxnLst/>
              <a:rect l="l" t="t" r="r" b="b"/>
              <a:pathLst>
                <a:path w="73660" h="764539" extrusionOk="0">
                  <a:moveTo>
                    <a:pt x="73037" y="764019"/>
                  </a:moveTo>
                  <a:lnTo>
                    <a:pt x="73046" y="437113"/>
                  </a:lnTo>
                  <a:lnTo>
                    <a:pt x="65441" y="248559"/>
                  </a:lnTo>
                  <a:lnTo>
                    <a:pt x="43375" y="126730"/>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1" name="Google Shape;2251;p46"/>
            <p:cNvSpPr/>
            <p:nvPr/>
          </p:nvSpPr>
          <p:spPr>
            <a:xfrm>
              <a:off x="4063316" y="4801703"/>
              <a:ext cx="47625" cy="86360"/>
            </a:xfrm>
            <a:custGeom>
              <a:avLst/>
              <a:gdLst/>
              <a:ahLst/>
              <a:cxnLst/>
              <a:rect l="l" t="t" r="r" b="b"/>
              <a:pathLst>
                <a:path w="47625" h="86360" extrusionOk="0">
                  <a:moveTo>
                    <a:pt x="0" y="0"/>
                  </a:moveTo>
                  <a:lnTo>
                    <a:pt x="15214" y="86017"/>
                  </a:lnTo>
                  <a:lnTo>
                    <a:pt x="47548" y="5880"/>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2" name="Google Shape;2252;p46"/>
            <p:cNvSpPr/>
            <p:nvPr/>
          </p:nvSpPr>
          <p:spPr>
            <a:xfrm>
              <a:off x="2954112" y="1633668"/>
              <a:ext cx="466089" cy="58419"/>
            </a:xfrm>
            <a:custGeom>
              <a:avLst/>
              <a:gdLst/>
              <a:ahLst/>
              <a:cxnLst/>
              <a:rect l="l" t="t" r="r" b="b"/>
              <a:pathLst>
                <a:path w="466089" h="58419" extrusionOk="0">
                  <a:moveTo>
                    <a:pt x="0" y="0"/>
                  </a:moveTo>
                  <a:lnTo>
                    <a:pt x="465950" y="5816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3" name="Google Shape;2253;p46"/>
            <p:cNvSpPr/>
            <p:nvPr/>
          </p:nvSpPr>
          <p:spPr>
            <a:xfrm>
              <a:off x="2330831" y="1668322"/>
              <a:ext cx="1153160" cy="3049270"/>
            </a:xfrm>
            <a:custGeom>
              <a:avLst/>
              <a:gdLst/>
              <a:ahLst/>
              <a:cxnLst/>
              <a:rect l="l" t="t" r="r" b="b"/>
              <a:pathLst>
                <a:path w="1153160" h="3049270" extrusionOk="0">
                  <a:moveTo>
                    <a:pt x="47891" y="2965094"/>
                  </a:moveTo>
                  <a:lnTo>
                    <a:pt x="0" y="2966402"/>
                  </a:lnTo>
                  <a:lnTo>
                    <a:pt x="27914" y="3049168"/>
                  </a:lnTo>
                  <a:lnTo>
                    <a:pt x="47891" y="2965094"/>
                  </a:lnTo>
                  <a:close/>
                </a:path>
                <a:path w="1153160" h="3049270" extrusionOk="0">
                  <a:moveTo>
                    <a:pt x="191135" y="1505127"/>
                  </a:moveTo>
                  <a:lnTo>
                    <a:pt x="107594" y="1530642"/>
                  </a:lnTo>
                  <a:lnTo>
                    <a:pt x="191058" y="1553044"/>
                  </a:lnTo>
                  <a:lnTo>
                    <a:pt x="191135" y="1505127"/>
                  </a:lnTo>
                  <a:close/>
                </a:path>
                <a:path w="1153160" h="3049270" extrusionOk="0">
                  <a:moveTo>
                    <a:pt x="509930" y="2166886"/>
                  </a:moveTo>
                  <a:lnTo>
                    <a:pt x="508012" y="2158441"/>
                  </a:lnTo>
                  <a:lnTo>
                    <a:pt x="503174" y="2151621"/>
                  </a:lnTo>
                  <a:lnTo>
                    <a:pt x="496125" y="2147112"/>
                  </a:lnTo>
                  <a:lnTo>
                    <a:pt x="487591" y="2145601"/>
                  </a:lnTo>
                  <a:lnTo>
                    <a:pt x="479145" y="2147519"/>
                  </a:lnTo>
                  <a:lnTo>
                    <a:pt x="472325" y="2152358"/>
                  </a:lnTo>
                  <a:lnTo>
                    <a:pt x="467817" y="2159406"/>
                  </a:lnTo>
                  <a:lnTo>
                    <a:pt x="466293" y="2167940"/>
                  </a:lnTo>
                  <a:lnTo>
                    <a:pt x="468223" y="2176386"/>
                  </a:lnTo>
                  <a:lnTo>
                    <a:pt x="473062" y="2183219"/>
                  </a:lnTo>
                  <a:lnTo>
                    <a:pt x="480110" y="2187714"/>
                  </a:lnTo>
                  <a:lnTo>
                    <a:pt x="488645" y="2189226"/>
                  </a:lnTo>
                  <a:lnTo>
                    <a:pt x="497090" y="2187308"/>
                  </a:lnTo>
                  <a:lnTo>
                    <a:pt x="503910" y="2182469"/>
                  </a:lnTo>
                  <a:lnTo>
                    <a:pt x="508419" y="2175421"/>
                  </a:lnTo>
                  <a:lnTo>
                    <a:pt x="509930" y="2166886"/>
                  </a:lnTo>
                  <a:close/>
                </a:path>
                <a:path w="1153160" h="3049270" extrusionOk="0">
                  <a:moveTo>
                    <a:pt x="698804" y="2279789"/>
                  </a:moveTo>
                  <a:lnTo>
                    <a:pt x="696887" y="2271344"/>
                  </a:lnTo>
                  <a:lnTo>
                    <a:pt x="692048" y="2264524"/>
                  </a:lnTo>
                  <a:lnTo>
                    <a:pt x="684999" y="2260015"/>
                  </a:lnTo>
                  <a:lnTo>
                    <a:pt x="676465" y="2258504"/>
                  </a:lnTo>
                  <a:lnTo>
                    <a:pt x="668020" y="2260422"/>
                  </a:lnTo>
                  <a:lnTo>
                    <a:pt x="661200" y="2265273"/>
                  </a:lnTo>
                  <a:lnTo>
                    <a:pt x="656691" y="2272322"/>
                  </a:lnTo>
                  <a:lnTo>
                    <a:pt x="655167" y="2280843"/>
                  </a:lnTo>
                  <a:lnTo>
                    <a:pt x="657098" y="2289302"/>
                  </a:lnTo>
                  <a:lnTo>
                    <a:pt x="661936" y="2296122"/>
                  </a:lnTo>
                  <a:lnTo>
                    <a:pt x="668985" y="2300630"/>
                  </a:lnTo>
                  <a:lnTo>
                    <a:pt x="677519" y="2302129"/>
                  </a:lnTo>
                  <a:lnTo>
                    <a:pt x="685965" y="2300224"/>
                  </a:lnTo>
                  <a:lnTo>
                    <a:pt x="692785" y="2295372"/>
                  </a:lnTo>
                  <a:lnTo>
                    <a:pt x="697293" y="2288324"/>
                  </a:lnTo>
                  <a:lnTo>
                    <a:pt x="698804" y="2279789"/>
                  </a:lnTo>
                  <a:close/>
                </a:path>
                <a:path w="1153160" h="3049270" extrusionOk="0">
                  <a:moveTo>
                    <a:pt x="1152880" y="37909"/>
                  </a:moveTo>
                  <a:lnTo>
                    <a:pt x="1075220" y="0"/>
                  </a:lnTo>
                  <a:lnTo>
                    <a:pt x="1066012" y="47028"/>
                  </a:lnTo>
                  <a:lnTo>
                    <a:pt x="1152880" y="37909"/>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4" name="Google Shape;2254;p46"/>
            <p:cNvSpPr/>
            <p:nvPr/>
          </p:nvSpPr>
          <p:spPr>
            <a:xfrm>
              <a:off x="2254738" y="3221173"/>
              <a:ext cx="103505" cy="1439545"/>
            </a:xfrm>
            <a:custGeom>
              <a:avLst/>
              <a:gdLst/>
              <a:ahLst/>
              <a:cxnLst/>
              <a:rect l="l" t="t" r="r" b="b"/>
              <a:pathLst>
                <a:path w="103505" h="1439545" extrusionOk="0">
                  <a:moveTo>
                    <a:pt x="0" y="235838"/>
                  </a:moveTo>
                  <a:lnTo>
                    <a:pt x="68059" y="0"/>
                  </a:lnTo>
                  <a:lnTo>
                    <a:pt x="103289" y="143917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5" name="Google Shape;2255;p46"/>
            <p:cNvSpPr/>
            <p:nvPr/>
          </p:nvSpPr>
          <p:spPr>
            <a:xfrm>
              <a:off x="3660649" y="3122952"/>
              <a:ext cx="289560" cy="95250"/>
            </a:xfrm>
            <a:custGeom>
              <a:avLst/>
              <a:gdLst/>
              <a:ahLst/>
              <a:cxnLst/>
              <a:rect l="l" t="t" r="r" b="b"/>
              <a:pathLst>
                <a:path w="289560" h="95250" extrusionOk="0">
                  <a:moveTo>
                    <a:pt x="0" y="0"/>
                  </a:moveTo>
                  <a:lnTo>
                    <a:pt x="289115" y="9497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6" name="Google Shape;2256;p46"/>
            <p:cNvSpPr/>
            <p:nvPr/>
          </p:nvSpPr>
          <p:spPr>
            <a:xfrm>
              <a:off x="2297569" y="3189579"/>
              <a:ext cx="1673860" cy="55244"/>
            </a:xfrm>
            <a:custGeom>
              <a:avLst/>
              <a:gdLst/>
              <a:ahLst/>
              <a:cxnLst/>
              <a:rect l="l" t="t" r="r" b="b"/>
              <a:pathLst>
                <a:path w="1673860" h="55244" extrusionOk="0">
                  <a:moveTo>
                    <a:pt x="44767" y="22377"/>
                  </a:moveTo>
                  <a:lnTo>
                    <a:pt x="43002" y="13665"/>
                  </a:lnTo>
                  <a:lnTo>
                    <a:pt x="38201" y="6553"/>
                  </a:lnTo>
                  <a:lnTo>
                    <a:pt x="31089" y="1752"/>
                  </a:lnTo>
                  <a:lnTo>
                    <a:pt x="22390" y="0"/>
                  </a:lnTo>
                  <a:lnTo>
                    <a:pt x="13665" y="1752"/>
                  </a:lnTo>
                  <a:lnTo>
                    <a:pt x="6553" y="6553"/>
                  </a:lnTo>
                  <a:lnTo>
                    <a:pt x="1752" y="13665"/>
                  </a:lnTo>
                  <a:lnTo>
                    <a:pt x="0" y="22377"/>
                  </a:lnTo>
                  <a:lnTo>
                    <a:pt x="1752" y="31089"/>
                  </a:lnTo>
                  <a:lnTo>
                    <a:pt x="6553" y="38201"/>
                  </a:lnTo>
                  <a:lnTo>
                    <a:pt x="13665" y="43002"/>
                  </a:lnTo>
                  <a:lnTo>
                    <a:pt x="22390" y="44767"/>
                  </a:lnTo>
                  <a:lnTo>
                    <a:pt x="31089" y="43002"/>
                  </a:lnTo>
                  <a:lnTo>
                    <a:pt x="38201" y="38201"/>
                  </a:lnTo>
                  <a:lnTo>
                    <a:pt x="43002" y="31089"/>
                  </a:lnTo>
                  <a:lnTo>
                    <a:pt x="44767" y="22377"/>
                  </a:lnTo>
                  <a:close/>
                </a:path>
                <a:path w="1673860" h="55244" extrusionOk="0">
                  <a:moveTo>
                    <a:pt x="1673288" y="32562"/>
                  </a:moveTo>
                  <a:lnTo>
                    <a:pt x="1671535" y="23850"/>
                  </a:lnTo>
                  <a:lnTo>
                    <a:pt x="1666735" y="16738"/>
                  </a:lnTo>
                  <a:lnTo>
                    <a:pt x="1659623" y="11938"/>
                  </a:lnTo>
                  <a:lnTo>
                    <a:pt x="1650911" y="10185"/>
                  </a:lnTo>
                  <a:lnTo>
                    <a:pt x="1642198" y="11938"/>
                  </a:lnTo>
                  <a:lnTo>
                    <a:pt x="1635074" y="16738"/>
                  </a:lnTo>
                  <a:lnTo>
                    <a:pt x="1630286" y="23850"/>
                  </a:lnTo>
                  <a:lnTo>
                    <a:pt x="1628521" y="32562"/>
                  </a:lnTo>
                  <a:lnTo>
                    <a:pt x="1630286" y="41275"/>
                  </a:lnTo>
                  <a:lnTo>
                    <a:pt x="1635074" y="48387"/>
                  </a:lnTo>
                  <a:lnTo>
                    <a:pt x="1642198" y="53187"/>
                  </a:lnTo>
                  <a:lnTo>
                    <a:pt x="1650911" y="54952"/>
                  </a:lnTo>
                  <a:lnTo>
                    <a:pt x="1659623" y="53187"/>
                  </a:lnTo>
                  <a:lnTo>
                    <a:pt x="1666735" y="48387"/>
                  </a:lnTo>
                  <a:lnTo>
                    <a:pt x="1671535" y="41275"/>
                  </a:lnTo>
                  <a:lnTo>
                    <a:pt x="1673288" y="3256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7" name="Google Shape;2257;p46"/>
            <p:cNvSpPr/>
            <p:nvPr/>
          </p:nvSpPr>
          <p:spPr>
            <a:xfrm>
              <a:off x="1437281" y="2308449"/>
              <a:ext cx="1600200" cy="1560195"/>
            </a:xfrm>
            <a:custGeom>
              <a:avLst/>
              <a:gdLst/>
              <a:ahLst/>
              <a:cxnLst/>
              <a:rect l="l" t="t" r="r" b="b"/>
              <a:pathLst>
                <a:path w="1600200" h="1560195" extrusionOk="0">
                  <a:moveTo>
                    <a:pt x="0" y="1559979"/>
                  </a:moveTo>
                  <a:lnTo>
                    <a:pt x="6729" y="1511608"/>
                  </a:lnTo>
                  <a:lnTo>
                    <a:pt x="14736" y="1463658"/>
                  </a:lnTo>
                  <a:lnTo>
                    <a:pt x="24002" y="1416146"/>
                  </a:lnTo>
                  <a:lnTo>
                    <a:pt x="34508" y="1369090"/>
                  </a:lnTo>
                  <a:lnTo>
                    <a:pt x="46238" y="1322508"/>
                  </a:lnTo>
                  <a:lnTo>
                    <a:pt x="59174" y="1276417"/>
                  </a:lnTo>
                  <a:lnTo>
                    <a:pt x="73297" y="1230836"/>
                  </a:lnTo>
                  <a:lnTo>
                    <a:pt x="88590" y="1185782"/>
                  </a:lnTo>
                  <a:lnTo>
                    <a:pt x="105035" y="1141273"/>
                  </a:lnTo>
                  <a:lnTo>
                    <a:pt x="122615" y="1097327"/>
                  </a:lnTo>
                  <a:lnTo>
                    <a:pt x="141310" y="1053961"/>
                  </a:lnTo>
                  <a:lnTo>
                    <a:pt x="161105" y="1011194"/>
                  </a:lnTo>
                  <a:lnTo>
                    <a:pt x="181980" y="969043"/>
                  </a:lnTo>
                  <a:lnTo>
                    <a:pt x="203918" y="927526"/>
                  </a:lnTo>
                  <a:lnTo>
                    <a:pt x="226902" y="886661"/>
                  </a:lnTo>
                  <a:lnTo>
                    <a:pt x="250912" y="846466"/>
                  </a:lnTo>
                  <a:lnTo>
                    <a:pt x="275932" y="806958"/>
                  </a:lnTo>
                  <a:lnTo>
                    <a:pt x="301944" y="768156"/>
                  </a:lnTo>
                  <a:lnTo>
                    <a:pt x="328930" y="730077"/>
                  </a:lnTo>
                  <a:lnTo>
                    <a:pt x="356872" y="692739"/>
                  </a:lnTo>
                  <a:lnTo>
                    <a:pt x="385752" y="656160"/>
                  </a:lnTo>
                  <a:lnTo>
                    <a:pt x="415553" y="620357"/>
                  </a:lnTo>
                  <a:lnTo>
                    <a:pt x="446256" y="585349"/>
                  </a:lnTo>
                  <a:lnTo>
                    <a:pt x="477844" y="551153"/>
                  </a:lnTo>
                  <a:lnTo>
                    <a:pt x="510299" y="517787"/>
                  </a:lnTo>
                  <a:lnTo>
                    <a:pt x="543603" y="485269"/>
                  </a:lnTo>
                  <a:lnTo>
                    <a:pt x="577739" y="453617"/>
                  </a:lnTo>
                  <a:lnTo>
                    <a:pt x="612688" y="422848"/>
                  </a:lnTo>
                  <a:lnTo>
                    <a:pt x="648433" y="392981"/>
                  </a:lnTo>
                  <a:lnTo>
                    <a:pt x="684956" y="364032"/>
                  </a:lnTo>
                  <a:lnTo>
                    <a:pt x="722239" y="336021"/>
                  </a:lnTo>
                  <a:lnTo>
                    <a:pt x="760264" y="308965"/>
                  </a:lnTo>
                  <a:lnTo>
                    <a:pt x="799014" y="282881"/>
                  </a:lnTo>
                  <a:lnTo>
                    <a:pt x="838470" y="257787"/>
                  </a:lnTo>
                  <a:lnTo>
                    <a:pt x="878616" y="233702"/>
                  </a:lnTo>
                  <a:lnTo>
                    <a:pt x="919432" y="210643"/>
                  </a:lnTo>
                  <a:lnTo>
                    <a:pt x="960901" y="188628"/>
                  </a:lnTo>
                  <a:lnTo>
                    <a:pt x="1003006" y="167674"/>
                  </a:lnTo>
                  <a:lnTo>
                    <a:pt x="1045729" y="147800"/>
                  </a:lnTo>
                  <a:lnTo>
                    <a:pt x="1089051" y="129024"/>
                  </a:lnTo>
                  <a:lnTo>
                    <a:pt x="1132955" y="111362"/>
                  </a:lnTo>
                  <a:lnTo>
                    <a:pt x="1177424" y="94834"/>
                  </a:lnTo>
                  <a:lnTo>
                    <a:pt x="1222438" y="79456"/>
                  </a:lnTo>
                  <a:lnTo>
                    <a:pt x="1267981" y="65247"/>
                  </a:lnTo>
                  <a:lnTo>
                    <a:pt x="1314035" y="52224"/>
                  </a:lnTo>
                  <a:lnTo>
                    <a:pt x="1360582" y="40405"/>
                  </a:lnTo>
                  <a:lnTo>
                    <a:pt x="1407604" y="29809"/>
                  </a:lnTo>
                  <a:lnTo>
                    <a:pt x="1455083" y="20452"/>
                  </a:lnTo>
                  <a:lnTo>
                    <a:pt x="1503001" y="12353"/>
                  </a:lnTo>
                  <a:lnTo>
                    <a:pt x="1551341" y="5530"/>
                  </a:lnTo>
                  <a:lnTo>
                    <a:pt x="1600085"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8" name="Google Shape;2258;p46"/>
            <p:cNvSpPr/>
            <p:nvPr/>
          </p:nvSpPr>
          <p:spPr>
            <a:xfrm>
              <a:off x="2967001" y="1374775"/>
              <a:ext cx="73660" cy="934085"/>
            </a:xfrm>
            <a:custGeom>
              <a:avLst/>
              <a:gdLst/>
              <a:ahLst/>
              <a:cxnLst/>
              <a:rect l="l" t="t" r="r" b="b"/>
              <a:pathLst>
                <a:path w="73660" h="934085" extrusionOk="0">
                  <a:moveTo>
                    <a:pt x="73200" y="933579"/>
                  </a:moveTo>
                  <a:lnTo>
                    <a:pt x="0"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59" name="Google Shape;2259;p46"/>
            <p:cNvSpPr/>
            <p:nvPr/>
          </p:nvSpPr>
          <p:spPr>
            <a:xfrm>
              <a:off x="460375" y="3771399"/>
              <a:ext cx="978535" cy="100964"/>
            </a:xfrm>
            <a:custGeom>
              <a:avLst/>
              <a:gdLst/>
              <a:ahLst/>
              <a:cxnLst/>
              <a:rect l="l" t="t" r="r" b="b"/>
              <a:pathLst>
                <a:path w="978535" h="100964" extrusionOk="0">
                  <a:moveTo>
                    <a:pt x="978062" y="100733"/>
                  </a:moveTo>
                  <a:lnTo>
                    <a:pt x="0"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260" name="Google Shape;2260;p46"/>
            <p:cNvPicPr preferRelativeResize="0"/>
            <p:nvPr/>
          </p:nvPicPr>
          <p:blipFill rotWithShape="1">
            <a:blip r:embed="rId16">
              <a:alphaModFix/>
            </a:blip>
            <a:srcRect/>
            <a:stretch/>
          </p:blipFill>
          <p:spPr>
            <a:xfrm>
              <a:off x="821481" y="3639185"/>
              <a:ext cx="127215" cy="127215"/>
            </a:xfrm>
            <a:prstGeom prst="rect">
              <a:avLst/>
            </a:prstGeom>
            <a:noFill/>
            <a:ln>
              <a:noFill/>
            </a:ln>
          </p:spPr>
        </p:pic>
      </p:grpSp>
      <p:sp>
        <p:nvSpPr>
          <p:cNvPr id="2261" name="Google Shape;2261;p46"/>
          <p:cNvSpPr txBox="1"/>
          <p:nvPr/>
        </p:nvSpPr>
        <p:spPr>
          <a:xfrm>
            <a:off x="5284651" y="2397250"/>
            <a:ext cx="1593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pic>
        <p:nvPicPr>
          <p:cNvPr id="2262" name="Google Shape;2262;p46"/>
          <p:cNvPicPr preferRelativeResize="0"/>
          <p:nvPr/>
        </p:nvPicPr>
        <p:blipFill rotWithShape="1">
          <a:blip r:embed="rId17">
            <a:alphaModFix/>
          </a:blip>
          <a:srcRect/>
          <a:stretch/>
        </p:blipFill>
        <p:spPr>
          <a:xfrm>
            <a:off x="5433623" y="569794"/>
            <a:ext cx="127215" cy="127215"/>
          </a:xfrm>
          <a:prstGeom prst="rect">
            <a:avLst/>
          </a:prstGeom>
          <a:noFill/>
          <a:ln>
            <a:noFill/>
          </a:ln>
        </p:spPr>
      </p:pic>
      <p:sp>
        <p:nvSpPr>
          <p:cNvPr id="2263" name="Google Shape;2263;p46"/>
          <p:cNvSpPr txBox="1"/>
          <p:nvPr/>
        </p:nvSpPr>
        <p:spPr>
          <a:xfrm>
            <a:off x="5440864" y="568850"/>
            <a:ext cx="2577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p:txBody>
      </p:sp>
      <p:pic>
        <p:nvPicPr>
          <p:cNvPr id="2264" name="Google Shape;2264;p46"/>
          <p:cNvPicPr preferRelativeResize="0"/>
          <p:nvPr/>
        </p:nvPicPr>
        <p:blipFill rotWithShape="1">
          <a:blip r:embed="rId18">
            <a:alphaModFix/>
          </a:blip>
          <a:srcRect/>
          <a:stretch/>
        </p:blipFill>
        <p:spPr>
          <a:xfrm>
            <a:off x="7286547" y="324736"/>
            <a:ext cx="127215" cy="127215"/>
          </a:xfrm>
          <a:prstGeom prst="rect">
            <a:avLst/>
          </a:prstGeom>
          <a:noFill/>
          <a:ln>
            <a:noFill/>
          </a:ln>
        </p:spPr>
      </p:pic>
      <p:sp>
        <p:nvSpPr>
          <p:cNvPr id="2265" name="Google Shape;2265;p46"/>
          <p:cNvSpPr txBox="1"/>
          <p:nvPr/>
        </p:nvSpPr>
        <p:spPr>
          <a:xfrm>
            <a:off x="7293776" y="323800"/>
            <a:ext cx="1593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grpSp>
        <p:nvGrpSpPr>
          <p:cNvPr id="2266" name="Google Shape;2266;p46"/>
          <p:cNvGrpSpPr/>
          <p:nvPr/>
        </p:nvGrpSpPr>
        <p:grpSpPr>
          <a:xfrm>
            <a:off x="7055410" y="2521222"/>
            <a:ext cx="1532121" cy="1258185"/>
            <a:chOff x="2599460" y="3762222"/>
            <a:chExt cx="1532121" cy="1258185"/>
          </a:xfrm>
        </p:grpSpPr>
        <p:pic>
          <p:nvPicPr>
            <p:cNvPr id="2267" name="Google Shape;2267;p46"/>
            <p:cNvPicPr preferRelativeResize="0"/>
            <p:nvPr/>
          </p:nvPicPr>
          <p:blipFill rotWithShape="1">
            <a:blip r:embed="rId19">
              <a:alphaModFix/>
            </a:blip>
            <a:srcRect/>
            <a:stretch/>
          </p:blipFill>
          <p:spPr>
            <a:xfrm>
              <a:off x="2602471" y="4627841"/>
              <a:ext cx="136525" cy="136537"/>
            </a:xfrm>
            <a:prstGeom prst="rect">
              <a:avLst/>
            </a:prstGeom>
            <a:noFill/>
            <a:ln>
              <a:noFill/>
            </a:ln>
          </p:spPr>
        </p:pic>
        <p:pic>
          <p:nvPicPr>
            <p:cNvPr id="2268" name="Google Shape;2268;p46"/>
            <p:cNvPicPr preferRelativeResize="0"/>
            <p:nvPr/>
          </p:nvPicPr>
          <p:blipFill rotWithShape="1">
            <a:blip r:embed="rId5">
              <a:alphaModFix/>
            </a:blip>
            <a:srcRect/>
            <a:stretch/>
          </p:blipFill>
          <p:spPr>
            <a:xfrm>
              <a:off x="3995044" y="4883870"/>
              <a:ext cx="136537" cy="136537"/>
            </a:xfrm>
            <a:prstGeom prst="rect">
              <a:avLst/>
            </a:prstGeom>
            <a:noFill/>
            <a:ln>
              <a:noFill/>
            </a:ln>
          </p:spPr>
        </p:pic>
        <p:pic>
          <p:nvPicPr>
            <p:cNvPr id="2269" name="Google Shape;2269;p46"/>
            <p:cNvPicPr preferRelativeResize="0"/>
            <p:nvPr/>
          </p:nvPicPr>
          <p:blipFill rotWithShape="1">
            <a:blip r:embed="rId6">
              <a:alphaModFix/>
            </a:blip>
            <a:srcRect/>
            <a:stretch/>
          </p:blipFill>
          <p:spPr>
            <a:xfrm>
              <a:off x="2599460" y="3762222"/>
              <a:ext cx="142862" cy="142875"/>
            </a:xfrm>
            <a:prstGeom prst="rect">
              <a:avLst/>
            </a:prstGeom>
            <a:noFill/>
            <a:ln>
              <a:noFill/>
            </a:ln>
          </p:spPr>
        </p:pic>
      </p:grpSp>
      <p:sp>
        <p:nvSpPr>
          <p:cNvPr id="2270" name="Google Shape;2270;p46"/>
          <p:cNvSpPr txBox="1"/>
          <p:nvPr/>
        </p:nvSpPr>
        <p:spPr>
          <a:xfrm>
            <a:off x="7072355" y="2523250"/>
            <a:ext cx="2142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2271" name="Google Shape;2271;p46"/>
          <p:cNvPicPr preferRelativeResize="0"/>
          <p:nvPr/>
        </p:nvPicPr>
        <p:blipFill rotWithShape="1">
          <a:blip r:embed="rId20">
            <a:alphaModFix/>
          </a:blip>
          <a:srcRect/>
          <a:stretch/>
        </p:blipFill>
        <p:spPr>
          <a:xfrm>
            <a:off x="8371648" y="2702831"/>
            <a:ext cx="142875" cy="142875"/>
          </a:xfrm>
          <a:prstGeom prst="rect">
            <a:avLst/>
          </a:prstGeom>
          <a:noFill/>
          <a:ln>
            <a:noFill/>
          </a:ln>
        </p:spPr>
      </p:pic>
      <p:sp>
        <p:nvSpPr>
          <p:cNvPr id="2272" name="Google Shape;2272;p46"/>
          <p:cNvSpPr txBox="1"/>
          <p:nvPr/>
        </p:nvSpPr>
        <p:spPr>
          <a:xfrm>
            <a:off x="8383124" y="2705975"/>
            <a:ext cx="1593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273" name="Google Shape;2273;p46"/>
          <p:cNvPicPr preferRelativeResize="0"/>
          <p:nvPr/>
        </p:nvPicPr>
        <p:blipFill rotWithShape="1">
          <a:blip r:embed="rId21">
            <a:alphaModFix/>
          </a:blip>
          <a:srcRect/>
          <a:stretch/>
        </p:blipFill>
        <p:spPr>
          <a:xfrm>
            <a:off x="8301473" y="3617299"/>
            <a:ext cx="127215" cy="127215"/>
          </a:xfrm>
          <a:prstGeom prst="rect">
            <a:avLst/>
          </a:prstGeom>
          <a:noFill/>
          <a:ln>
            <a:noFill/>
          </a:ln>
        </p:spPr>
      </p:pic>
      <p:sp>
        <p:nvSpPr>
          <p:cNvPr id="2274" name="Google Shape;2274;p46"/>
          <p:cNvSpPr txBox="1"/>
          <p:nvPr/>
        </p:nvSpPr>
        <p:spPr>
          <a:xfrm>
            <a:off x="8281825" y="3570826"/>
            <a:ext cx="322500" cy="173700"/>
          </a:xfrm>
          <a:prstGeom prst="rect">
            <a:avLst/>
          </a:prstGeom>
          <a:noFill/>
          <a:ln>
            <a:noFill/>
          </a:ln>
        </p:spPr>
        <p:txBody>
          <a:bodyPr spcFirstLastPara="1" wrap="square" lIns="0" tIns="12050" rIns="0" bIns="0" anchor="t" anchorCtr="0">
            <a:spAutoFit/>
          </a:bodyPr>
          <a:lstStyle/>
          <a:p>
            <a:pPr marL="38100" lvl="0" indent="0" algn="l" rtl="0">
              <a:lnSpc>
                <a:spcPct val="100000"/>
              </a:lnSpc>
              <a:spcBef>
                <a:spcPts val="0"/>
              </a:spcBef>
              <a:spcAft>
                <a:spcPts val="0"/>
              </a:spcAft>
              <a:buNone/>
            </a:pPr>
            <a:r>
              <a:rPr lang="en" sz="650" b="1">
                <a:latin typeface="Arial"/>
                <a:ea typeface="Arial"/>
                <a:cs typeface="Arial"/>
                <a:sym typeface="Arial"/>
              </a:rPr>
              <a:t>BR </a:t>
            </a:r>
            <a:r>
              <a:rPr lang="en" sz="1050" b="1" baseline="-25000">
                <a:solidFill>
                  <a:srgbClr val="FFFFFF"/>
                </a:solidFill>
                <a:latin typeface="Arial"/>
                <a:ea typeface="Arial"/>
                <a:cs typeface="Arial"/>
                <a:sym typeface="Arial"/>
              </a:rPr>
              <a:t>PU</a:t>
            </a:r>
            <a:endParaRPr sz="1050" baseline="-25000">
              <a:latin typeface="Arial"/>
              <a:ea typeface="Arial"/>
              <a:cs typeface="Arial"/>
              <a:sym typeface="Arial"/>
            </a:endParaRPr>
          </a:p>
        </p:txBody>
      </p:sp>
      <p:grpSp>
        <p:nvGrpSpPr>
          <p:cNvPr id="2275" name="Google Shape;2275;p46"/>
          <p:cNvGrpSpPr/>
          <p:nvPr/>
        </p:nvGrpSpPr>
        <p:grpSpPr>
          <a:xfrm>
            <a:off x="7991980" y="1619297"/>
            <a:ext cx="159433" cy="313592"/>
            <a:chOff x="3536030" y="2860297"/>
            <a:chExt cx="159433" cy="313592"/>
          </a:xfrm>
        </p:grpSpPr>
        <p:pic>
          <p:nvPicPr>
            <p:cNvPr id="2276" name="Google Shape;2276;p46"/>
            <p:cNvPicPr preferRelativeResize="0"/>
            <p:nvPr/>
          </p:nvPicPr>
          <p:blipFill rotWithShape="1">
            <a:blip r:embed="rId22">
              <a:alphaModFix/>
            </a:blip>
            <a:srcRect/>
            <a:stretch/>
          </p:blipFill>
          <p:spPr>
            <a:xfrm>
              <a:off x="3568248" y="2860297"/>
              <a:ext cx="127215" cy="127215"/>
            </a:xfrm>
            <a:prstGeom prst="rect">
              <a:avLst/>
            </a:prstGeom>
            <a:noFill/>
            <a:ln>
              <a:noFill/>
            </a:ln>
          </p:spPr>
        </p:pic>
        <p:pic>
          <p:nvPicPr>
            <p:cNvPr id="2277" name="Google Shape;2277;p46"/>
            <p:cNvPicPr preferRelativeResize="0"/>
            <p:nvPr/>
          </p:nvPicPr>
          <p:blipFill rotWithShape="1">
            <a:blip r:embed="rId23">
              <a:alphaModFix/>
            </a:blip>
            <a:srcRect/>
            <a:stretch/>
          </p:blipFill>
          <p:spPr>
            <a:xfrm>
              <a:off x="3536030" y="3046674"/>
              <a:ext cx="127215" cy="127215"/>
            </a:xfrm>
            <a:prstGeom prst="rect">
              <a:avLst/>
            </a:prstGeom>
            <a:noFill/>
            <a:ln>
              <a:noFill/>
            </a:ln>
          </p:spPr>
        </p:pic>
      </p:grpSp>
      <p:sp>
        <p:nvSpPr>
          <p:cNvPr id="2278" name="Google Shape;2278;p46"/>
          <p:cNvSpPr txBox="1"/>
          <p:nvPr/>
        </p:nvSpPr>
        <p:spPr>
          <a:xfrm>
            <a:off x="8001719" y="1614950"/>
            <a:ext cx="214200" cy="300900"/>
          </a:xfrm>
          <a:prstGeom prst="rect">
            <a:avLst/>
          </a:prstGeom>
          <a:noFill/>
          <a:ln>
            <a:noFill/>
          </a:ln>
        </p:spPr>
        <p:txBody>
          <a:bodyPr spcFirstLastPara="1" wrap="square" lIns="0" tIns="12050" rIns="0" bIns="0" anchor="t" anchorCtr="0">
            <a:spAutoFit/>
          </a:bodyPr>
          <a:lstStyle/>
          <a:p>
            <a:pPr marL="4064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12700" lvl="0" indent="0" algn="l" rtl="0">
              <a:lnSpc>
                <a:spcPct val="100000"/>
              </a:lnSpc>
              <a:spcBef>
                <a:spcPts val="69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grpSp>
        <p:nvGrpSpPr>
          <p:cNvPr id="2279" name="Google Shape;2279;p46"/>
          <p:cNvGrpSpPr/>
          <p:nvPr/>
        </p:nvGrpSpPr>
        <p:grpSpPr>
          <a:xfrm>
            <a:off x="6629665" y="1892802"/>
            <a:ext cx="527137" cy="447049"/>
            <a:chOff x="2173715" y="3133802"/>
            <a:chExt cx="527137" cy="447049"/>
          </a:xfrm>
        </p:grpSpPr>
        <p:pic>
          <p:nvPicPr>
            <p:cNvPr id="2280" name="Google Shape;2280;p46"/>
            <p:cNvPicPr preferRelativeResize="0"/>
            <p:nvPr/>
          </p:nvPicPr>
          <p:blipFill rotWithShape="1">
            <a:blip r:embed="rId17">
              <a:alphaModFix/>
            </a:blip>
            <a:srcRect/>
            <a:stretch/>
          </p:blipFill>
          <p:spPr>
            <a:xfrm>
              <a:off x="2573637" y="3133802"/>
              <a:ext cx="127215" cy="127215"/>
            </a:xfrm>
            <a:prstGeom prst="rect">
              <a:avLst/>
            </a:prstGeom>
            <a:noFill/>
            <a:ln>
              <a:noFill/>
            </a:ln>
          </p:spPr>
        </p:pic>
        <p:pic>
          <p:nvPicPr>
            <p:cNvPr id="2281" name="Google Shape;2281;p46"/>
            <p:cNvPicPr preferRelativeResize="0"/>
            <p:nvPr/>
          </p:nvPicPr>
          <p:blipFill rotWithShape="1">
            <a:blip r:embed="rId21">
              <a:alphaModFix/>
            </a:blip>
            <a:srcRect/>
            <a:stretch/>
          </p:blipFill>
          <p:spPr>
            <a:xfrm>
              <a:off x="2173715" y="3453636"/>
              <a:ext cx="127215" cy="127215"/>
            </a:xfrm>
            <a:prstGeom prst="rect">
              <a:avLst/>
            </a:prstGeom>
            <a:noFill/>
            <a:ln>
              <a:noFill/>
            </a:ln>
          </p:spPr>
        </p:pic>
      </p:grpSp>
      <p:sp>
        <p:nvSpPr>
          <p:cNvPr id="2282" name="Google Shape;2282;p46"/>
          <p:cNvSpPr txBox="1"/>
          <p:nvPr/>
        </p:nvSpPr>
        <p:spPr>
          <a:xfrm>
            <a:off x="6638714" y="1888462"/>
            <a:ext cx="513600" cy="443700"/>
          </a:xfrm>
          <a:prstGeom prst="rect">
            <a:avLst/>
          </a:prstGeom>
          <a:noFill/>
          <a:ln>
            <a:noFill/>
          </a:ln>
        </p:spPr>
        <p:txBody>
          <a:bodyPr spcFirstLastPara="1" wrap="square" lIns="0" tIns="12050" rIns="0" bIns="0" anchor="t" anchorCtr="0">
            <a:spAutoFit/>
          </a:bodyPr>
          <a:lstStyle/>
          <a:p>
            <a:pPr marL="0" marR="5080" lvl="0" indent="0" algn="r"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a:p>
            <a:pPr marL="0" lvl="0" indent="0" algn="l" rtl="0">
              <a:lnSpc>
                <a:spcPct val="100000"/>
              </a:lnSpc>
              <a:spcBef>
                <a:spcPts val="0"/>
              </a:spcBef>
              <a:spcAft>
                <a:spcPts val="0"/>
              </a:spcAft>
              <a:buNone/>
            </a:pPr>
            <a:endParaRPr sz="650">
              <a:latin typeface="Arial"/>
              <a:ea typeface="Arial"/>
              <a:cs typeface="Arial"/>
              <a:sym typeface="Arial"/>
            </a:endParaRPr>
          </a:p>
          <a:p>
            <a:pPr marL="0" lvl="0" indent="0" algn="l" rtl="0">
              <a:lnSpc>
                <a:spcPct val="100000"/>
              </a:lnSpc>
              <a:spcBef>
                <a:spcPts val="245"/>
              </a:spcBef>
              <a:spcAft>
                <a:spcPts val="0"/>
              </a:spcAft>
              <a:buNone/>
            </a:pPr>
            <a:endParaRPr sz="650">
              <a:latin typeface="Arial"/>
              <a:ea typeface="Arial"/>
              <a:cs typeface="Arial"/>
              <a:sym typeface="Arial"/>
            </a:endParaRPr>
          </a:p>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283" name="Google Shape;2283;p46"/>
          <p:cNvPicPr preferRelativeResize="0"/>
          <p:nvPr/>
        </p:nvPicPr>
        <p:blipFill rotWithShape="1">
          <a:blip r:embed="rId17">
            <a:alphaModFix/>
          </a:blip>
          <a:srcRect/>
          <a:stretch/>
        </p:blipFill>
        <p:spPr>
          <a:xfrm>
            <a:off x="6747117" y="3211973"/>
            <a:ext cx="127215" cy="127215"/>
          </a:xfrm>
          <a:prstGeom prst="rect">
            <a:avLst/>
          </a:prstGeom>
          <a:noFill/>
          <a:ln>
            <a:noFill/>
          </a:ln>
        </p:spPr>
      </p:pic>
      <p:sp>
        <p:nvSpPr>
          <p:cNvPr id="2284" name="Google Shape;2284;p46"/>
          <p:cNvSpPr txBox="1"/>
          <p:nvPr/>
        </p:nvSpPr>
        <p:spPr>
          <a:xfrm>
            <a:off x="6756106" y="3207625"/>
            <a:ext cx="431700" cy="30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a:p>
            <a:pPr marL="0" marR="5080" lvl="0" indent="0" algn="r" rtl="0">
              <a:lnSpc>
                <a:spcPct val="100000"/>
              </a:lnSpc>
              <a:spcBef>
                <a:spcPts val="625"/>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sp>
        <p:nvSpPr>
          <p:cNvPr id="2285" name="Google Shape;2285;p46"/>
          <p:cNvSpPr txBox="1"/>
          <p:nvPr/>
        </p:nvSpPr>
        <p:spPr>
          <a:xfrm>
            <a:off x="307000" y="3946725"/>
            <a:ext cx="4257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Ball hit to left field (7.7.5 CCA pp. 73)</a:t>
            </a:r>
            <a:endParaRPr sz="1300">
              <a:solidFill>
                <a:schemeClr val="dk1"/>
              </a:solidFill>
              <a:latin typeface="Roboto"/>
              <a:ea typeface="Roboto"/>
              <a:cs typeface="Roboto"/>
              <a:sym typeface="Roboto"/>
            </a:endParaRPr>
          </a:p>
        </p:txBody>
      </p:sp>
      <p:sp>
        <p:nvSpPr>
          <p:cNvPr id="2286" name="Google Shape;2286;p46"/>
          <p:cNvSpPr txBox="1"/>
          <p:nvPr/>
        </p:nvSpPr>
        <p:spPr>
          <a:xfrm>
            <a:off x="4904150" y="396235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Ball hit to right field (7.7.6 CCA pp. 74)</a:t>
            </a:r>
            <a:endParaRPr sz="1300">
              <a:solidFill>
                <a:schemeClr val="dk1"/>
              </a:solidFill>
              <a:latin typeface="Roboto"/>
              <a:ea typeface="Roboto"/>
              <a:cs typeface="Roboto"/>
              <a:sym typeface="Roboto"/>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90"/>
        <p:cNvGrpSpPr/>
        <p:nvPr/>
      </p:nvGrpSpPr>
      <p:grpSpPr>
        <a:xfrm>
          <a:off x="0" y="0"/>
          <a:ext cx="0" cy="0"/>
          <a:chOff x="0" y="0"/>
          <a:chExt cx="0" cy="0"/>
        </a:xfrm>
      </p:grpSpPr>
      <p:sp>
        <p:nvSpPr>
          <p:cNvPr id="2291" name="Google Shape;2291;p47"/>
          <p:cNvSpPr/>
          <p:nvPr/>
        </p:nvSpPr>
        <p:spPr>
          <a:xfrm>
            <a:off x="314883" y="172800"/>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2" name="Google Shape;2292;p47"/>
          <p:cNvSpPr/>
          <p:nvPr/>
        </p:nvSpPr>
        <p:spPr>
          <a:xfrm>
            <a:off x="314883" y="172800"/>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3" name="Google Shape;2293;p47"/>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Base hit with runners in scoring position</a:t>
            </a:r>
            <a:endParaRPr/>
          </a:p>
        </p:txBody>
      </p:sp>
      <p:sp>
        <p:nvSpPr>
          <p:cNvPr id="2294" name="Google Shape;2294;p47"/>
          <p:cNvSpPr/>
          <p:nvPr/>
        </p:nvSpPr>
        <p:spPr>
          <a:xfrm>
            <a:off x="314883" y="172800"/>
            <a:ext cx="3712210" cy="3676650"/>
          </a:xfrm>
          <a:custGeom>
            <a:avLst/>
            <a:gdLst/>
            <a:ahLst/>
            <a:cxnLst/>
            <a:rect l="l" t="t" r="r" b="b"/>
            <a:pathLst>
              <a:path w="3712210" h="3676650" extrusionOk="0">
                <a:moveTo>
                  <a:pt x="3704358" y="3486044"/>
                </a:moveTo>
                <a:lnTo>
                  <a:pt x="3220503" y="3486044"/>
                </a:lnTo>
                <a:lnTo>
                  <a:pt x="3236013" y="3530911"/>
                </a:lnTo>
                <a:lnTo>
                  <a:pt x="3259481" y="3571557"/>
                </a:lnTo>
                <a:lnTo>
                  <a:pt x="3289926" y="3606899"/>
                </a:lnTo>
                <a:lnTo>
                  <a:pt x="3326417" y="3636006"/>
                </a:lnTo>
                <a:lnTo>
                  <a:pt x="3368024" y="3657950"/>
                </a:lnTo>
                <a:lnTo>
                  <a:pt x="3413818" y="3671798"/>
                </a:lnTo>
                <a:lnTo>
                  <a:pt x="3462868" y="3676621"/>
                </a:lnTo>
                <a:lnTo>
                  <a:pt x="3507687" y="3672603"/>
                </a:lnTo>
                <a:lnTo>
                  <a:pt x="3549870" y="3661020"/>
                </a:lnTo>
                <a:lnTo>
                  <a:pt x="3588714" y="3642575"/>
                </a:lnTo>
                <a:lnTo>
                  <a:pt x="3623514" y="3617974"/>
                </a:lnTo>
                <a:lnTo>
                  <a:pt x="3653566" y="3587920"/>
                </a:lnTo>
                <a:lnTo>
                  <a:pt x="3678165" y="3553118"/>
                </a:lnTo>
                <a:lnTo>
                  <a:pt x="3696608" y="3514273"/>
                </a:lnTo>
                <a:lnTo>
                  <a:pt x="3704358" y="3486044"/>
                </a:lnTo>
                <a:close/>
              </a:path>
              <a:path w="3712210" h="3676650" extrusionOk="0">
                <a:moveTo>
                  <a:pt x="1068337" y="3367706"/>
                </a:moveTo>
                <a:lnTo>
                  <a:pt x="0" y="3367706"/>
                </a:lnTo>
                <a:lnTo>
                  <a:pt x="0" y="3486044"/>
                </a:lnTo>
                <a:lnTo>
                  <a:pt x="3220503" y="3486044"/>
                </a:lnTo>
                <a:lnTo>
                  <a:pt x="3220450" y="3485892"/>
                </a:lnTo>
                <a:lnTo>
                  <a:pt x="3704400" y="3485892"/>
                </a:lnTo>
                <a:lnTo>
                  <a:pt x="3708190" y="3472088"/>
                </a:lnTo>
                <a:lnTo>
                  <a:pt x="3712207" y="3427269"/>
                </a:lnTo>
                <a:lnTo>
                  <a:pt x="3707368" y="3378141"/>
                </a:lnTo>
                <a:lnTo>
                  <a:pt x="3705295" y="3371300"/>
                </a:lnTo>
                <a:lnTo>
                  <a:pt x="1069781" y="3371300"/>
                </a:lnTo>
                <a:lnTo>
                  <a:pt x="1068337" y="3367706"/>
                </a:lnTo>
                <a:close/>
              </a:path>
              <a:path w="3712210" h="3676650" extrusionOk="0">
                <a:moveTo>
                  <a:pt x="2697248" y="898648"/>
                </a:moveTo>
                <a:lnTo>
                  <a:pt x="2643229" y="899365"/>
                </a:lnTo>
                <a:lnTo>
                  <a:pt x="2647292" y="899365"/>
                </a:lnTo>
                <a:lnTo>
                  <a:pt x="2601708" y="901183"/>
                </a:lnTo>
                <a:lnTo>
                  <a:pt x="2554426" y="904327"/>
                </a:lnTo>
                <a:lnTo>
                  <a:pt x="2507491" y="908700"/>
                </a:lnTo>
                <a:lnTo>
                  <a:pt x="2460918" y="914288"/>
                </a:lnTo>
                <a:lnTo>
                  <a:pt x="2414723" y="921073"/>
                </a:lnTo>
                <a:lnTo>
                  <a:pt x="2368924" y="929040"/>
                </a:lnTo>
                <a:lnTo>
                  <a:pt x="2323535" y="938172"/>
                </a:lnTo>
                <a:lnTo>
                  <a:pt x="2278573" y="948454"/>
                </a:lnTo>
                <a:lnTo>
                  <a:pt x="2234054" y="959869"/>
                </a:lnTo>
                <a:lnTo>
                  <a:pt x="2189995" y="972402"/>
                </a:lnTo>
                <a:lnTo>
                  <a:pt x="2146410" y="986036"/>
                </a:lnTo>
                <a:lnTo>
                  <a:pt x="2103316" y="1000755"/>
                </a:lnTo>
                <a:lnTo>
                  <a:pt x="2060729" y="1016543"/>
                </a:lnTo>
                <a:lnTo>
                  <a:pt x="2018666" y="1033385"/>
                </a:lnTo>
                <a:lnTo>
                  <a:pt x="1977142" y="1051264"/>
                </a:lnTo>
                <a:lnTo>
                  <a:pt x="1936173" y="1070163"/>
                </a:lnTo>
                <a:lnTo>
                  <a:pt x="1895776" y="1090068"/>
                </a:lnTo>
                <a:lnTo>
                  <a:pt x="1855966" y="1110961"/>
                </a:lnTo>
                <a:lnTo>
                  <a:pt x="1816760" y="1132828"/>
                </a:lnTo>
                <a:lnTo>
                  <a:pt x="1778173" y="1155651"/>
                </a:lnTo>
                <a:lnTo>
                  <a:pt x="1740222" y="1179415"/>
                </a:lnTo>
                <a:lnTo>
                  <a:pt x="1702922" y="1204103"/>
                </a:lnTo>
                <a:lnTo>
                  <a:pt x="1666291" y="1229701"/>
                </a:lnTo>
                <a:lnTo>
                  <a:pt x="1630343" y="1256190"/>
                </a:lnTo>
                <a:lnTo>
                  <a:pt x="1595095" y="1283557"/>
                </a:lnTo>
                <a:lnTo>
                  <a:pt x="1560562" y="1311783"/>
                </a:lnTo>
                <a:lnTo>
                  <a:pt x="1526762" y="1340854"/>
                </a:lnTo>
                <a:lnTo>
                  <a:pt x="1493710" y="1370754"/>
                </a:lnTo>
                <a:lnTo>
                  <a:pt x="1461422" y="1401465"/>
                </a:lnTo>
                <a:lnTo>
                  <a:pt x="1429914" y="1432973"/>
                </a:lnTo>
                <a:lnTo>
                  <a:pt x="1399203" y="1465261"/>
                </a:lnTo>
                <a:lnTo>
                  <a:pt x="1369303" y="1498313"/>
                </a:lnTo>
                <a:lnTo>
                  <a:pt x="1340232" y="1532114"/>
                </a:lnTo>
                <a:lnTo>
                  <a:pt x="1312005" y="1566646"/>
                </a:lnTo>
                <a:lnTo>
                  <a:pt x="1284639" y="1601894"/>
                </a:lnTo>
                <a:lnTo>
                  <a:pt x="1258150" y="1637842"/>
                </a:lnTo>
                <a:lnTo>
                  <a:pt x="1232552" y="1674473"/>
                </a:lnTo>
                <a:lnTo>
                  <a:pt x="1207864" y="1711773"/>
                </a:lnTo>
                <a:lnTo>
                  <a:pt x="1184100" y="1749724"/>
                </a:lnTo>
                <a:lnTo>
                  <a:pt x="1161277" y="1788311"/>
                </a:lnTo>
                <a:lnTo>
                  <a:pt x="1139410" y="1827517"/>
                </a:lnTo>
                <a:lnTo>
                  <a:pt x="1118517" y="1867327"/>
                </a:lnTo>
                <a:lnTo>
                  <a:pt x="1098612" y="1907724"/>
                </a:lnTo>
                <a:lnTo>
                  <a:pt x="1079713" y="1948693"/>
                </a:lnTo>
                <a:lnTo>
                  <a:pt x="1061834" y="1990217"/>
                </a:lnTo>
                <a:lnTo>
                  <a:pt x="1044992" y="2032280"/>
                </a:lnTo>
                <a:lnTo>
                  <a:pt x="1029204" y="2074867"/>
                </a:lnTo>
                <a:lnTo>
                  <a:pt x="1014485" y="2117961"/>
                </a:lnTo>
                <a:lnTo>
                  <a:pt x="1000851" y="2161546"/>
                </a:lnTo>
                <a:lnTo>
                  <a:pt x="988318" y="2205606"/>
                </a:lnTo>
                <a:lnTo>
                  <a:pt x="976903" y="2250124"/>
                </a:lnTo>
                <a:lnTo>
                  <a:pt x="966621" y="2295086"/>
                </a:lnTo>
                <a:lnTo>
                  <a:pt x="957489" y="2340475"/>
                </a:lnTo>
                <a:lnTo>
                  <a:pt x="949522" y="2386274"/>
                </a:lnTo>
                <a:lnTo>
                  <a:pt x="942737" y="2432469"/>
                </a:lnTo>
                <a:lnTo>
                  <a:pt x="937149" y="2479042"/>
                </a:lnTo>
                <a:lnTo>
                  <a:pt x="932776" y="2525977"/>
                </a:lnTo>
                <a:lnTo>
                  <a:pt x="929631" y="2573260"/>
                </a:lnTo>
                <a:lnTo>
                  <a:pt x="927733" y="2620872"/>
                </a:lnTo>
                <a:lnTo>
                  <a:pt x="927097" y="2668799"/>
                </a:lnTo>
                <a:lnTo>
                  <a:pt x="927905" y="2722788"/>
                </a:lnTo>
                <a:lnTo>
                  <a:pt x="930305" y="2776199"/>
                </a:lnTo>
                <a:lnTo>
                  <a:pt x="934259" y="2829030"/>
                </a:lnTo>
                <a:lnTo>
                  <a:pt x="939731" y="2881280"/>
                </a:lnTo>
                <a:lnTo>
                  <a:pt x="946684" y="2932947"/>
                </a:lnTo>
                <a:lnTo>
                  <a:pt x="955080" y="2984027"/>
                </a:lnTo>
                <a:lnTo>
                  <a:pt x="964883" y="3034518"/>
                </a:lnTo>
                <a:lnTo>
                  <a:pt x="976055" y="3084419"/>
                </a:lnTo>
                <a:lnTo>
                  <a:pt x="988560" y="3133728"/>
                </a:lnTo>
                <a:lnTo>
                  <a:pt x="1002361" y="3182441"/>
                </a:lnTo>
                <a:lnTo>
                  <a:pt x="1017421" y="3230557"/>
                </a:lnTo>
                <a:lnTo>
                  <a:pt x="1033702" y="3278074"/>
                </a:lnTo>
                <a:lnTo>
                  <a:pt x="1051168" y="3324989"/>
                </a:lnTo>
                <a:lnTo>
                  <a:pt x="1069781" y="3371300"/>
                </a:lnTo>
                <a:lnTo>
                  <a:pt x="1069108" y="3367706"/>
                </a:lnTo>
                <a:lnTo>
                  <a:pt x="3704206" y="3367706"/>
                </a:lnTo>
                <a:lnTo>
                  <a:pt x="3671461" y="3290623"/>
                </a:lnTo>
                <a:lnTo>
                  <a:pt x="3642264" y="3254102"/>
                </a:lnTo>
                <a:lnTo>
                  <a:pt x="3606817" y="3223654"/>
                </a:lnTo>
                <a:lnTo>
                  <a:pt x="3566058" y="3200212"/>
                </a:lnTo>
                <a:lnTo>
                  <a:pt x="3521844" y="3185029"/>
                </a:lnTo>
                <a:lnTo>
                  <a:pt x="3520043" y="3185029"/>
                </a:lnTo>
                <a:lnTo>
                  <a:pt x="3520167" y="2573260"/>
                </a:lnTo>
                <a:lnTo>
                  <a:pt x="3520293" y="1948693"/>
                </a:lnTo>
                <a:lnTo>
                  <a:pt x="3520416" y="1340854"/>
                </a:lnTo>
                <a:lnTo>
                  <a:pt x="3520476" y="1045422"/>
                </a:lnTo>
                <a:lnTo>
                  <a:pt x="3402505" y="1045422"/>
                </a:lnTo>
                <a:lnTo>
                  <a:pt x="3402505" y="1042519"/>
                </a:lnTo>
                <a:lnTo>
                  <a:pt x="3357686" y="1023963"/>
                </a:lnTo>
                <a:lnTo>
                  <a:pt x="3309041" y="1005133"/>
                </a:lnTo>
                <a:lnTo>
                  <a:pt x="3260845" y="987880"/>
                </a:lnTo>
                <a:lnTo>
                  <a:pt x="3212877" y="972190"/>
                </a:lnTo>
                <a:lnTo>
                  <a:pt x="3164918" y="958053"/>
                </a:lnTo>
                <a:lnTo>
                  <a:pt x="3116746" y="945456"/>
                </a:lnTo>
                <a:lnTo>
                  <a:pt x="3068141" y="934386"/>
                </a:lnTo>
                <a:lnTo>
                  <a:pt x="3018882" y="924831"/>
                </a:lnTo>
                <a:lnTo>
                  <a:pt x="2968749" y="916780"/>
                </a:lnTo>
                <a:lnTo>
                  <a:pt x="2917521" y="910220"/>
                </a:lnTo>
                <a:lnTo>
                  <a:pt x="2864977" y="905139"/>
                </a:lnTo>
                <a:lnTo>
                  <a:pt x="2810898" y="901525"/>
                </a:lnTo>
                <a:lnTo>
                  <a:pt x="2755062" y="899365"/>
                </a:lnTo>
                <a:lnTo>
                  <a:pt x="2697248" y="898648"/>
                </a:lnTo>
                <a:close/>
              </a:path>
              <a:path w="3712210" h="3676650" extrusionOk="0">
                <a:moveTo>
                  <a:pt x="3704206" y="3367706"/>
                </a:moveTo>
                <a:lnTo>
                  <a:pt x="1069108" y="3367706"/>
                </a:lnTo>
                <a:lnTo>
                  <a:pt x="1069781" y="3371300"/>
                </a:lnTo>
                <a:lnTo>
                  <a:pt x="3705295" y="3371300"/>
                </a:lnTo>
                <a:lnTo>
                  <a:pt x="3704206" y="3367706"/>
                </a:lnTo>
                <a:close/>
              </a:path>
              <a:path w="3712210" h="3676650" extrusionOk="0">
                <a:moveTo>
                  <a:pt x="3520920" y="3184712"/>
                </a:moveTo>
                <a:lnTo>
                  <a:pt x="3520043" y="3185029"/>
                </a:lnTo>
                <a:lnTo>
                  <a:pt x="3521844" y="3185029"/>
                </a:lnTo>
                <a:lnTo>
                  <a:pt x="3520920" y="3184712"/>
                </a:lnTo>
                <a:close/>
              </a:path>
              <a:path w="3712210" h="3676650" extrusionOk="0">
                <a:moveTo>
                  <a:pt x="3402505" y="1042519"/>
                </a:moveTo>
                <a:lnTo>
                  <a:pt x="3402505" y="1045422"/>
                </a:lnTo>
                <a:lnTo>
                  <a:pt x="3407001" y="1044381"/>
                </a:lnTo>
                <a:lnTo>
                  <a:pt x="3402505" y="1042519"/>
                </a:lnTo>
                <a:close/>
              </a:path>
              <a:path w="3712210" h="3676650" extrusionOk="0">
                <a:moveTo>
                  <a:pt x="3520687" y="0"/>
                </a:moveTo>
                <a:lnTo>
                  <a:pt x="3402505" y="0"/>
                </a:lnTo>
                <a:lnTo>
                  <a:pt x="3402505" y="1042519"/>
                </a:lnTo>
                <a:lnTo>
                  <a:pt x="3407001" y="1044381"/>
                </a:lnTo>
                <a:lnTo>
                  <a:pt x="3402505" y="1045422"/>
                </a:lnTo>
                <a:lnTo>
                  <a:pt x="3520476" y="1045422"/>
                </a:lnTo>
                <a:lnTo>
                  <a:pt x="3520687"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5" name="Google Shape;2295;p47"/>
          <p:cNvSpPr/>
          <p:nvPr/>
        </p:nvSpPr>
        <p:spPr>
          <a:xfrm>
            <a:off x="2106701" y="3549958"/>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6" name="Google Shape;2296;p47"/>
          <p:cNvSpPr/>
          <p:nvPr/>
        </p:nvSpPr>
        <p:spPr>
          <a:xfrm>
            <a:off x="2166289" y="1987463"/>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4" y="1405858"/>
                </a:lnTo>
                <a:lnTo>
                  <a:pt x="118730" y="1434906"/>
                </a:lnTo>
                <a:lnTo>
                  <a:pt x="148045" y="1469790"/>
                </a:lnTo>
                <a:lnTo>
                  <a:pt x="170704" y="1509654"/>
                </a:lnTo>
                <a:lnTo>
                  <a:pt x="185851" y="1553641"/>
                </a:lnTo>
                <a:lnTo>
                  <a:pt x="185851" y="1553832"/>
                </a:lnTo>
                <a:lnTo>
                  <a:pt x="1367624" y="1553832"/>
                </a:lnTo>
                <a:lnTo>
                  <a:pt x="1382357" y="1510818"/>
                </a:lnTo>
                <a:lnTo>
                  <a:pt x="1404565" y="1471459"/>
                </a:lnTo>
                <a:lnTo>
                  <a:pt x="1433293" y="1436949"/>
                </a:lnTo>
                <a:lnTo>
                  <a:pt x="1467713" y="1408117"/>
                </a:lnTo>
                <a:lnTo>
                  <a:pt x="1506996" y="1385791"/>
                </a:lnTo>
                <a:lnTo>
                  <a:pt x="1550314" y="1370799"/>
                </a:lnTo>
                <a:lnTo>
                  <a:pt x="1551889" y="1369974"/>
                </a:lnTo>
                <a:lnTo>
                  <a:pt x="1551889" y="187388"/>
                </a:lnTo>
                <a:lnTo>
                  <a:pt x="1551000" y="186994"/>
                </a:lnTo>
                <a:lnTo>
                  <a:pt x="190" y="186994"/>
                </a:lnTo>
                <a:lnTo>
                  <a:pt x="0" y="185407"/>
                </a:lnTo>
                <a:close/>
              </a:path>
              <a:path w="1551939" h="1554479" extrusionOk="0">
                <a:moveTo>
                  <a:pt x="1371612" y="0"/>
                </a:moveTo>
                <a:lnTo>
                  <a:pt x="185051" y="342"/>
                </a:lnTo>
                <a:lnTo>
                  <a:pt x="185140" y="558"/>
                </a:lnTo>
                <a:lnTo>
                  <a:pt x="170331" y="44704"/>
                </a:lnTo>
                <a:lnTo>
                  <a:pt x="147977" y="84761"/>
                </a:lnTo>
                <a:lnTo>
                  <a:pt x="118930" y="119875"/>
                </a:lnTo>
                <a:lnTo>
                  <a:pt x="84047" y="149189"/>
                </a:lnTo>
                <a:lnTo>
                  <a:pt x="44182" y="171847"/>
                </a:lnTo>
                <a:lnTo>
                  <a:pt x="190" y="186994"/>
                </a:lnTo>
                <a:lnTo>
                  <a:pt x="1551000" y="186994"/>
                </a:lnTo>
                <a:lnTo>
                  <a:pt x="1550111" y="186601"/>
                </a:lnTo>
                <a:lnTo>
                  <a:pt x="1506594" y="171483"/>
                </a:lnTo>
                <a:lnTo>
                  <a:pt x="1467909" y="148897"/>
                </a:lnTo>
                <a:lnTo>
                  <a:pt x="1434557" y="119678"/>
                </a:lnTo>
                <a:lnTo>
                  <a:pt x="1407120"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7" name="Google Shape;2297;p47"/>
          <p:cNvSpPr/>
          <p:nvPr/>
        </p:nvSpPr>
        <p:spPr>
          <a:xfrm>
            <a:off x="2837241" y="2666715"/>
            <a:ext cx="348614" cy="348614"/>
          </a:xfrm>
          <a:custGeom>
            <a:avLst/>
            <a:gdLst/>
            <a:ahLst/>
            <a:cxnLst/>
            <a:rect l="l" t="t" r="r" b="b"/>
            <a:pathLst>
              <a:path w="348614" h="348614" extrusionOk="0">
                <a:moveTo>
                  <a:pt x="174091" y="0"/>
                </a:moveTo>
                <a:lnTo>
                  <a:pt x="127809" y="6218"/>
                </a:lnTo>
                <a:lnTo>
                  <a:pt x="86222" y="23767"/>
                </a:lnTo>
                <a:lnTo>
                  <a:pt x="50988" y="50988"/>
                </a:lnTo>
                <a:lnTo>
                  <a:pt x="23767" y="86222"/>
                </a:lnTo>
                <a:lnTo>
                  <a:pt x="6218" y="127809"/>
                </a:lnTo>
                <a:lnTo>
                  <a:pt x="0" y="174091"/>
                </a:lnTo>
                <a:lnTo>
                  <a:pt x="6218" y="220368"/>
                </a:lnTo>
                <a:lnTo>
                  <a:pt x="23767" y="261954"/>
                </a:lnTo>
                <a:lnTo>
                  <a:pt x="50988" y="297189"/>
                </a:lnTo>
                <a:lnTo>
                  <a:pt x="86222" y="324412"/>
                </a:lnTo>
                <a:lnTo>
                  <a:pt x="127809" y="341963"/>
                </a:lnTo>
                <a:lnTo>
                  <a:pt x="174091" y="348183"/>
                </a:lnTo>
                <a:lnTo>
                  <a:pt x="220373" y="341963"/>
                </a:lnTo>
                <a:lnTo>
                  <a:pt x="261960" y="324412"/>
                </a:lnTo>
                <a:lnTo>
                  <a:pt x="297194" y="297189"/>
                </a:lnTo>
                <a:lnTo>
                  <a:pt x="324415" y="261954"/>
                </a:lnTo>
                <a:lnTo>
                  <a:pt x="341964" y="220368"/>
                </a:lnTo>
                <a:lnTo>
                  <a:pt x="348183" y="174091"/>
                </a:lnTo>
                <a:lnTo>
                  <a:pt x="341964" y="127809"/>
                </a:lnTo>
                <a:lnTo>
                  <a:pt x="324415" y="86222"/>
                </a:lnTo>
                <a:lnTo>
                  <a:pt x="297194" y="50988"/>
                </a:lnTo>
                <a:lnTo>
                  <a:pt x="261960" y="23767"/>
                </a:lnTo>
                <a:lnTo>
                  <a:pt x="220373" y="6218"/>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8" name="Google Shape;2298;p47"/>
          <p:cNvSpPr/>
          <p:nvPr/>
        </p:nvSpPr>
        <p:spPr>
          <a:xfrm>
            <a:off x="2952625" y="2781337"/>
            <a:ext cx="78104" cy="78104"/>
          </a:xfrm>
          <a:custGeom>
            <a:avLst/>
            <a:gdLst/>
            <a:ahLst/>
            <a:cxnLst/>
            <a:rect l="l" t="t" r="r" b="b"/>
            <a:pathLst>
              <a:path w="78104"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299" name="Google Shape;2299;p47"/>
          <p:cNvSpPr/>
          <p:nvPr/>
        </p:nvSpPr>
        <p:spPr>
          <a:xfrm>
            <a:off x="3777745" y="1907596"/>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0" name="Google Shape;2300;p47"/>
          <p:cNvSpPr/>
          <p:nvPr/>
        </p:nvSpPr>
        <p:spPr>
          <a:xfrm>
            <a:off x="2083676" y="1906730"/>
            <a:ext cx="1693545" cy="74294"/>
          </a:xfrm>
          <a:custGeom>
            <a:avLst/>
            <a:gdLst/>
            <a:ahLst/>
            <a:cxnLst/>
            <a:rect l="l" t="t" r="r" b="b"/>
            <a:pathLst>
              <a:path w="1693545" h="74294" extrusionOk="0">
                <a:moveTo>
                  <a:pt x="49923" y="0"/>
                </a:moveTo>
                <a:lnTo>
                  <a:pt x="0" y="0"/>
                </a:lnTo>
                <a:lnTo>
                  <a:pt x="0" y="49936"/>
                </a:lnTo>
                <a:lnTo>
                  <a:pt x="49923" y="49936"/>
                </a:lnTo>
                <a:lnTo>
                  <a:pt x="49923" y="0"/>
                </a:lnTo>
                <a:close/>
              </a:path>
              <a:path w="1693545" h="74294"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1" name="Google Shape;2301;p47"/>
          <p:cNvSpPr/>
          <p:nvPr/>
        </p:nvSpPr>
        <p:spPr>
          <a:xfrm>
            <a:off x="314871" y="172812"/>
            <a:ext cx="3467100" cy="3430904"/>
          </a:xfrm>
          <a:custGeom>
            <a:avLst/>
            <a:gdLst/>
            <a:ahLst/>
            <a:cxnLst/>
            <a:rect l="l" t="t" r="r" b="b"/>
            <a:pathLst>
              <a:path w="3467100" h="3430904" extrusionOk="0">
                <a:moveTo>
                  <a:pt x="3461283" y="3422497"/>
                </a:moveTo>
                <a:lnTo>
                  <a:pt x="0" y="3422497"/>
                </a:lnTo>
                <a:lnTo>
                  <a:pt x="0" y="3430435"/>
                </a:lnTo>
                <a:lnTo>
                  <a:pt x="3461283" y="3430435"/>
                </a:lnTo>
                <a:lnTo>
                  <a:pt x="3461283" y="3422497"/>
                </a:lnTo>
                <a:close/>
              </a:path>
              <a:path w="3467100" h="3430904" extrusionOk="0">
                <a:moveTo>
                  <a:pt x="3466833" y="0"/>
                </a:moveTo>
                <a:lnTo>
                  <a:pt x="3458895" y="0"/>
                </a:lnTo>
                <a:lnTo>
                  <a:pt x="3458895" y="3408997"/>
                </a:lnTo>
                <a:lnTo>
                  <a:pt x="3466833" y="3408997"/>
                </a:lnTo>
                <a:lnTo>
                  <a:pt x="346683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302" name="Google Shape;2302;p47"/>
          <p:cNvPicPr preferRelativeResize="0"/>
          <p:nvPr/>
        </p:nvPicPr>
        <p:blipFill rotWithShape="1">
          <a:blip r:embed="rId3">
            <a:alphaModFix/>
          </a:blip>
          <a:srcRect/>
          <a:stretch/>
        </p:blipFill>
        <p:spPr>
          <a:xfrm>
            <a:off x="3644194" y="3465554"/>
            <a:ext cx="277845" cy="279445"/>
          </a:xfrm>
          <a:prstGeom prst="rect">
            <a:avLst/>
          </a:prstGeom>
          <a:noFill/>
          <a:ln>
            <a:noFill/>
          </a:ln>
        </p:spPr>
      </p:pic>
      <p:pic>
        <p:nvPicPr>
          <p:cNvPr id="2303" name="Google Shape;2303;p47"/>
          <p:cNvPicPr preferRelativeResize="0"/>
          <p:nvPr/>
        </p:nvPicPr>
        <p:blipFill rotWithShape="1">
          <a:blip r:embed="rId4">
            <a:alphaModFix/>
          </a:blip>
          <a:srcRect/>
          <a:stretch/>
        </p:blipFill>
        <p:spPr>
          <a:xfrm>
            <a:off x="2505794" y="2645523"/>
            <a:ext cx="120240" cy="83342"/>
          </a:xfrm>
          <a:prstGeom prst="rect">
            <a:avLst/>
          </a:prstGeom>
          <a:noFill/>
          <a:ln>
            <a:noFill/>
          </a:ln>
        </p:spPr>
      </p:pic>
      <p:sp>
        <p:nvSpPr>
          <p:cNvPr id="2304" name="Google Shape;2304;p47"/>
          <p:cNvSpPr/>
          <p:nvPr/>
        </p:nvSpPr>
        <p:spPr>
          <a:xfrm>
            <a:off x="2965930" y="604355"/>
            <a:ext cx="46989" cy="86994"/>
          </a:xfrm>
          <a:custGeom>
            <a:avLst/>
            <a:gdLst/>
            <a:ahLst/>
            <a:cxnLst/>
            <a:rect l="l" t="t" r="r" b="b"/>
            <a:pathLst>
              <a:path w="46989" h="86994" extrusionOk="0">
                <a:moveTo>
                  <a:pt x="2273" y="0"/>
                </a:moveTo>
                <a:lnTo>
                  <a:pt x="0" y="86690"/>
                </a:lnTo>
                <a:lnTo>
                  <a:pt x="46761" y="75526"/>
                </a:lnTo>
                <a:lnTo>
                  <a:pt x="227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5" name="Google Shape;2305;p47"/>
          <p:cNvSpPr/>
          <p:nvPr/>
        </p:nvSpPr>
        <p:spPr>
          <a:xfrm>
            <a:off x="2978095" y="650010"/>
            <a:ext cx="733425" cy="2887979"/>
          </a:xfrm>
          <a:custGeom>
            <a:avLst/>
            <a:gdLst/>
            <a:ahLst/>
            <a:cxnLst/>
            <a:rect l="l" t="t" r="r" b="b"/>
            <a:pathLst>
              <a:path w="733425" h="2887979" extrusionOk="0">
                <a:moveTo>
                  <a:pt x="733082" y="2887916"/>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6" name="Google Shape;2306;p47"/>
          <p:cNvSpPr/>
          <p:nvPr/>
        </p:nvSpPr>
        <p:spPr>
          <a:xfrm>
            <a:off x="2975052" y="710871"/>
            <a:ext cx="43814" cy="43814"/>
          </a:xfrm>
          <a:custGeom>
            <a:avLst/>
            <a:gdLst/>
            <a:ahLst/>
            <a:cxnLst/>
            <a:rect l="l" t="t" r="r" b="b"/>
            <a:pathLst>
              <a:path w="43814" h="43814" extrusionOk="0">
                <a:moveTo>
                  <a:pt x="24574" y="0"/>
                </a:moveTo>
                <a:lnTo>
                  <a:pt x="16195" y="525"/>
                </a:lnTo>
                <a:lnTo>
                  <a:pt x="8626" y="4155"/>
                </a:lnTo>
                <a:lnTo>
                  <a:pt x="2828" y="10640"/>
                </a:lnTo>
                <a:lnTo>
                  <a:pt x="0" y="18861"/>
                </a:lnTo>
                <a:lnTo>
                  <a:pt x="526" y="27241"/>
                </a:lnTo>
                <a:lnTo>
                  <a:pt x="4153" y="34813"/>
                </a:lnTo>
                <a:lnTo>
                  <a:pt x="10626" y="40612"/>
                </a:lnTo>
                <a:lnTo>
                  <a:pt x="18854" y="43442"/>
                </a:lnTo>
                <a:lnTo>
                  <a:pt x="27237" y="42917"/>
                </a:lnTo>
                <a:lnTo>
                  <a:pt x="34811" y="39287"/>
                </a:lnTo>
                <a:lnTo>
                  <a:pt x="40611" y="32802"/>
                </a:lnTo>
                <a:lnTo>
                  <a:pt x="43441" y="24582"/>
                </a:lnTo>
                <a:lnTo>
                  <a:pt x="42916" y="16206"/>
                </a:lnTo>
                <a:lnTo>
                  <a:pt x="39285" y="8634"/>
                </a:lnTo>
                <a:lnTo>
                  <a:pt x="32800" y="2830"/>
                </a:lnTo>
                <a:lnTo>
                  <a:pt x="2457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7" name="Google Shape;2307;p47"/>
          <p:cNvSpPr/>
          <p:nvPr/>
        </p:nvSpPr>
        <p:spPr>
          <a:xfrm>
            <a:off x="2975052" y="710871"/>
            <a:ext cx="43814" cy="43814"/>
          </a:xfrm>
          <a:custGeom>
            <a:avLst/>
            <a:gdLst/>
            <a:ahLst/>
            <a:cxnLst/>
            <a:rect l="l" t="t" r="r" b="b"/>
            <a:pathLst>
              <a:path w="43814" h="43814" extrusionOk="0">
                <a:moveTo>
                  <a:pt x="32800" y="2830"/>
                </a:moveTo>
                <a:lnTo>
                  <a:pt x="24574" y="0"/>
                </a:lnTo>
                <a:lnTo>
                  <a:pt x="16195" y="525"/>
                </a:lnTo>
                <a:lnTo>
                  <a:pt x="8626" y="4155"/>
                </a:lnTo>
                <a:lnTo>
                  <a:pt x="2828" y="10640"/>
                </a:lnTo>
                <a:lnTo>
                  <a:pt x="0" y="18861"/>
                </a:lnTo>
                <a:lnTo>
                  <a:pt x="526" y="27241"/>
                </a:lnTo>
                <a:lnTo>
                  <a:pt x="4153" y="34813"/>
                </a:lnTo>
                <a:lnTo>
                  <a:pt x="10626" y="40612"/>
                </a:lnTo>
                <a:lnTo>
                  <a:pt x="18854" y="43442"/>
                </a:lnTo>
                <a:lnTo>
                  <a:pt x="27237" y="42917"/>
                </a:lnTo>
                <a:lnTo>
                  <a:pt x="34811" y="39287"/>
                </a:lnTo>
                <a:lnTo>
                  <a:pt x="40611" y="32802"/>
                </a:lnTo>
                <a:lnTo>
                  <a:pt x="43441" y="24582"/>
                </a:lnTo>
                <a:lnTo>
                  <a:pt x="42916" y="16206"/>
                </a:lnTo>
                <a:lnTo>
                  <a:pt x="39285" y="8634"/>
                </a:lnTo>
                <a:lnTo>
                  <a:pt x="32800" y="283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8" name="Google Shape;2308;p47"/>
          <p:cNvSpPr/>
          <p:nvPr/>
        </p:nvSpPr>
        <p:spPr>
          <a:xfrm>
            <a:off x="2178617" y="3420701"/>
            <a:ext cx="46989" cy="87629"/>
          </a:xfrm>
          <a:custGeom>
            <a:avLst/>
            <a:gdLst/>
            <a:ahLst/>
            <a:cxnLst/>
            <a:rect l="l" t="t" r="r" b="b"/>
            <a:pathLst>
              <a:path w="46989" h="87629" extrusionOk="0">
                <a:moveTo>
                  <a:pt x="0" y="0"/>
                </a:moveTo>
                <a:lnTo>
                  <a:pt x="5435" y="87490"/>
                </a:lnTo>
                <a:lnTo>
                  <a:pt x="46735" y="11226"/>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09" name="Google Shape;2309;p47"/>
          <p:cNvSpPr/>
          <p:nvPr/>
        </p:nvSpPr>
        <p:spPr>
          <a:xfrm>
            <a:off x="2195928" y="556357"/>
            <a:ext cx="655319" cy="2907029"/>
          </a:xfrm>
          <a:custGeom>
            <a:avLst/>
            <a:gdLst/>
            <a:ahLst/>
            <a:cxnLst/>
            <a:rect l="l" t="t" r="r" b="b"/>
            <a:pathLst>
              <a:path w="655319" h="2907029" extrusionOk="0">
                <a:moveTo>
                  <a:pt x="654862" y="0"/>
                </a:moveTo>
                <a:lnTo>
                  <a:pt x="0" y="2906649"/>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10" name="Google Shape;2310;p47"/>
          <p:cNvSpPr/>
          <p:nvPr/>
        </p:nvSpPr>
        <p:spPr>
          <a:xfrm>
            <a:off x="2195098" y="3359335"/>
            <a:ext cx="43180" cy="43179"/>
          </a:xfrm>
          <a:custGeom>
            <a:avLst/>
            <a:gdLst/>
            <a:ahLst/>
            <a:cxnLst/>
            <a:rect l="l" t="t" r="r" b="b"/>
            <a:pathLst>
              <a:path w="43180" h="43179" extrusionOk="0">
                <a:moveTo>
                  <a:pt x="17875" y="0"/>
                </a:moveTo>
                <a:lnTo>
                  <a:pt x="9769" y="3159"/>
                </a:lnTo>
                <a:lnTo>
                  <a:pt x="3520" y="9202"/>
                </a:lnTo>
                <a:lnTo>
                  <a:pt x="193" y="16909"/>
                </a:lnTo>
                <a:lnTo>
                  <a:pt x="0" y="25303"/>
                </a:lnTo>
                <a:lnTo>
                  <a:pt x="3152" y="33411"/>
                </a:lnTo>
                <a:lnTo>
                  <a:pt x="9200" y="39659"/>
                </a:lnTo>
                <a:lnTo>
                  <a:pt x="16908" y="42986"/>
                </a:lnTo>
                <a:lnTo>
                  <a:pt x="25303" y="43180"/>
                </a:lnTo>
                <a:lnTo>
                  <a:pt x="33416" y="40027"/>
                </a:lnTo>
                <a:lnTo>
                  <a:pt x="39658" y="33982"/>
                </a:lnTo>
                <a:lnTo>
                  <a:pt x="42982" y="26272"/>
                </a:lnTo>
                <a:lnTo>
                  <a:pt x="43178" y="17873"/>
                </a:lnTo>
                <a:lnTo>
                  <a:pt x="40033" y="9763"/>
                </a:lnTo>
                <a:lnTo>
                  <a:pt x="33977" y="3515"/>
                </a:lnTo>
                <a:lnTo>
                  <a:pt x="26267" y="189"/>
                </a:lnTo>
                <a:lnTo>
                  <a:pt x="1787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11" name="Google Shape;2311;p47"/>
          <p:cNvSpPr/>
          <p:nvPr/>
        </p:nvSpPr>
        <p:spPr>
          <a:xfrm>
            <a:off x="2195098" y="3359335"/>
            <a:ext cx="43180" cy="43179"/>
          </a:xfrm>
          <a:custGeom>
            <a:avLst/>
            <a:gdLst/>
            <a:ahLst/>
            <a:cxnLst/>
            <a:rect l="l" t="t" r="r" b="b"/>
            <a:pathLst>
              <a:path w="43180" h="43179" extrusionOk="0">
                <a:moveTo>
                  <a:pt x="3152" y="33411"/>
                </a:moveTo>
                <a:lnTo>
                  <a:pt x="9200" y="39659"/>
                </a:lnTo>
                <a:lnTo>
                  <a:pt x="16908" y="42986"/>
                </a:lnTo>
                <a:lnTo>
                  <a:pt x="25303" y="43180"/>
                </a:lnTo>
                <a:lnTo>
                  <a:pt x="33416" y="40027"/>
                </a:lnTo>
                <a:lnTo>
                  <a:pt x="39658" y="33982"/>
                </a:lnTo>
                <a:lnTo>
                  <a:pt x="42982" y="26272"/>
                </a:lnTo>
                <a:lnTo>
                  <a:pt x="43178" y="17873"/>
                </a:lnTo>
                <a:lnTo>
                  <a:pt x="40033" y="9763"/>
                </a:lnTo>
                <a:lnTo>
                  <a:pt x="33977" y="3515"/>
                </a:lnTo>
                <a:lnTo>
                  <a:pt x="26267" y="189"/>
                </a:lnTo>
                <a:lnTo>
                  <a:pt x="17875" y="0"/>
                </a:lnTo>
                <a:lnTo>
                  <a:pt x="9769" y="3159"/>
                </a:lnTo>
                <a:lnTo>
                  <a:pt x="3520" y="9202"/>
                </a:lnTo>
                <a:lnTo>
                  <a:pt x="193" y="16909"/>
                </a:lnTo>
                <a:lnTo>
                  <a:pt x="0" y="25303"/>
                </a:lnTo>
                <a:lnTo>
                  <a:pt x="3152" y="3341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12" name="Google Shape;2312;p47"/>
          <p:cNvSpPr/>
          <p:nvPr/>
        </p:nvSpPr>
        <p:spPr>
          <a:xfrm>
            <a:off x="3373934" y="3590564"/>
            <a:ext cx="86360" cy="47625"/>
          </a:xfrm>
          <a:custGeom>
            <a:avLst/>
            <a:gdLst/>
            <a:ahLst/>
            <a:cxnLst/>
            <a:rect l="l" t="t" r="r" b="b"/>
            <a:pathLst>
              <a:path w="86360" h="47625" extrusionOk="0">
                <a:moveTo>
                  <a:pt x="0" y="0"/>
                </a:moveTo>
                <a:lnTo>
                  <a:pt x="7912" y="47434"/>
                </a:lnTo>
                <a:lnTo>
                  <a:pt x="86347" y="8280"/>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13" name="Google Shape;2313;p47"/>
          <p:cNvSpPr/>
          <p:nvPr/>
        </p:nvSpPr>
        <p:spPr>
          <a:xfrm>
            <a:off x="3571392" y="1771595"/>
            <a:ext cx="240029" cy="1838960"/>
          </a:xfrm>
          <a:custGeom>
            <a:avLst/>
            <a:gdLst/>
            <a:ahLst/>
            <a:cxnLst/>
            <a:rect l="l" t="t" r="r" b="b"/>
            <a:pathLst>
              <a:path w="240029" h="1838960" extrusionOk="0">
                <a:moveTo>
                  <a:pt x="112255" y="1838337"/>
                </a:moveTo>
                <a:lnTo>
                  <a:pt x="126811" y="1744159"/>
                </a:lnTo>
                <a:lnTo>
                  <a:pt x="138833" y="1665225"/>
                </a:lnTo>
                <a:lnTo>
                  <a:pt x="154774" y="1558747"/>
                </a:lnTo>
                <a:lnTo>
                  <a:pt x="181089" y="1381937"/>
                </a:lnTo>
                <a:lnTo>
                  <a:pt x="239906" y="580326"/>
                </a:lnTo>
                <a:lnTo>
                  <a:pt x="167978" y="170360"/>
                </a:lnTo>
                <a:lnTo>
                  <a:pt x="57332" y="20699"/>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314" name="Google Shape;2314;p47"/>
          <p:cNvPicPr preferRelativeResize="0"/>
          <p:nvPr/>
        </p:nvPicPr>
        <p:blipFill rotWithShape="1">
          <a:blip r:embed="rId5">
            <a:alphaModFix/>
          </a:blip>
          <a:srcRect/>
          <a:stretch/>
        </p:blipFill>
        <p:spPr>
          <a:xfrm>
            <a:off x="3539778" y="3731167"/>
            <a:ext cx="287604" cy="138483"/>
          </a:xfrm>
          <a:prstGeom prst="rect">
            <a:avLst/>
          </a:prstGeom>
          <a:noFill/>
          <a:ln>
            <a:noFill/>
          </a:ln>
        </p:spPr>
      </p:pic>
      <p:sp>
        <p:nvSpPr>
          <p:cNvPr id="2315" name="Google Shape;2315;p47"/>
          <p:cNvSpPr/>
          <p:nvPr/>
        </p:nvSpPr>
        <p:spPr>
          <a:xfrm>
            <a:off x="1854581" y="2621575"/>
            <a:ext cx="764539" cy="766445"/>
          </a:xfrm>
          <a:custGeom>
            <a:avLst/>
            <a:gdLst/>
            <a:ahLst/>
            <a:cxnLst/>
            <a:rect l="l" t="t" r="r" b="b"/>
            <a:pathLst>
              <a:path w="764539" h="766445" extrusionOk="0">
                <a:moveTo>
                  <a:pt x="51460" y="765848"/>
                </a:moveTo>
                <a:lnTo>
                  <a:pt x="45491" y="679323"/>
                </a:lnTo>
                <a:lnTo>
                  <a:pt x="0" y="694880"/>
                </a:lnTo>
                <a:lnTo>
                  <a:pt x="51460" y="765848"/>
                </a:lnTo>
                <a:close/>
              </a:path>
              <a:path w="764539" h="766445" extrusionOk="0">
                <a:moveTo>
                  <a:pt x="608088" y="547839"/>
                </a:moveTo>
                <a:lnTo>
                  <a:pt x="564756" y="526961"/>
                </a:lnTo>
                <a:lnTo>
                  <a:pt x="551548" y="613625"/>
                </a:lnTo>
                <a:lnTo>
                  <a:pt x="608088" y="547839"/>
                </a:lnTo>
                <a:close/>
              </a:path>
              <a:path w="764539" h="766445" extrusionOk="0">
                <a:moveTo>
                  <a:pt x="763955" y="21361"/>
                </a:moveTo>
                <a:lnTo>
                  <a:pt x="762012" y="12877"/>
                </a:lnTo>
                <a:lnTo>
                  <a:pt x="757161" y="6032"/>
                </a:lnTo>
                <a:lnTo>
                  <a:pt x="750087" y="1511"/>
                </a:lnTo>
                <a:lnTo>
                  <a:pt x="741527" y="0"/>
                </a:lnTo>
                <a:lnTo>
                  <a:pt x="733044" y="1917"/>
                </a:lnTo>
                <a:lnTo>
                  <a:pt x="726198" y="6781"/>
                </a:lnTo>
                <a:lnTo>
                  <a:pt x="721677" y="13855"/>
                </a:lnTo>
                <a:lnTo>
                  <a:pt x="720166" y="22428"/>
                </a:lnTo>
                <a:lnTo>
                  <a:pt x="722083" y="30899"/>
                </a:lnTo>
                <a:lnTo>
                  <a:pt x="726948" y="37757"/>
                </a:lnTo>
                <a:lnTo>
                  <a:pt x="734009" y="42278"/>
                </a:lnTo>
                <a:lnTo>
                  <a:pt x="742581" y="43789"/>
                </a:lnTo>
                <a:lnTo>
                  <a:pt x="751052" y="41859"/>
                </a:lnTo>
                <a:lnTo>
                  <a:pt x="757897" y="36995"/>
                </a:lnTo>
                <a:lnTo>
                  <a:pt x="762431" y="29921"/>
                </a:lnTo>
                <a:lnTo>
                  <a:pt x="763955" y="2136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16" name="Google Shape;2316;p47"/>
          <p:cNvSpPr/>
          <p:nvPr/>
        </p:nvSpPr>
        <p:spPr>
          <a:xfrm>
            <a:off x="2012425" y="2325925"/>
            <a:ext cx="1392993" cy="1360897"/>
          </a:xfrm>
          <a:custGeom>
            <a:avLst/>
            <a:gdLst/>
            <a:ahLst/>
            <a:cxnLst/>
            <a:rect l="l" t="t" r="r" b="b"/>
            <a:pathLst>
              <a:path w="55893" h="55220" extrusionOk="0">
                <a:moveTo>
                  <a:pt x="1242" y="0"/>
                </a:moveTo>
                <a:cubicBezTo>
                  <a:pt x="541" y="11849"/>
                  <a:pt x="-613" y="23780"/>
                  <a:pt x="461" y="35602"/>
                </a:cubicBezTo>
                <a:cubicBezTo>
                  <a:pt x="903" y="40471"/>
                  <a:pt x="-29" y="46510"/>
                  <a:pt x="3428" y="49967"/>
                </a:cubicBezTo>
                <a:cubicBezTo>
                  <a:pt x="9219" y="55758"/>
                  <a:pt x="19458" y="53673"/>
                  <a:pt x="27631" y="54183"/>
                </a:cubicBezTo>
                <a:cubicBezTo>
                  <a:pt x="37058" y="54772"/>
                  <a:pt x="47799" y="57020"/>
                  <a:pt x="55893" y="52153"/>
                </a:cubicBezTo>
              </a:path>
            </a:pathLst>
          </a:custGeom>
          <a:noFill/>
          <a:ln w="9525" cap="flat" cmpd="sng">
            <a:solidFill>
              <a:srgbClr val="000000"/>
            </a:solidFill>
            <a:prstDash val="solid"/>
            <a:round/>
            <a:headEnd type="none" w="med" len="med"/>
            <a:tailEnd type="none" w="med" len="med"/>
          </a:ln>
        </p:spPr>
        <p:txBody>
          <a:bodyPr/>
          <a:lstStyle/>
          <a:p>
            <a:endParaRPr lang="en-US"/>
          </a:p>
        </p:txBody>
      </p:sp>
      <p:pic>
        <p:nvPicPr>
          <p:cNvPr id="2317" name="Google Shape;2317;p47"/>
          <p:cNvPicPr preferRelativeResize="0"/>
          <p:nvPr/>
        </p:nvPicPr>
        <p:blipFill rotWithShape="1">
          <a:blip r:embed="rId6">
            <a:alphaModFix/>
          </a:blip>
          <a:srcRect/>
          <a:stretch/>
        </p:blipFill>
        <p:spPr>
          <a:xfrm>
            <a:off x="3195291" y="3575404"/>
            <a:ext cx="127673" cy="127685"/>
          </a:xfrm>
          <a:prstGeom prst="rect">
            <a:avLst/>
          </a:prstGeom>
          <a:noFill/>
          <a:ln>
            <a:noFill/>
          </a:ln>
        </p:spPr>
      </p:pic>
      <p:sp>
        <p:nvSpPr>
          <p:cNvPr id="2318" name="Google Shape;2318;p47"/>
          <p:cNvSpPr txBox="1"/>
          <p:nvPr/>
        </p:nvSpPr>
        <p:spPr>
          <a:xfrm>
            <a:off x="3203758" y="3574007"/>
            <a:ext cx="131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319" name="Google Shape;2319;p47"/>
          <p:cNvPicPr preferRelativeResize="0"/>
          <p:nvPr/>
        </p:nvPicPr>
        <p:blipFill rotWithShape="1">
          <a:blip r:embed="rId7">
            <a:alphaModFix/>
          </a:blip>
          <a:srcRect/>
          <a:stretch/>
        </p:blipFill>
        <p:spPr>
          <a:xfrm>
            <a:off x="1991263" y="2198237"/>
            <a:ext cx="127673" cy="127685"/>
          </a:xfrm>
          <a:prstGeom prst="rect">
            <a:avLst/>
          </a:prstGeom>
          <a:noFill/>
          <a:ln>
            <a:noFill/>
          </a:ln>
        </p:spPr>
      </p:pic>
      <p:sp>
        <p:nvSpPr>
          <p:cNvPr id="2320" name="Google Shape;2320;p47"/>
          <p:cNvSpPr/>
          <p:nvPr/>
        </p:nvSpPr>
        <p:spPr>
          <a:xfrm>
            <a:off x="311708" y="170539"/>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21" name="Google Shape;2321;p47"/>
          <p:cNvSpPr/>
          <p:nvPr/>
        </p:nvSpPr>
        <p:spPr>
          <a:xfrm>
            <a:off x="338965" y="199107"/>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22" name="Google Shape;2322;p47"/>
          <p:cNvSpPr txBox="1"/>
          <p:nvPr/>
        </p:nvSpPr>
        <p:spPr>
          <a:xfrm>
            <a:off x="2012429" y="2196840"/>
            <a:ext cx="1188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grpSp>
        <p:nvGrpSpPr>
          <p:cNvPr id="2323" name="Google Shape;2323;p47"/>
          <p:cNvGrpSpPr/>
          <p:nvPr/>
        </p:nvGrpSpPr>
        <p:grpSpPr>
          <a:xfrm>
            <a:off x="1771610" y="302101"/>
            <a:ext cx="1700529" cy="3070689"/>
            <a:chOff x="2157385" y="1504076"/>
            <a:chExt cx="1700529" cy="3070689"/>
          </a:xfrm>
        </p:grpSpPr>
        <p:sp>
          <p:nvSpPr>
            <p:cNvPr id="2324" name="Google Shape;2324;p47"/>
            <p:cNvSpPr/>
            <p:nvPr/>
          </p:nvSpPr>
          <p:spPr>
            <a:xfrm>
              <a:off x="2157385" y="2984090"/>
              <a:ext cx="1700529" cy="1590675"/>
            </a:xfrm>
            <a:custGeom>
              <a:avLst/>
              <a:gdLst/>
              <a:ahLst/>
              <a:cxnLst/>
              <a:rect l="l" t="t" r="r" b="b"/>
              <a:pathLst>
                <a:path w="1700529" h="1590675" extrusionOk="0">
                  <a:moveTo>
                    <a:pt x="1700242" y="110199"/>
                  </a:moveTo>
                  <a:lnTo>
                    <a:pt x="1478839" y="27921"/>
                  </a:lnTo>
                  <a:lnTo>
                    <a:pt x="1279186" y="0"/>
                  </a:lnTo>
                  <a:lnTo>
                    <a:pt x="988017" y="25987"/>
                  </a:lnTo>
                  <a:lnTo>
                    <a:pt x="492065" y="105436"/>
                  </a:lnTo>
                  <a:lnTo>
                    <a:pt x="456656" y="110955"/>
                  </a:lnTo>
                  <a:lnTo>
                    <a:pt x="389488" y="129267"/>
                  </a:lnTo>
                  <a:lnTo>
                    <a:pt x="327276" y="156886"/>
                  </a:lnTo>
                  <a:lnTo>
                    <a:pt x="270126" y="193336"/>
                  </a:lnTo>
                  <a:lnTo>
                    <a:pt x="218146" y="238144"/>
                  </a:lnTo>
                  <a:lnTo>
                    <a:pt x="171440" y="290835"/>
                  </a:lnTo>
                  <a:lnTo>
                    <a:pt x="130115" y="350935"/>
                  </a:lnTo>
                  <a:lnTo>
                    <a:pt x="94278" y="417969"/>
                  </a:lnTo>
                  <a:lnTo>
                    <a:pt x="78450" y="453938"/>
                  </a:lnTo>
                  <a:lnTo>
                    <a:pt x="64033" y="491463"/>
                  </a:lnTo>
                  <a:lnTo>
                    <a:pt x="51042" y="530484"/>
                  </a:lnTo>
                  <a:lnTo>
                    <a:pt x="39489" y="570943"/>
                  </a:lnTo>
                  <a:lnTo>
                    <a:pt x="29387" y="612779"/>
                  </a:lnTo>
                  <a:lnTo>
                    <a:pt x="20750" y="655934"/>
                  </a:lnTo>
                  <a:lnTo>
                    <a:pt x="13591" y="700349"/>
                  </a:lnTo>
                  <a:lnTo>
                    <a:pt x="7923" y="745963"/>
                  </a:lnTo>
                  <a:lnTo>
                    <a:pt x="3760" y="792718"/>
                  </a:lnTo>
                  <a:lnTo>
                    <a:pt x="1114" y="840555"/>
                  </a:lnTo>
                  <a:lnTo>
                    <a:pt x="0" y="889413"/>
                  </a:lnTo>
                  <a:lnTo>
                    <a:pt x="429" y="939235"/>
                  </a:lnTo>
                  <a:lnTo>
                    <a:pt x="2417" y="989960"/>
                  </a:lnTo>
                  <a:lnTo>
                    <a:pt x="5975" y="1041529"/>
                  </a:lnTo>
                  <a:lnTo>
                    <a:pt x="11118" y="1093883"/>
                  </a:lnTo>
                  <a:lnTo>
                    <a:pt x="17858" y="1146963"/>
                  </a:lnTo>
                  <a:lnTo>
                    <a:pt x="26208" y="1200709"/>
                  </a:lnTo>
                  <a:lnTo>
                    <a:pt x="36183" y="1255063"/>
                  </a:lnTo>
                  <a:lnTo>
                    <a:pt x="47795" y="1309964"/>
                  </a:lnTo>
                  <a:lnTo>
                    <a:pt x="61057" y="1365354"/>
                  </a:lnTo>
                  <a:lnTo>
                    <a:pt x="75983" y="1421173"/>
                  </a:lnTo>
                  <a:lnTo>
                    <a:pt x="92586" y="1477362"/>
                  </a:lnTo>
                  <a:lnTo>
                    <a:pt x="110880" y="1533862"/>
                  </a:lnTo>
                  <a:lnTo>
                    <a:pt x="130877" y="1590613"/>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25" name="Google Shape;2325;p47"/>
            <p:cNvSpPr/>
            <p:nvPr/>
          </p:nvSpPr>
          <p:spPr>
            <a:xfrm>
              <a:off x="2807144" y="3845436"/>
              <a:ext cx="175894" cy="564514"/>
            </a:xfrm>
            <a:custGeom>
              <a:avLst/>
              <a:gdLst/>
              <a:ahLst/>
              <a:cxnLst/>
              <a:rect l="l" t="t" r="r" b="b"/>
              <a:pathLst>
                <a:path w="175894" h="564514" extrusionOk="0">
                  <a:moveTo>
                    <a:pt x="175272" y="0"/>
                  </a:moveTo>
                  <a:lnTo>
                    <a:pt x="0" y="56407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26" name="Google Shape;2326;p47"/>
            <p:cNvSpPr/>
            <p:nvPr/>
          </p:nvSpPr>
          <p:spPr>
            <a:xfrm>
              <a:off x="3018609" y="1504076"/>
              <a:ext cx="262254" cy="150494"/>
            </a:xfrm>
            <a:custGeom>
              <a:avLst/>
              <a:gdLst/>
              <a:ahLst/>
              <a:cxnLst/>
              <a:rect l="l" t="t" r="r" b="b"/>
              <a:pathLst>
                <a:path w="262254" h="150494" extrusionOk="0">
                  <a:moveTo>
                    <a:pt x="0" y="0"/>
                  </a:moveTo>
                  <a:lnTo>
                    <a:pt x="262089" y="15020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27" name="Google Shape;2327;p47"/>
            <p:cNvSpPr/>
            <p:nvPr/>
          </p:nvSpPr>
          <p:spPr>
            <a:xfrm>
              <a:off x="3214961" y="1604202"/>
              <a:ext cx="85725" cy="60960"/>
            </a:xfrm>
            <a:custGeom>
              <a:avLst/>
              <a:gdLst/>
              <a:ahLst/>
              <a:cxnLst/>
              <a:rect l="l" t="t" r="r" b="b"/>
              <a:pathLst>
                <a:path w="85725" h="60960" extrusionOk="0">
                  <a:moveTo>
                    <a:pt x="23533" y="0"/>
                  </a:moveTo>
                  <a:lnTo>
                    <a:pt x="0" y="41935"/>
                  </a:lnTo>
                  <a:lnTo>
                    <a:pt x="85661" y="60502"/>
                  </a:lnTo>
                  <a:lnTo>
                    <a:pt x="2353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328" name="Google Shape;2328;p47"/>
          <p:cNvSpPr txBox="1"/>
          <p:nvPr/>
        </p:nvSpPr>
        <p:spPr>
          <a:xfrm>
            <a:off x="3082193" y="835488"/>
            <a:ext cx="4878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CLEAN HIT</a:t>
            </a:r>
            <a:endParaRPr sz="700">
              <a:latin typeface="Arial"/>
              <a:ea typeface="Arial"/>
              <a:cs typeface="Arial"/>
              <a:sym typeface="Arial"/>
            </a:endParaRPr>
          </a:p>
        </p:txBody>
      </p:sp>
      <p:sp>
        <p:nvSpPr>
          <p:cNvPr id="2329" name="Google Shape;2329;p47"/>
          <p:cNvSpPr txBox="1"/>
          <p:nvPr/>
        </p:nvSpPr>
        <p:spPr>
          <a:xfrm>
            <a:off x="2379561" y="837623"/>
            <a:ext cx="3504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2330" name="Google Shape;2330;p47"/>
          <p:cNvGrpSpPr/>
          <p:nvPr/>
        </p:nvGrpSpPr>
        <p:grpSpPr>
          <a:xfrm>
            <a:off x="2319219" y="3232373"/>
            <a:ext cx="1624556" cy="551801"/>
            <a:chOff x="2704994" y="4434348"/>
            <a:chExt cx="1624556" cy="551801"/>
          </a:xfrm>
        </p:grpSpPr>
        <p:pic>
          <p:nvPicPr>
            <p:cNvPr id="2331" name="Google Shape;2331;p47"/>
            <p:cNvPicPr preferRelativeResize="0"/>
            <p:nvPr/>
          </p:nvPicPr>
          <p:blipFill rotWithShape="1">
            <a:blip r:embed="rId8">
              <a:alphaModFix/>
            </a:blip>
            <a:srcRect/>
            <a:stretch/>
          </p:blipFill>
          <p:spPr>
            <a:xfrm>
              <a:off x="2704994" y="4434348"/>
              <a:ext cx="137020" cy="137033"/>
            </a:xfrm>
            <a:prstGeom prst="rect">
              <a:avLst/>
            </a:prstGeom>
            <a:noFill/>
            <a:ln>
              <a:noFill/>
            </a:ln>
          </p:spPr>
        </p:pic>
        <p:pic>
          <p:nvPicPr>
            <p:cNvPr id="2332" name="Google Shape;2332;p47"/>
            <p:cNvPicPr preferRelativeResize="0"/>
            <p:nvPr/>
          </p:nvPicPr>
          <p:blipFill rotWithShape="1">
            <a:blip r:embed="rId8">
              <a:alphaModFix/>
            </a:blip>
            <a:srcRect/>
            <a:stretch/>
          </p:blipFill>
          <p:spPr>
            <a:xfrm>
              <a:off x="4192518" y="4849129"/>
              <a:ext cx="137032" cy="137020"/>
            </a:xfrm>
            <a:prstGeom prst="rect">
              <a:avLst/>
            </a:prstGeom>
            <a:noFill/>
            <a:ln>
              <a:noFill/>
            </a:ln>
          </p:spPr>
        </p:pic>
      </p:grpSp>
      <p:sp>
        <p:nvSpPr>
          <p:cNvPr id="2333" name="Google Shape;2333;p47"/>
          <p:cNvSpPr txBox="1"/>
          <p:nvPr/>
        </p:nvSpPr>
        <p:spPr>
          <a:xfrm>
            <a:off x="3815115" y="3647175"/>
            <a:ext cx="284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2334" name="Google Shape;2334;p47"/>
          <p:cNvPicPr preferRelativeResize="0"/>
          <p:nvPr/>
        </p:nvPicPr>
        <p:blipFill rotWithShape="1">
          <a:blip r:embed="rId9">
            <a:alphaModFix/>
          </a:blip>
          <a:srcRect/>
          <a:stretch/>
        </p:blipFill>
        <p:spPr>
          <a:xfrm>
            <a:off x="2390988" y="2571769"/>
            <a:ext cx="143370" cy="143383"/>
          </a:xfrm>
          <a:prstGeom prst="rect">
            <a:avLst/>
          </a:prstGeom>
          <a:noFill/>
          <a:ln>
            <a:noFill/>
          </a:ln>
        </p:spPr>
      </p:pic>
      <p:sp>
        <p:nvSpPr>
          <p:cNvPr id="2335" name="Google Shape;2335;p47"/>
          <p:cNvSpPr txBox="1"/>
          <p:nvPr/>
        </p:nvSpPr>
        <p:spPr>
          <a:xfrm>
            <a:off x="2420719" y="2573875"/>
            <a:ext cx="1770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2336" name="Google Shape;2336;p47"/>
          <p:cNvPicPr preferRelativeResize="0"/>
          <p:nvPr/>
        </p:nvPicPr>
        <p:blipFill rotWithShape="1">
          <a:blip r:embed="rId9">
            <a:alphaModFix/>
          </a:blip>
          <a:srcRect/>
          <a:stretch/>
        </p:blipFill>
        <p:spPr>
          <a:xfrm>
            <a:off x="3405429" y="3762279"/>
            <a:ext cx="143382" cy="143370"/>
          </a:xfrm>
          <a:prstGeom prst="rect">
            <a:avLst/>
          </a:prstGeom>
          <a:noFill/>
          <a:ln>
            <a:noFill/>
          </a:ln>
        </p:spPr>
      </p:pic>
      <p:sp>
        <p:nvSpPr>
          <p:cNvPr id="2337" name="Google Shape;2337;p47"/>
          <p:cNvSpPr txBox="1"/>
          <p:nvPr/>
        </p:nvSpPr>
        <p:spPr>
          <a:xfrm>
            <a:off x="3417003" y="3765475"/>
            <a:ext cx="1770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338" name="Google Shape;2338;p47"/>
          <p:cNvPicPr preferRelativeResize="0"/>
          <p:nvPr/>
        </p:nvPicPr>
        <p:blipFill rotWithShape="1">
          <a:blip r:embed="rId10">
            <a:alphaModFix/>
          </a:blip>
          <a:srcRect/>
          <a:stretch/>
        </p:blipFill>
        <p:spPr>
          <a:xfrm>
            <a:off x="2532799" y="220065"/>
            <a:ext cx="127673" cy="127673"/>
          </a:xfrm>
          <a:prstGeom prst="rect">
            <a:avLst/>
          </a:prstGeom>
          <a:noFill/>
          <a:ln>
            <a:noFill/>
          </a:ln>
        </p:spPr>
      </p:pic>
      <p:sp>
        <p:nvSpPr>
          <p:cNvPr id="2339" name="Google Shape;2339;p47"/>
          <p:cNvSpPr txBox="1"/>
          <p:nvPr/>
        </p:nvSpPr>
        <p:spPr>
          <a:xfrm>
            <a:off x="2540101" y="219175"/>
            <a:ext cx="1770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pic>
        <p:nvPicPr>
          <p:cNvPr id="2340" name="Google Shape;2340;p47"/>
          <p:cNvPicPr preferRelativeResize="0"/>
          <p:nvPr/>
        </p:nvPicPr>
        <p:blipFill rotWithShape="1">
          <a:blip r:embed="rId11">
            <a:alphaModFix/>
          </a:blip>
          <a:srcRect/>
          <a:stretch/>
        </p:blipFill>
        <p:spPr>
          <a:xfrm>
            <a:off x="3606598" y="3605468"/>
            <a:ext cx="127673" cy="127673"/>
          </a:xfrm>
          <a:prstGeom prst="rect">
            <a:avLst/>
          </a:prstGeom>
          <a:noFill/>
          <a:ln>
            <a:noFill/>
          </a:ln>
        </p:spPr>
      </p:pic>
      <p:sp>
        <p:nvSpPr>
          <p:cNvPr id="2341" name="Google Shape;2341;p47"/>
          <p:cNvSpPr txBox="1"/>
          <p:nvPr/>
        </p:nvSpPr>
        <p:spPr>
          <a:xfrm>
            <a:off x="3612297" y="3601425"/>
            <a:ext cx="1770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grpSp>
        <p:nvGrpSpPr>
          <p:cNvPr id="2342" name="Google Shape;2342;p47"/>
          <p:cNvGrpSpPr/>
          <p:nvPr/>
        </p:nvGrpSpPr>
        <p:grpSpPr>
          <a:xfrm>
            <a:off x="3465267" y="1701974"/>
            <a:ext cx="177072" cy="276886"/>
            <a:chOff x="3851042" y="2903949"/>
            <a:chExt cx="177072" cy="276886"/>
          </a:xfrm>
        </p:grpSpPr>
        <p:pic>
          <p:nvPicPr>
            <p:cNvPr id="2343" name="Google Shape;2343;p47"/>
            <p:cNvPicPr preferRelativeResize="0"/>
            <p:nvPr/>
          </p:nvPicPr>
          <p:blipFill rotWithShape="1">
            <a:blip r:embed="rId12">
              <a:alphaModFix/>
            </a:blip>
            <a:srcRect/>
            <a:stretch/>
          </p:blipFill>
          <p:spPr>
            <a:xfrm>
              <a:off x="3900441" y="2903949"/>
              <a:ext cx="127673" cy="127673"/>
            </a:xfrm>
            <a:prstGeom prst="rect">
              <a:avLst/>
            </a:prstGeom>
            <a:noFill/>
            <a:ln>
              <a:noFill/>
            </a:ln>
          </p:spPr>
        </p:pic>
        <p:pic>
          <p:nvPicPr>
            <p:cNvPr id="2344" name="Google Shape;2344;p47"/>
            <p:cNvPicPr preferRelativeResize="0"/>
            <p:nvPr/>
          </p:nvPicPr>
          <p:blipFill rotWithShape="1">
            <a:blip r:embed="rId13">
              <a:alphaModFix/>
            </a:blip>
            <a:srcRect/>
            <a:stretch/>
          </p:blipFill>
          <p:spPr>
            <a:xfrm>
              <a:off x="3851042" y="3053162"/>
              <a:ext cx="127673" cy="127673"/>
            </a:xfrm>
            <a:prstGeom prst="rect">
              <a:avLst/>
            </a:prstGeom>
            <a:noFill/>
            <a:ln>
              <a:noFill/>
            </a:ln>
          </p:spPr>
        </p:pic>
      </p:grpSp>
      <p:sp>
        <p:nvSpPr>
          <p:cNvPr id="2345" name="Google Shape;2345;p47"/>
          <p:cNvSpPr txBox="1"/>
          <p:nvPr/>
        </p:nvSpPr>
        <p:spPr>
          <a:xfrm>
            <a:off x="3472151" y="1719675"/>
            <a:ext cx="284100" cy="264000"/>
          </a:xfrm>
          <a:prstGeom prst="rect">
            <a:avLst/>
          </a:prstGeom>
          <a:noFill/>
          <a:ln>
            <a:noFill/>
          </a:ln>
        </p:spPr>
        <p:txBody>
          <a:bodyPr spcFirstLastPara="1" wrap="square" lIns="0" tIns="12700" rIns="0" bIns="0" anchor="t" anchorCtr="0">
            <a:spAutoFit/>
          </a:bodyPr>
          <a:lstStyle/>
          <a:p>
            <a:pPr marL="0" marR="5080" lvl="0" indent="45085" algn="l" rtl="0">
              <a:lnSpc>
                <a:spcPct val="150900"/>
              </a:lnSpc>
              <a:spcBef>
                <a:spcPts val="0"/>
              </a:spcBef>
              <a:spcAft>
                <a:spcPts val="0"/>
              </a:spcAft>
              <a:buNone/>
            </a:pPr>
            <a:r>
              <a:rPr lang="en" sz="650" b="1">
                <a:latin typeface="Arial"/>
                <a:ea typeface="Arial"/>
                <a:cs typeface="Arial"/>
                <a:sym typeface="Arial"/>
              </a:rPr>
              <a:t>BR R1</a:t>
            </a:r>
            <a:endParaRPr sz="650">
              <a:latin typeface="Arial"/>
              <a:ea typeface="Arial"/>
              <a:cs typeface="Arial"/>
              <a:sym typeface="Arial"/>
            </a:endParaRPr>
          </a:p>
        </p:txBody>
      </p:sp>
      <p:pic>
        <p:nvPicPr>
          <p:cNvPr id="2346" name="Google Shape;2346;p47"/>
          <p:cNvPicPr preferRelativeResize="0"/>
          <p:nvPr/>
        </p:nvPicPr>
        <p:blipFill rotWithShape="1">
          <a:blip r:embed="rId14">
            <a:alphaModFix/>
          </a:blip>
          <a:srcRect/>
          <a:stretch/>
        </p:blipFill>
        <p:spPr>
          <a:xfrm>
            <a:off x="1776269" y="3102207"/>
            <a:ext cx="127673" cy="127673"/>
          </a:xfrm>
          <a:prstGeom prst="rect">
            <a:avLst/>
          </a:prstGeom>
          <a:noFill/>
          <a:ln>
            <a:noFill/>
          </a:ln>
        </p:spPr>
      </p:pic>
      <p:sp>
        <p:nvSpPr>
          <p:cNvPr id="2347" name="Google Shape;2347;p47"/>
          <p:cNvSpPr txBox="1"/>
          <p:nvPr/>
        </p:nvSpPr>
        <p:spPr>
          <a:xfrm>
            <a:off x="1800849" y="3066075"/>
            <a:ext cx="739200" cy="287400"/>
          </a:xfrm>
          <a:prstGeom prst="rect">
            <a:avLst/>
          </a:prstGeom>
          <a:noFill/>
          <a:ln>
            <a:noFill/>
          </a:ln>
        </p:spPr>
        <p:txBody>
          <a:bodyPr spcFirstLastPara="1" wrap="square" lIns="0" tIns="444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a:p>
            <a:pPr marL="544830" lvl="0" indent="0" algn="l" rtl="0">
              <a:lnSpc>
                <a:spcPct val="100000"/>
              </a:lnSpc>
              <a:spcBef>
                <a:spcPts val="27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grpSp>
        <p:nvGrpSpPr>
          <p:cNvPr id="2348" name="Google Shape;2348;p47"/>
          <p:cNvGrpSpPr/>
          <p:nvPr/>
        </p:nvGrpSpPr>
        <p:grpSpPr>
          <a:xfrm>
            <a:off x="4411237" y="173924"/>
            <a:ext cx="3879863" cy="3803651"/>
            <a:chOff x="460362" y="1374774"/>
            <a:chExt cx="3879863" cy="3803651"/>
          </a:xfrm>
        </p:grpSpPr>
        <p:sp>
          <p:nvSpPr>
            <p:cNvPr id="2349" name="Google Shape;2349;p47"/>
            <p:cNvSpPr/>
            <p:nvPr/>
          </p:nvSpPr>
          <p:spPr>
            <a:xfrm>
              <a:off x="460375" y="1374775"/>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0" name="Google Shape;2350;p47"/>
            <p:cNvSpPr/>
            <p:nvPr/>
          </p:nvSpPr>
          <p:spPr>
            <a:xfrm>
              <a:off x="460375" y="1374775"/>
              <a:ext cx="3555365" cy="3660140"/>
            </a:xfrm>
            <a:custGeom>
              <a:avLst/>
              <a:gdLst/>
              <a:ahLst/>
              <a:cxnLst/>
              <a:rect l="l" t="t" r="r" b="b"/>
              <a:pathLst>
                <a:path w="3555365" h="3660140" extrusionOk="0">
                  <a:moveTo>
                    <a:pt x="3547400" y="3471146"/>
                  </a:moveTo>
                  <a:lnTo>
                    <a:pt x="3067757" y="3471146"/>
                  </a:lnTo>
                  <a:lnTo>
                    <a:pt x="3083126" y="3515610"/>
                  </a:lnTo>
                  <a:lnTo>
                    <a:pt x="3106384" y="3555891"/>
                  </a:lnTo>
                  <a:lnTo>
                    <a:pt x="3136555" y="3590915"/>
                  </a:lnTo>
                  <a:lnTo>
                    <a:pt x="3172719" y="3619760"/>
                  </a:lnTo>
                  <a:lnTo>
                    <a:pt x="3213952" y="3641505"/>
                  </a:lnTo>
                  <a:lnTo>
                    <a:pt x="3259332" y="3655228"/>
                  </a:lnTo>
                  <a:lnTo>
                    <a:pt x="3307938" y="3660008"/>
                  </a:lnTo>
                  <a:lnTo>
                    <a:pt x="3357739" y="3654987"/>
                  </a:lnTo>
                  <a:lnTo>
                    <a:pt x="3404123" y="3640588"/>
                  </a:lnTo>
                  <a:lnTo>
                    <a:pt x="3446097" y="3617803"/>
                  </a:lnTo>
                  <a:lnTo>
                    <a:pt x="3482668" y="3587629"/>
                  </a:lnTo>
                  <a:lnTo>
                    <a:pt x="3512841" y="3551057"/>
                  </a:lnTo>
                  <a:lnTo>
                    <a:pt x="3535624" y="3509083"/>
                  </a:lnTo>
                  <a:lnTo>
                    <a:pt x="3547400" y="3471146"/>
                  </a:lnTo>
                  <a:close/>
                </a:path>
                <a:path w="3555365" h="3660140" extrusionOk="0">
                  <a:moveTo>
                    <a:pt x="934906" y="3353861"/>
                  </a:moveTo>
                  <a:lnTo>
                    <a:pt x="0" y="3353861"/>
                  </a:lnTo>
                  <a:lnTo>
                    <a:pt x="0" y="3471146"/>
                  </a:lnTo>
                  <a:lnTo>
                    <a:pt x="3067757" y="3471146"/>
                  </a:lnTo>
                  <a:lnTo>
                    <a:pt x="3067705" y="3470993"/>
                  </a:lnTo>
                  <a:lnTo>
                    <a:pt x="3547448" y="3470993"/>
                  </a:lnTo>
                  <a:lnTo>
                    <a:pt x="3550022" y="3462701"/>
                  </a:lnTo>
                  <a:lnTo>
                    <a:pt x="3555042" y="3412904"/>
                  </a:lnTo>
                  <a:lnTo>
                    <a:pt x="3550246" y="3364212"/>
                  </a:lnTo>
                  <a:lnTo>
                    <a:pt x="3548192" y="3357430"/>
                  </a:lnTo>
                  <a:lnTo>
                    <a:pt x="936340" y="3357430"/>
                  </a:lnTo>
                  <a:lnTo>
                    <a:pt x="934906" y="3353861"/>
                  </a:lnTo>
                  <a:close/>
                </a:path>
                <a:path w="3555365" h="3660140" extrusionOk="0">
                  <a:moveTo>
                    <a:pt x="2549189" y="906978"/>
                  </a:moveTo>
                  <a:lnTo>
                    <a:pt x="2496531" y="907689"/>
                  </a:lnTo>
                  <a:lnTo>
                    <a:pt x="2498496" y="907689"/>
                  </a:lnTo>
                  <a:lnTo>
                    <a:pt x="2452940" y="909574"/>
                  </a:lnTo>
                  <a:lnTo>
                    <a:pt x="2405315" y="912793"/>
                  </a:lnTo>
                  <a:lnTo>
                    <a:pt x="2358047" y="917272"/>
                  </a:lnTo>
                  <a:lnTo>
                    <a:pt x="2311151" y="922993"/>
                  </a:lnTo>
                  <a:lnTo>
                    <a:pt x="2264644" y="929939"/>
                  </a:lnTo>
                  <a:lnTo>
                    <a:pt x="2218543" y="938094"/>
                  </a:lnTo>
                  <a:lnTo>
                    <a:pt x="2172865" y="947440"/>
                  </a:lnTo>
                  <a:lnTo>
                    <a:pt x="2127627" y="957963"/>
                  </a:lnTo>
                  <a:lnTo>
                    <a:pt x="2082845" y="969643"/>
                  </a:lnTo>
                  <a:lnTo>
                    <a:pt x="2038535" y="982466"/>
                  </a:lnTo>
                  <a:lnTo>
                    <a:pt x="1994716" y="996413"/>
                  </a:lnTo>
                  <a:lnTo>
                    <a:pt x="1951402" y="1011469"/>
                  </a:lnTo>
                  <a:lnTo>
                    <a:pt x="1908612" y="1027617"/>
                  </a:lnTo>
                  <a:lnTo>
                    <a:pt x="1866361" y="1044839"/>
                  </a:lnTo>
                  <a:lnTo>
                    <a:pt x="1824667" y="1063120"/>
                  </a:lnTo>
                  <a:lnTo>
                    <a:pt x="1783547" y="1082442"/>
                  </a:lnTo>
                  <a:lnTo>
                    <a:pt x="1743016" y="1102789"/>
                  </a:lnTo>
                  <a:lnTo>
                    <a:pt x="1703092" y="1124145"/>
                  </a:lnTo>
                  <a:lnTo>
                    <a:pt x="1663791" y="1146491"/>
                  </a:lnTo>
                  <a:lnTo>
                    <a:pt x="1625131" y="1169812"/>
                  </a:lnTo>
                  <a:lnTo>
                    <a:pt x="1587127" y="1194091"/>
                  </a:lnTo>
                  <a:lnTo>
                    <a:pt x="1549797" y="1219311"/>
                  </a:lnTo>
                  <a:lnTo>
                    <a:pt x="1513157" y="1245455"/>
                  </a:lnTo>
                  <a:lnTo>
                    <a:pt x="1477225" y="1272507"/>
                  </a:lnTo>
                  <a:lnTo>
                    <a:pt x="1442016" y="1300450"/>
                  </a:lnTo>
                  <a:lnTo>
                    <a:pt x="1407547" y="1329267"/>
                  </a:lnTo>
                  <a:lnTo>
                    <a:pt x="1373836" y="1358942"/>
                  </a:lnTo>
                  <a:lnTo>
                    <a:pt x="1340898" y="1389458"/>
                  </a:lnTo>
                  <a:lnTo>
                    <a:pt x="1308752" y="1420798"/>
                  </a:lnTo>
                  <a:lnTo>
                    <a:pt x="1277412" y="1452945"/>
                  </a:lnTo>
                  <a:lnTo>
                    <a:pt x="1246897" y="1485882"/>
                  </a:lnTo>
                  <a:lnTo>
                    <a:pt x="1217222" y="1519594"/>
                  </a:lnTo>
                  <a:lnTo>
                    <a:pt x="1188405" y="1554063"/>
                  </a:lnTo>
                  <a:lnTo>
                    <a:pt x="1160463" y="1589272"/>
                  </a:lnTo>
                  <a:lnTo>
                    <a:pt x="1133411" y="1625205"/>
                  </a:lnTo>
                  <a:lnTo>
                    <a:pt x="1107267" y="1661845"/>
                  </a:lnTo>
                  <a:lnTo>
                    <a:pt x="1082047" y="1699176"/>
                  </a:lnTo>
                  <a:lnTo>
                    <a:pt x="1057769" y="1737180"/>
                  </a:lnTo>
                  <a:lnTo>
                    <a:pt x="1034448" y="1775840"/>
                  </a:lnTo>
                  <a:lnTo>
                    <a:pt x="1012102" y="1815141"/>
                  </a:lnTo>
                  <a:lnTo>
                    <a:pt x="990747" y="1855066"/>
                  </a:lnTo>
                  <a:lnTo>
                    <a:pt x="970400" y="1895597"/>
                  </a:lnTo>
                  <a:lnTo>
                    <a:pt x="951078" y="1936717"/>
                  </a:lnTo>
                  <a:lnTo>
                    <a:pt x="932798" y="1978412"/>
                  </a:lnTo>
                  <a:lnTo>
                    <a:pt x="915576" y="2020662"/>
                  </a:lnTo>
                  <a:lnTo>
                    <a:pt x="899428" y="2063453"/>
                  </a:lnTo>
                  <a:lnTo>
                    <a:pt x="884372" y="2106766"/>
                  </a:lnTo>
                  <a:lnTo>
                    <a:pt x="870425" y="2150586"/>
                  </a:lnTo>
                  <a:lnTo>
                    <a:pt x="857603" y="2194896"/>
                  </a:lnTo>
                  <a:lnTo>
                    <a:pt x="845922" y="2239678"/>
                  </a:lnTo>
                  <a:lnTo>
                    <a:pt x="835400" y="2284917"/>
                  </a:lnTo>
                  <a:lnTo>
                    <a:pt x="826054" y="2330595"/>
                  </a:lnTo>
                  <a:lnTo>
                    <a:pt x="817899" y="2376696"/>
                  </a:lnTo>
                  <a:lnTo>
                    <a:pt x="810953" y="2423203"/>
                  </a:lnTo>
                  <a:lnTo>
                    <a:pt x="805232" y="2470099"/>
                  </a:lnTo>
                  <a:lnTo>
                    <a:pt x="800754" y="2517367"/>
                  </a:lnTo>
                  <a:lnTo>
                    <a:pt x="797534" y="2564992"/>
                  </a:lnTo>
                  <a:lnTo>
                    <a:pt x="795590" y="2612956"/>
                  </a:lnTo>
                  <a:lnTo>
                    <a:pt x="794938" y="2661241"/>
                  </a:lnTo>
                  <a:lnTo>
                    <a:pt x="795739" y="2714743"/>
                  </a:lnTo>
                  <a:lnTo>
                    <a:pt x="798118" y="2767673"/>
                  </a:lnTo>
                  <a:lnTo>
                    <a:pt x="802037" y="2820029"/>
                  </a:lnTo>
                  <a:lnTo>
                    <a:pt x="807460" y="2871809"/>
                  </a:lnTo>
                  <a:lnTo>
                    <a:pt x="814351" y="2923011"/>
                  </a:lnTo>
                  <a:lnTo>
                    <a:pt x="822672" y="2973632"/>
                  </a:lnTo>
                  <a:lnTo>
                    <a:pt x="832387" y="3023671"/>
                  </a:lnTo>
                  <a:lnTo>
                    <a:pt x="843460" y="3073124"/>
                  </a:lnTo>
                  <a:lnTo>
                    <a:pt x="855853" y="3121990"/>
                  </a:lnTo>
                  <a:lnTo>
                    <a:pt x="869529" y="3170267"/>
                  </a:lnTo>
                  <a:lnTo>
                    <a:pt x="884453" y="3217951"/>
                  </a:lnTo>
                  <a:lnTo>
                    <a:pt x="900587" y="3265041"/>
                  </a:lnTo>
                  <a:lnTo>
                    <a:pt x="917895" y="3311535"/>
                  </a:lnTo>
                  <a:lnTo>
                    <a:pt x="936340" y="3357430"/>
                  </a:lnTo>
                  <a:lnTo>
                    <a:pt x="935667" y="3353861"/>
                  </a:lnTo>
                  <a:lnTo>
                    <a:pt x="3547111" y="3353861"/>
                  </a:lnTo>
                  <a:lnTo>
                    <a:pt x="3514663" y="3277474"/>
                  </a:lnTo>
                  <a:lnTo>
                    <a:pt x="3485728" y="3241281"/>
                  </a:lnTo>
                  <a:lnTo>
                    <a:pt x="3450599" y="3211106"/>
                  </a:lnTo>
                  <a:lnTo>
                    <a:pt x="3410204" y="3187877"/>
                  </a:lnTo>
                  <a:lnTo>
                    <a:pt x="3366394" y="3172836"/>
                  </a:lnTo>
                  <a:lnTo>
                    <a:pt x="3364605" y="3172836"/>
                  </a:lnTo>
                  <a:lnTo>
                    <a:pt x="3364727" y="2564992"/>
                  </a:lnTo>
                  <a:lnTo>
                    <a:pt x="3364853" y="1936717"/>
                  </a:lnTo>
                  <a:lnTo>
                    <a:pt x="3364975" y="1329267"/>
                  </a:lnTo>
                  <a:lnTo>
                    <a:pt x="3365031" y="1052431"/>
                  </a:lnTo>
                  <a:lnTo>
                    <a:pt x="3248121" y="1052431"/>
                  </a:lnTo>
                  <a:lnTo>
                    <a:pt x="3248121" y="1049557"/>
                  </a:lnTo>
                  <a:lnTo>
                    <a:pt x="3203707" y="1031168"/>
                  </a:lnTo>
                  <a:lnTo>
                    <a:pt x="3155498" y="1012507"/>
                  </a:lnTo>
                  <a:lnTo>
                    <a:pt x="3107735" y="995409"/>
                  </a:lnTo>
                  <a:lnTo>
                    <a:pt x="3060199" y="979860"/>
                  </a:lnTo>
                  <a:lnTo>
                    <a:pt x="3012670" y="965850"/>
                  </a:lnTo>
                  <a:lnTo>
                    <a:pt x="2964931" y="953365"/>
                  </a:lnTo>
                  <a:lnTo>
                    <a:pt x="2916762" y="942395"/>
                  </a:lnTo>
                  <a:lnTo>
                    <a:pt x="2867945" y="932926"/>
                  </a:lnTo>
                  <a:lnTo>
                    <a:pt x="2818262" y="924947"/>
                  </a:lnTo>
                  <a:lnTo>
                    <a:pt x="2767493" y="918446"/>
                  </a:lnTo>
                  <a:lnTo>
                    <a:pt x="2715419" y="913411"/>
                  </a:lnTo>
                  <a:lnTo>
                    <a:pt x="2661824" y="909829"/>
                  </a:lnTo>
                  <a:lnTo>
                    <a:pt x="2606486" y="907689"/>
                  </a:lnTo>
                  <a:lnTo>
                    <a:pt x="2549189" y="906978"/>
                  </a:lnTo>
                  <a:close/>
                </a:path>
                <a:path w="3555365" h="3660140" extrusionOk="0">
                  <a:moveTo>
                    <a:pt x="3547111" y="3353861"/>
                  </a:moveTo>
                  <a:lnTo>
                    <a:pt x="935667" y="3353861"/>
                  </a:lnTo>
                  <a:lnTo>
                    <a:pt x="936340" y="3357430"/>
                  </a:lnTo>
                  <a:lnTo>
                    <a:pt x="3548192" y="3357430"/>
                  </a:lnTo>
                  <a:lnTo>
                    <a:pt x="3547111" y="3353861"/>
                  </a:lnTo>
                  <a:close/>
                </a:path>
                <a:path w="3555365" h="3660140" extrusionOk="0">
                  <a:moveTo>
                    <a:pt x="3365469" y="3172518"/>
                  </a:moveTo>
                  <a:lnTo>
                    <a:pt x="3364605" y="3172836"/>
                  </a:lnTo>
                  <a:lnTo>
                    <a:pt x="3366394" y="3172836"/>
                  </a:lnTo>
                  <a:lnTo>
                    <a:pt x="3365469" y="3172518"/>
                  </a:lnTo>
                  <a:close/>
                </a:path>
                <a:path w="3555365" h="3660140" extrusionOk="0">
                  <a:moveTo>
                    <a:pt x="3248121" y="1049557"/>
                  </a:moveTo>
                  <a:lnTo>
                    <a:pt x="3248121" y="1052431"/>
                  </a:lnTo>
                  <a:lnTo>
                    <a:pt x="3252579" y="1051402"/>
                  </a:lnTo>
                  <a:lnTo>
                    <a:pt x="3248121" y="1049557"/>
                  </a:lnTo>
                  <a:close/>
                </a:path>
                <a:path w="3555365" h="3660140" extrusionOk="0">
                  <a:moveTo>
                    <a:pt x="3365242" y="0"/>
                  </a:moveTo>
                  <a:lnTo>
                    <a:pt x="3248121" y="0"/>
                  </a:lnTo>
                  <a:lnTo>
                    <a:pt x="3248121" y="1049557"/>
                  </a:lnTo>
                  <a:lnTo>
                    <a:pt x="3252579" y="1051402"/>
                  </a:lnTo>
                  <a:lnTo>
                    <a:pt x="3248121" y="1052431"/>
                  </a:lnTo>
                  <a:lnTo>
                    <a:pt x="3365031" y="1052431"/>
                  </a:lnTo>
                  <a:lnTo>
                    <a:pt x="3365242"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1" name="Google Shape;2351;p47"/>
            <p:cNvSpPr/>
            <p:nvPr/>
          </p:nvSpPr>
          <p:spPr>
            <a:xfrm>
              <a:off x="2112276" y="4738014"/>
              <a:ext cx="49530" cy="49529"/>
            </a:xfrm>
            <a:custGeom>
              <a:avLst/>
              <a:gdLst/>
              <a:ahLst/>
              <a:cxnLst/>
              <a:rect l="l" t="t" r="r" b="b"/>
              <a:pathLst>
                <a:path w="49530" h="49529" extrusionOk="0">
                  <a:moveTo>
                    <a:pt x="49479" y="0"/>
                  </a:moveTo>
                  <a:lnTo>
                    <a:pt x="0" y="0"/>
                  </a:lnTo>
                  <a:lnTo>
                    <a:pt x="0" y="49479"/>
                  </a:lnTo>
                  <a:lnTo>
                    <a:pt x="49479" y="49479"/>
                  </a:lnTo>
                  <a:lnTo>
                    <a:pt x="4947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2" name="Google Shape;2352;p47"/>
            <p:cNvSpPr/>
            <p:nvPr/>
          </p:nvSpPr>
          <p:spPr>
            <a:xfrm>
              <a:off x="2171324" y="3189558"/>
              <a:ext cx="1537970" cy="1540510"/>
            </a:xfrm>
            <a:custGeom>
              <a:avLst/>
              <a:gdLst/>
              <a:ahLst/>
              <a:cxnLst/>
              <a:rect l="l" t="t" r="r" b="b"/>
              <a:pathLst>
                <a:path w="1537970" h="1540510" extrusionOk="0">
                  <a:moveTo>
                    <a:pt x="1355750" y="1539874"/>
                  </a:moveTo>
                  <a:lnTo>
                    <a:pt x="1355351" y="1539874"/>
                  </a:lnTo>
                  <a:lnTo>
                    <a:pt x="1355229" y="1540230"/>
                  </a:lnTo>
                  <a:lnTo>
                    <a:pt x="1355750" y="1539874"/>
                  </a:lnTo>
                  <a:close/>
                </a:path>
                <a:path w="1537970" h="1540510" extrusionOk="0">
                  <a:moveTo>
                    <a:pt x="0" y="183730"/>
                  </a:moveTo>
                  <a:lnTo>
                    <a:pt x="0" y="1356581"/>
                  </a:lnTo>
                  <a:lnTo>
                    <a:pt x="43168" y="1371067"/>
                  </a:lnTo>
                  <a:lnTo>
                    <a:pt x="82867" y="1393225"/>
                  </a:lnTo>
                  <a:lnTo>
                    <a:pt x="117665" y="1422012"/>
                  </a:lnTo>
                  <a:lnTo>
                    <a:pt x="146714" y="1456582"/>
                  </a:lnTo>
                  <a:lnTo>
                    <a:pt x="169166" y="1496088"/>
                  </a:lnTo>
                  <a:lnTo>
                    <a:pt x="184175" y="1539684"/>
                  </a:lnTo>
                  <a:lnTo>
                    <a:pt x="184175" y="1539874"/>
                  </a:lnTo>
                  <a:lnTo>
                    <a:pt x="1355351" y="1539874"/>
                  </a:lnTo>
                  <a:lnTo>
                    <a:pt x="1369952" y="1497239"/>
                  </a:lnTo>
                  <a:lnTo>
                    <a:pt x="1391959" y="1458233"/>
                  </a:lnTo>
                  <a:lnTo>
                    <a:pt x="1420428" y="1424033"/>
                  </a:lnTo>
                  <a:lnTo>
                    <a:pt x="1454538" y="1395460"/>
                  </a:lnTo>
                  <a:lnTo>
                    <a:pt x="1493467" y="1373336"/>
                  </a:lnTo>
                  <a:lnTo>
                    <a:pt x="1536395" y="1358480"/>
                  </a:lnTo>
                  <a:lnTo>
                    <a:pt x="1537957" y="1357655"/>
                  </a:lnTo>
                  <a:lnTo>
                    <a:pt x="1537957" y="185699"/>
                  </a:lnTo>
                  <a:lnTo>
                    <a:pt x="1537074" y="185305"/>
                  </a:lnTo>
                  <a:lnTo>
                    <a:pt x="190" y="185305"/>
                  </a:lnTo>
                  <a:lnTo>
                    <a:pt x="0" y="183730"/>
                  </a:lnTo>
                  <a:close/>
                </a:path>
                <a:path w="1537970" h="1540510" extrusionOk="0">
                  <a:moveTo>
                    <a:pt x="1359293" y="0"/>
                  </a:moveTo>
                  <a:lnTo>
                    <a:pt x="183388" y="330"/>
                  </a:lnTo>
                  <a:lnTo>
                    <a:pt x="183476" y="546"/>
                  </a:lnTo>
                  <a:lnTo>
                    <a:pt x="168800" y="44293"/>
                  </a:lnTo>
                  <a:lnTo>
                    <a:pt x="146645" y="83989"/>
                  </a:lnTo>
                  <a:lnTo>
                    <a:pt x="117860" y="118786"/>
                  </a:lnTo>
                  <a:lnTo>
                    <a:pt x="83291" y="147835"/>
                  </a:lnTo>
                  <a:lnTo>
                    <a:pt x="43786" y="170291"/>
                  </a:lnTo>
                  <a:lnTo>
                    <a:pt x="190" y="185305"/>
                  </a:lnTo>
                  <a:lnTo>
                    <a:pt x="1537074" y="185305"/>
                  </a:lnTo>
                  <a:lnTo>
                    <a:pt x="1536192" y="184911"/>
                  </a:lnTo>
                  <a:lnTo>
                    <a:pt x="1493067" y="169927"/>
                  </a:lnTo>
                  <a:lnTo>
                    <a:pt x="1454729" y="147544"/>
                  </a:lnTo>
                  <a:lnTo>
                    <a:pt x="1421676" y="118589"/>
                  </a:lnTo>
                  <a:lnTo>
                    <a:pt x="1394485" y="83989"/>
                  </a:lnTo>
                  <a:lnTo>
                    <a:pt x="1373431" y="44293"/>
                  </a:lnTo>
                  <a:lnTo>
                    <a:pt x="1359204" y="546"/>
                  </a:lnTo>
                  <a:lnTo>
                    <a:pt x="1359293"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3" name="Google Shape;2353;p47"/>
            <p:cNvSpPr/>
            <p:nvPr/>
          </p:nvSpPr>
          <p:spPr>
            <a:xfrm>
              <a:off x="2836250" y="3862697"/>
              <a:ext cx="345439" cy="345439"/>
            </a:xfrm>
            <a:custGeom>
              <a:avLst/>
              <a:gdLst/>
              <a:ahLst/>
              <a:cxnLst/>
              <a:rect l="l" t="t" r="r" b="b"/>
              <a:pathLst>
                <a:path w="345439" h="345439" extrusionOk="0">
                  <a:moveTo>
                    <a:pt x="172529" y="0"/>
                  </a:moveTo>
                  <a:lnTo>
                    <a:pt x="126663" y="6162"/>
                  </a:lnTo>
                  <a:lnTo>
                    <a:pt x="85449" y="23554"/>
                  </a:lnTo>
                  <a:lnTo>
                    <a:pt x="50531" y="50531"/>
                  </a:lnTo>
                  <a:lnTo>
                    <a:pt x="23554" y="85449"/>
                  </a:lnTo>
                  <a:lnTo>
                    <a:pt x="6162" y="126663"/>
                  </a:lnTo>
                  <a:lnTo>
                    <a:pt x="0" y="172529"/>
                  </a:lnTo>
                  <a:lnTo>
                    <a:pt x="6162" y="218391"/>
                  </a:lnTo>
                  <a:lnTo>
                    <a:pt x="23554" y="259603"/>
                  </a:lnTo>
                  <a:lnTo>
                    <a:pt x="50531" y="294522"/>
                  </a:lnTo>
                  <a:lnTo>
                    <a:pt x="85449" y="321501"/>
                  </a:lnTo>
                  <a:lnTo>
                    <a:pt x="126663" y="338895"/>
                  </a:lnTo>
                  <a:lnTo>
                    <a:pt x="172529" y="345059"/>
                  </a:lnTo>
                  <a:lnTo>
                    <a:pt x="218395" y="338895"/>
                  </a:lnTo>
                  <a:lnTo>
                    <a:pt x="259609" y="321501"/>
                  </a:lnTo>
                  <a:lnTo>
                    <a:pt x="294527" y="294522"/>
                  </a:lnTo>
                  <a:lnTo>
                    <a:pt x="321504" y="259603"/>
                  </a:lnTo>
                  <a:lnTo>
                    <a:pt x="338896" y="218391"/>
                  </a:lnTo>
                  <a:lnTo>
                    <a:pt x="345059" y="172529"/>
                  </a:lnTo>
                  <a:lnTo>
                    <a:pt x="338896" y="126663"/>
                  </a:lnTo>
                  <a:lnTo>
                    <a:pt x="321504" y="85449"/>
                  </a:lnTo>
                  <a:lnTo>
                    <a:pt x="294527" y="50531"/>
                  </a:lnTo>
                  <a:lnTo>
                    <a:pt x="259609" y="23554"/>
                  </a:lnTo>
                  <a:lnTo>
                    <a:pt x="218395" y="6162"/>
                  </a:lnTo>
                  <a:lnTo>
                    <a:pt x="17252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4" name="Google Shape;2354;p47"/>
            <p:cNvSpPr/>
            <p:nvPr/>
          </p:nvSpPr>
          <p:spPr>
            <a:xfrm>
              <a:off x="2950603" y="3976282"/>
              <a:ext cx="76835" cy="76835"/>
            </a:xfrm>
            <a:custGeom>
              <a:avLst/>
              <a:gdLst/>
              <a:ahLst/>
              <a:cxnLst/>
              <a:rect l="l" t="t" r="r" b="b"/>
              <a:pathLst>
                <a:path w="76835" h="76835" extrusionOk="0">
                  <a:moveTo>
                    <a:pt x="58991" y="0"/>
                  </a:moveTo>
                  <a:lnTo>
                    <a:pt x="0" y="59004"/>
                  </a:lnTo>
                  <a:lnTo>
                    <a:pt x="17805" y="76809"/>
                  </a:lnTo>
                  <a:lnTo>
                    <a:pt x="76796" y="17818"/>
                  </a:lnTo>
                  <a:lnTo>
                    <a:pt x="5899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5" name="Google Shape;2355;p47"/>
            <p:cNvSpPr/>
            <p:nvPr/>
          </p:nvSpPr>
          <p:spPr>
            <a:xfrm>
              <a:off x="3768312" y="3110395"/>
              <a:ext cx="57785" cy="883285"/>
            </a:xfrm>
            <a:custGeom>
              <a:avLst/>
              <a:gdLst/>
              <a:ahLst/>
              <a:cxnLst/>
              <a:rect l="l" t="t" r="r" b="b"/>
              <a:pathLst>
                <a:path w="57785" h="883285" extrusionOk="0">
                  <a:moveTo>
                    <a:pt x="0" y="0"/>
                  </a:moveTo>
                  <a:lnTo>
                    <a:pt x="57454" y="0"/>
                  </a:lnTo>
                  <a:lnTo>
                    <a:pt x="57454" y="883107"/>
                  </a:lnTo>
                  <a:lnTo>
                    <a:pt x="0" y="883107"/>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6" name="Google Shape;2356;p47"/>
            <p:cNvSpPr/>
            <p:nvPr/>
          </p:nvSpPr>
          <p:spPr>
            <a:xfrm>
              <a:off x="2089442" y="3109543"/>
              <a:ext cx="1678304" cy="73660"/>
            </a:xfrm>
            <a:custGeom>
              <a:avLst/>
              <a:gdLst/>
              <a:ahLst/>
              <a:cxnLst/>
              <a:rect l="l" t="t" r="r" b="b"/>
              <a:pathLst>
                <a:path w="1678304" h="73660" extrusionOk="0">
                  <a:moveTo>
                    <a:pt x="49479" y="0"/>
                  </a:moveTo>
                  <a:lnTo>
                    <a:pt x="0" y="0"/>
                  </a:lnTo>
                  <a:lnTo>
                    <a:pt x="0" y="49491"/>
                  </a:lnTo>
                  <a:lnTo>
                    <a:pt x="49479" y="49491"/>
                  </a:lnTo>
                  <a:lnTo>
                    <a:pt x="49479" y="0"/>
                  </a:lnTo>
                  <a:close/>
                </a:path>
                <a:path w="1678304" h="73660" extrusionOk="0">
                  <a:moveTo>
                    <a:pt x="1677962" y="23609"/>
                  </a:moveTo>
                  <a:lnTo>
                    <a:pt x="1628482" y="23609"/>
                  </a:lnTo>
                  <a:lnTo>
                    <a:pt x="1628482" y="73101"/>
                  </a:lnTo>
                  <a:lnTo>
                    <a:pt x="1677962" y="73101"/>
                  </a:lnTo>
                  <a:lnTo>
                    <a:pt x="1677962" y="23609"/>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57" name="Google Shape;2357;p47"/>
            <p:cNvSpPr/>
            <p:nvPr/>
          </p:nvSpPr>
          <p:spPr>
            <a:xfrm>
              <a:off x="460362" y="1374774"/>
              <a:ext cx="3312160" cy="3416300"/>
            </a:xfrm>
            <a:custGeom>
              <a:avLst/>
              <a:gdLst/>
              <a:ahLst/>
              <a:cxnLst/>
              <a:rect l="l" t="t" r="r" b="b"/>
              <a:pathLst>
                <a:path w="3312160" h="3416300" extrusionOk="0">
                  <a:moveTo>
                    <a:pt x="3306368" y="3408184"/>
                  </a:moveTo>
                  <a:lnTo>
                    <a:pt x="0" y="3408184"/>
                  </a:lnTo>
                  <a:lnTo>
                    <a:pt x="0" y="3416058"/>
                  </a:lnTo>
                  <a:lnTo>
                    <a:pt x="3306368" y="3416058"/>
                  </a:lnTo>
                  <a:lnTo>
                    <a:pt x="3306368" y="3408184"/>
                  </a:lnTo>
                  <a:close/>
                </a:path>
                <a:path w="3312160" h="3416300" extrusionOk="0">
                  <a:moveTo>
                    <a:pt x="3311880" y="0"/>
                  </a:moveTo>
                  <a:lnTo>
                    <a:pt x="3304006" y="0"/>
                  </a:lnTo>
                  <a:lnTo>
                    <a:pt x="3304006" y="3394811"/>
                  </a:lnTo>
                  <a:lnTo>
                    <a:pt x="3311880" y="3394811"/>
                  </a:lnTo>
                  <a:lnTo>
                    <a:pt x="331188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358" name="Google Shape;2358;p47"/>
            <p:cNvPicPr preferRelativeResize="0"/>
            <p:nvPr/>
          </p:nvPicPr>
          <p:blipFill rotWithShape="1">
            <a:blip r:embed="rId15">
              <a:alphaModFix/>
            </a:blip>
            <a:srcRect/>
            <a:stretch/>
          </p:blipFill>
          <p:spPr>
            <a:xfrm>
              <a:off x="3635951" y="4654364"/>
              <a:ext cx="275362" cy="276938"/>
            </a:xfrm>
            <a:prstGeom prst="rect">
              <a:avLst/>
            </a:prstGeom>
            <a:noFill/>
            <a:ln>
              <a:noFill/>
            </a:ln>
          </p:spPr>
        </p:pic>
        <p:sp>
          <p:nvSpPr>
            <p:cNvPr id="2359" name="Google Shape;2359;p47"/>
            <p:cNvSpPr/>
            <p:nvPr/>
          </p:nvSpPr>
          <p:spPr>
            <a:xfrm>
              <a:off x="3606937" y="2892970"/>
              <a:ext cx="247650" cy="1706245"/>
            </a:xfrm>
            <a:custGeom>
              <a:avLst/>
              <a:gdLst/>
              <a:ahLst/>
              <a:cxnLst/>
              <a:rect l="l" t="t" r="r" b="b"/>
              <a:pathLst>
                <a:path w="247650" h="1706245" extrusionOk="0">
                  <a:moveTo>
                    <a:pt x="187236" y="1706143"/>
                  </a:moveTo>
                  <a:lnTo>
                    <a:pt x="246932" y="881092"/>
                  </a:lnTo>
                  <a:lnTo>
                    <a:pt x="247327" y="428351"/>
                  </a:lnTo>
                  <a:lnTo>
                    <a:pt x="170867" y="187971"/>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60" name="Google Shape;2360;p47"/>
            <p:cNvSpPr/>
            <p:nvPr/>
          </p:nvSpPr>
          <p:spPr>
            <a:xfrm>
              <a:off x="3561366" y="2860798"/>
              <a:ext cx="66039" cy="55880"/>
            </a:xfrm>
            <a:custGeom>
              <a:avLst/>
              <a:gdLst/>
              <a:ahLst/>
              <a:cxnLst/>
              <a:rect l="l" t="t" r="r" b="b"/>
              <a:pathLst>
                <a:path w="66039" h="55880" extrusionOk="0">
                  <a:moveTo>
                    <a:pt x="0" y="0"/>
                  </a:moveTo>
                  <a:lnTo>
                    <a:pt x="43586" y="55638"/>
                  </a:lnTo>
                  <a:lnTo>
                    <a:pt x="65557" y="26377"/>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61" name="Google Shape;2361;p47"/>
            <p:cNvSpPr/>
            <p:nvPr/>
          </p:nvSpPr>
          <p:spPr>
            <a:xfrm>
              <a:off x="2113492" y="1709991"/>
              <a:ext cx="1593214" cy="3025775"/>
            </a:xfrm>
            <a:custGeom>
              <a:avLst/>
              <a:gdLst/>
              <a:ahLst/>
              <a:cxnLst/>
              <a:rect l="l" t="t" r="r" b="b"/>
              <a:pathLst>
                <a:path w="1593214" h="3025775" extrusionOk="0">
                  <a:moveTo>
                    <a:pt x="1593049" y="3025546"/>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362" name="Google Shape;2362;p47"/>
            <p:cNvPicPr preferRelativeResize="0"/>
            <p:nvPr/>
          </p:nvPicPr>
          <p:blipFill rotWithShape="1">
            <a:blip r:embed="rId16">
              <a:alphaModFix/>
            </a:blip>
            <a:srcRect/>
            <a:stretch/>
          </p:blipFill>
          <p:spPr>
            <a:xfrm>
              <a:off x="2095823" y="1677134"/>
              <a:ext cx="89228" cy="145415"/>
            </a:xfrm>
            <a:prstGeom prst="rect">
              <a:avLst/>
            </a:prstGeom>
            <a:noFill/>
            <a:ln>
              <a:noFill/>
            </a:ln>
          </p:spPr>
        </p:pic>
        <p:sp>
          <p:nvSpPr>
            <p:cNvPr id="2363" name="Google Shape;2363;p47"/>
            <p:cNvSpPr/>
            <p:nvPr/>
          </p:nvSpPr>
          <p:spPr>
            <a:xfrm>
              <a:off x="2488929" y="3828819"/>
              <a:ext cx="121285" cy="50800"/>
            </a:xfrm>
            <a:custGeom>
              <a:avLst/>
              <a:gdLst/>
              <a:ahLst/>
              <a:cxnLst/>
              <a:rect l="l" t="t" r="r" b="b"/>
              <a:pathLst>
                <a:path w="121285" h="50800" extrusionOk="0">
                  <a:moveTo>
                    <a:pt x="120942" y="0"/>
                  </a:moveTo>
                  <a:lnTo>
                    <a:pt x="111544" y="21152"/>
                  </a:lnTo>
                  <a:lnTo>
                    <a:pt x="95359" y="36990"/>
                  </a:lnTo>
                  <a:lnTo>
                    <a:pt x="76224" y="46925"/>
                  </a:lnTo>
                  <a:lnTo>
                    <a:pt x="57975" y="50368"/>
                  </a:lnTo>
                  <a:lnTo>
                    <a:pt x="41121" y="49417"/>
                  </a:lnTo>
                  <a:lnTo>
                    <a:pt x="27106" y="45113"/>
                  </a:lnTo>
                  <a:lnTo>
                    <a:pt x="14032" y="35280"/>
                  </a:lnTo>
                  <a:lnTo>
                    <a:pt x="0" y="1774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64" name="Google Shape;2364;p47"/>
            <p:cNvSpPr/>
            <p:nvPr/>
          </p:nvSpPr>
          <p:spPr>
            <a:xfrm>
              <a:off x="2311190" y="1573959"/>
              <a:ext cx="349250" cy="74294"/>
            </a:xfrm>
            <a:custGeom>
              <a:avLst/>
              <a:gdLst/>
              <a:ahLst/>
              <a:cxnLst/>
              <a:rect l="l" t="t" r="r" b="b"/>
              <a:pathLst>
                <a:path w="349250" h="74294" extrusionOk="0">
                  <a:moveTo>
                    <a:pt x="349084" y="0"/>
                  </a:moveTo>
                  <a:lnTo>
                    <a:pt x="0" y="7406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65" name="Google Shape;2365;p47"/>
            <p:cNvSpPr/>
            <p:nvPr/>
          </p:nvSpPr>
          <p:spPr>
            <a:xfrm>
              <a:off x="2276568" y="1611921"/>
              <a:ext cx="85725" cy="46989"/>
            </a:xfrm>
            <a:custGeom>
              <a:avLst/>
              <a:gdLst/>
              <a:ahLst/>
              <a:cxnLst/>
              <a:rect l="l" t="t" r="r" b="b"/>
              <a:pathLst>
                <a:path w="85725" h="46989" extrusionOk="0">
                  <a:moveTo>
                    <a:pt x="77571" y="0"/>
                  </a:moveTo>
                  <a:lnTo>
                    <a:pt x="0" y="39115"/>
                  </a:lnTo>
                  <a:lnTo>
                    <a:pt x="85585" y="46977"/>
                  </a:lnTo>
                  <a:lnTo>
                    <a:pt x="7757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366" name="Google Shape;2366;p47"/>
          <p:cNvGrpSpPr/>
          <p:nvPr/>
        </p:nvGrpSpPr>
        <p:grpSpPr>
          <a:xfrm>
            <a:off x="4408075" y="171664"/>
            <a:ext cx="3883025" cy="3805911"/>
            <a:chOff x="457200" y="1372514"/>
            <a:chExt cx="3883025" cy="3805911"/>
          </a:xfrm>
        </p:grpSpPr>
        <p:sp>
          <p:nvSpPr>
            <p:cNvPr id="2367" name="Google Shape;2367;p47"/>
            <p:cNvSpPr/>
            <p:nvPr/>
          </p:nvSpPr>
          <p:spPr>
            <a:xfrm>
              <a:off x="460375" y="1374775"/>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68" name="Google Shape;2368;p47"/>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69" name="Google Shape;2369;p47"/>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370" name="Google Shape;2370;p47"/>
          <p:cNvSpPr txBox="1"/>
          <p:nvPr/>
        </p:nvSpPr>
        <p:spPr>
          <a:xfrm>
            <a:off x="5712658" y="332728"/>
            <a:ext cx="4959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CLEAN HIT</a:t>
            </a:r>
            <a:endParaRPr sz="700">
              <a:latin typeface="Arial"/>
              <a:ea typeface="Arial"/>
              <a:cs typeface="Arial"/>
              <a:sym typeface="Arial"/>
            </a:endParaRPr>
          </a:p>
        </p:txBody>
      </p:sp>
      <p:sp>
        <p:nvSpPr>
          <p:cNvPr id="2371" name="Google Shape;2371;p47"/>
          <p:cNvSpPr/>
          <p:nvPr/>
        </p:nvSpPr>
        <p:spPr>
          <a:xfrm>
            <a:off x="6007576" y="515163"/>
            <a:ext cx="78105" cy="2578100"/>
          </a:xfrm>
          <a:custGeom>
            <a:avLst/>
            <a:gdLst/>
            <a:ahLst/>
            <a:cxnLst/>
            <a:rect l="l" t="t" r="r" b="b"/>
            <a:pathLst>
              <a:path w="78105" h="2578100" extrusionOk="0">
                <a:moveTo>
                  <a:pt x="77774" y="2577706"/>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72" name="Google Shape;2372;p47"/>
          <p:cNvSpPr txBox="1"/>
          <p:nvPr/>
        </p:nvSpPr>
        <p:spPr>
          <a:xfrm>
            <a:off x="5588331" y="660156"/>
            <a:ext cx="3600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2373" name="Google Shape;2373;p47"/>
          <p:cNvGrpSpPr/>
          <p:nvPr/>
        </p:nvGrpSpPr>
        <p:grpSpPr>
          <a:xfrm>
            <a:off x="4411250" y="173925"/>
            <a:ext cx="3688080" cy="3643577"/>
            <a:chOff x="460375" y="1374775"/>
            <a:chExt cx="3688080" cy="3643577"/>
          </a:xfrm>
        </p:grpSpPr>
        <p:sp>
          <p:nvSpPr>
            <p:cNvPr id="2374" name="Google Shape;2374;p47"/>
            <p:cNvSpPr/>
            <p:nvPr/>
          </p:nvSpPr>
          <p:spPr>
            <a:xfrm>
              <a:off x="1905697" y="3466760"/>
              <a:ext cx="1645920" cy="1395095"/>
            </a:xfrm>
            <a:custGeom>
              <a:avLst/>
              <a:gdLst/>
              <a:ahLst/>
              <a:cxnLst/>
              <a:rect l="l" t="t" r="r" b="b"/>
              <a:pathLst>
                <a:path w="1645920" h="1395095" extrusionOk="0">
                  <a:moveTo>
                    <a:pt x="0" y="0"/>
                  </a:moveTo>
                  <a:lnTo>
                    <a:pt x="13722" y="425861"/>
                  </a:lnTo>
                  <a:lnTo>
                    <a:pt x="27151" y="679646"/>
                  </a:lnTo>
                  <a:lnTo>
                    <a:pt x="48254" y="862004"/>
                  </a:lnTo>
                  <a:lnTo>
                    <a:pt x="85001" y="1073581"/>
                  </a:lnTo>
                  <a:lnTo>
                    <a:pt x="98186" y="1125233"/>
                  </a:lnTo>
                  <a:lnTo>
                    <a:pt x="117436" y="1171058"/>
                  </a:lnTo>
                  <a:lnTo>
                    <a:pt x="142117" y="1211402"/>
                  </a:lnTo>
                  <a:lnTo>
                    <a:pt x="171596" y="1246613"/>
                  </a:lnTo>
                  <a:lnTo>
                    <a:pt x="205239" y="1277037"/>
                  </a:lnTo>
                  <a:lnTo>
                    <a:pt x="242413" y="1303021"/>
                  </a:lnTo>
                  <a:lnTo>
                    <a:pt x="282484" y="1324913"/>
                  </a:lnTo>
                  <a:lnTo>
                    <a:pt x="324819" y="1343060"/>
                  </a:lnTo>
                  <a:lnTo>
                    <a:pt x="368784" y="1357808"/>
                  </a:lnTo>
                  <a:lnTo>
                    <a:pt x="413746" y="1369505"/>
                  </a:lnTo>
                  <a:lnTo>
                    <a:pt x="459072" y="1378497"/>
                  </a:lnTo>
                  <a:lnTo>
                    <a:pt x="504128" y="1385131"/>
                  </a:lnTo>
                  <a:lnTo>
                    <a:pt x="548280" y="1389756"/>
                  </a:lnTo>
                  <a:lnTo>
                    <a:pt x="590895" y="1392716"/>
                  </a:lnTo>
                  <a:lnTo>
                    <a:pt x="631340" y="1394361"/>
                  </a:lnTo>
                  <a:lnTo>
                    <a:pt x="703186" y="1395088"/>
                  </a:lnTo>
                  <a:lnTo>
                    <a:pt x="733319" y="1394865"/>
                  </a:lnTo>
                  <a:lnTo>
                    <a:pt x="758748" y="1394714"/>
                  </a:lnTo>
                  <a:lnTo>
                    <a:pt x="958402" y="1389630"/>
                  </a:lnTo>
                  <a:lnTo>
                    <a:pt x="1256444" y="1378445"/>
                  </a:lnTo>
                  <a:lnTo>
                    <a:pt x="1527332" y="1367260"/>
                  </a:lnTo>
                  <a:lnTo>
                    <a:pt x="1645526" y="136217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75" name="Google Shape;2375;p47"/>
            <p:cNvSpPr/>
            <p:nvPr/>
          </p:nvSpPr>
          <p:spPr>
            <a:xfrm>
              <a:off x="2110900" y="4182003"/>
              <a:ext cx="43180" cy="43179"/>
            </a:xfrm>
            <a:custGeom>
              <a:avLst/>
              <a:gdLst/>
              <a:ahLst/>
              <a:cxnLst/>
              <a:rect l="l" t="t" r="r" b="b"/>
              <a:pathLst>
                <a:path w="43180" h="43179" extrusionOk="0">
                  <a:moveTo>
                    <a:pt x="18261" y="0"/>
                  </a:moveTo>
                  <a:lnTo>
                    <a:pt x="10424" y="2792"/>
                  </a:lnTo>
                  <a:lnTo>
                    <a:pt x="4204" y="8319"/>
                  </a:lnTo>
                  <a:lnTo>
                    <a:pt x="450" y="16077"/>
                  </a:lnTo>
                  <a:lnTo>
                    <a:pt x="0" y="24681"/>
                  </a:lnTo>
                  <a:lnTo>
                    <a:pt x="2789" y="32518"/>
                  </a:lnTo>
                  <a:lnTo>
                    <a:pt x="8314" y="38738"/>
                  </a:lnTo>
                  <a:lnTo>
                    <a:pt x="16071" y="42493"/>
                  </a:lnTo>
                  <a:lnTo>
                    <a:pt x="24678" y="42938"/>
                  </a:lnTo>
                  <a:lnTo>
                    <a:pt x="32518" y="40148"/>
                  </a:lnTo>
                  <a:lnTo>
                    <a:pt x="38738" y="34622"/>
                  </a:lnTo>
                  <a:lnTo>
                    <a:pt x="42487" y="26859"/>
                  </a:lnTo>
                  <a:lnTo>
                    <a:pt x="42945" y="18254"/>
                  </a:lnTo>
                  <a:lnTo>
                    <a:pt x="40158" y="10417"/>
                  </a:lnTo>
                  <a:lnTo>
                    <a:pt x="34631" y="4197"/>
                  </a:lnTo>
                  <a:lnTo>
                    <a:pt x="26866" y="443"/>
                  </a:lnTo>
                  <a:lnTo>
                    <a:pt x="1826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76" name="Google Shape;2376;p47"/>
            <p:cNvSpPr/>
            <p:nvPr/>
          </p:nvSpPr>
          <p:spPr>
            <a:xfrm>
              <a:off x="2110900" y="4182003"/>
              <a:ext cx="43180" cy="43179"/>
            </a:xfrm>
            <a:custGeom>
              <a:avLst/>
              <a:gdLst/>
              <a:ahLst/>
              <a:cxnLst/>
              <a:rect l="l" t="t" r="r" b="b"/>
              <a:pathLst>
                <a:path w="43180" h="43179" extrusionOk="0">
                  <a:moveTo>
                    <a:pt x="26866" y="443"/>
                  </a:moveTo>
                  <a:lnTo>
                    <a:pt x="0" y="24681"/>
                  </a:lnTo>
                  <a:lnTo>
                    <a:pt x="2789" y="32518"/>
                  </a:lnTo>
                  <a:lnTo>
                    <a:pt x="8314" y="38738"/>
                  </a:lnTo>
                  <a:lnTo>
                    <a:pt x="16071" y="42493"/>
                  </a:lnTo>
                  <a:lnTo>
                    <a:pt x="24678" y="42938"/>
                  </a:lnTo>
                  <a:lnTo>
                    <a:pt x="32518" y="40148"/>
                  </a:lnTo>
                  <a:lnTo>
                    <a:pt x="38738" y="34622"/>
                  </a:lnTo>
                  <a:lnTo>
                    <a:pt x="42487" y="26859"/>
                  </a:lnTo>
                  <a:lnTo>
                    <a:pt x="42945" y="18254"/>
                  </a:lnTo>
                  <a:lnTo>
                    <a:pt x="40158" y="10417"/>
                  </a:lnTo>
                  <a:lnTo>
                    <a:pt x="34631" y="4197"/>
                  </a:lnTo>
                  <a:lnTo>
                    <a:pt x="26866" y="4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77" name="Google Shape;2377;p47"/>
            <p:cNvSpPr/>
            <p:nvPr/>
          </p:nvSpPr>
          <p:spPr>
            <a:xfrm>
              <a:off x="2108842" y="4262221"/>
              <a:ext cx="48260" cy="83820"/>
            </a:xfrm>
            <a:custGeom>
              <a:avLst/>
              <a:gdLst/>
              <a:ahLst/>
              <a:cxnLst/>
              <a:rect l="l" t="t" r="r" b="b"/>
              <a:pathLst>
                <a:path w="48260" h="83820" extrusionOk="0">
                  <a:moveTo>
                    <a:pt x="47650" y="0"/>
                  </a:moveTo>
                  <a:lnTo>
                    <a:pt x="0" y="888"/>
                  </a:lnTo>
                  <a:lnTo>
                    <a:pt x="27038" y="83438"/>
                  </a:lnTo>
                  <a:lnTo>
                    <a:pt x="476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78" name="Google Shape;2378;p47"/>
            <p:cNvSpPr/>
            <p:nvPr/>
          </p:nvSpPr>
          <p:spPr>
            <a:xfrm>
              <a:off x="2034776" y="3014973"/>
              <a:ext cx="1391920" cy="1579245"/>
            </a:xfrm>
            <a:custGeom>
              <a:avLst/>
              <a:gdLst/>
              <a:ahLst/>
              <a:cxnLst/>
              <a:rect l="l" t="t" r="r" b="b"/>
              <a:pathLst>
                <a:path w="1391920" h="1579245" extrusionOk="0">
                  <a:moveTo>
                    <a:pt x="1391564" y="83432"/>
                  </a:moveTo>
                  <a:lnTo>
                    <a:pt x="843164" y="25777"/>
                  </a:lnTo>
                  <a:lnTo>
                    <a:pt x="546238" y="0"/>
                  </a:lnTo>
                  <a:lnTo>
                    <a:pt x="398070" y="197"/>
                  </a:lnTo>
                  <a:lnTo>
                    <a:pt x="295948" y="20466"/>
                  </a:lnTo>
                  <a:lnTo>
                    <a:pt x="250940" y="31958"/>
                  </a:lnTo>
                  <a:lnTo>
                    <a:pt x="207140" y="44394"/>
                  </a:lnTo>
                  <a:lnTo>
                    <a:pt x="165380" y="58720"/>
                  </a:lnTo>
                  <a:lnTo>
                    <a:pt x="126491" y="75878"/>
                  </a:lnTo>
                  <a:lnTo>
                    <a:pt x="91305" y="96815"/>
                  </a:lnTo>
                  <a:lnTo>
                    <a:pt x="60651" y="122473"/>
                  </a:lnTo>
                  <a:lnTo>
                    <a:pt x="35363" y="153798"/>
                  </a:lnTo>
                  <a:lnTo>
                    <a:pt x="16271" y="191734"/>
                  </a:lnTo>
                  <a:lnTo>
                    <a:pt x="4206" y="237226"/>
                  </a:lnTo>
                  <a:lnTo>
                    <a:pt x="0" y="291217"/>
                  </a:lnTo>
                  <a:lnTo>
                    <a:pt x="12299" y="574766"/>
                  </a:lnTo>
                  <a:lnTo>
                    <a:pt x="39357" y="1008256"/>
                  </a:lnTo>
                  <a:lnTo>
                    <a:pt x="66415" y="1405145"/>
                  </a:lnTo>
                  <a:lnTo>
                    <a:pt x="78714" y="157889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79" name="Google Shape;2379;p47"/>
            <p:cNvSpPr/>
            <p:nvPr/>
          </p:nvSpPr>
          <p:spPr>
            <a:xfrm>
              <a:off x="2636116" y="3813071"/>
              <a:ext cx="110489" cy="12700"/>
            </a:xfrm>
            <a:custGeom>
              <a:avLst/>
              <a:gdLst/>
              <a:ahLst/>
              <a:cxnLst/>
              <a:rect l="l" t="t" r="r" b="b"/>
              <a:pathLst>
                <a:path w="110489" h="12700" extrusionOk="0">
                  <a:moveTo>
                    <a:pt x="110185" y="12598"/>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0" name="Google Shape;2380;p47"/>
            <p:cNvSpPr/>
            <p:nvPr/>
          </p:nvSpPr>
          <p:spPr>
            <a:xfrm>
              <a:off x="2422015" y="3826199"/>
              <a:ext cx="337819" cy="651510"/>
            </a:xfrm>
            <a:custGeom>
              <a:avLst/>
              <a:gdLst/>
              <a:ahLst/>
              <a:cxnLst/>
              <a:rect l="l" t="t" r="r" b="b"/>
              <a:pathLst>
                <a:path w="337819" h="651510" extrusionOk="0">
                  <a:moveTo>
                    <a:pt x="337223" y="0"/>
                  </a:moveTo>
                  <a:lnTo>
                    <a:pt x="0" y="65117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1" name="Google Shape;2381;p47"/>
            <p:cNvSpPr/>
            <p:nvPr/>
          </p:nvSpPr>
          <p:spPr>
            <a:xfrm>
              <a:off x="2089226" y="4379632"/>
              <a:ext cx="396875" cy="280670"/>
            </a:xfrm>
            <a:custGeom>
              <a:avLst/>
              <a:gdLst/>
              <a:ahLst/>
              <a:cxnLst/>
              <a:rect l="l" t="t" r="r" b="b"/>
              <a:pathLst>
                <a:path w="396875" h="280670" extrusionOk="0">
                  <a:moveTo>
                    <a:pt x="47561" y="196392"/>
                  </a:moveTo>
                  <a:lnTo>
                    <a:pt x="0" y="199224"/>
                  </a:lnTo>
                  <a:lnTo>
                    <a:pt x="30391" y="280606"/>
                  </a:lnTo>
                  <a:lnTo>
                    <a:pt x="47561" y="196392"/>
                  </a:lnTo>
                  <a:close/>
                </a:path>
                <a:path w="396875" h="280670" extrusionOk="0">
                  <a:moveTo>
                    <a:pt x="396278" y="22098"/>
                  </a:moveTo>
                  <a:lnTo>
                    <a:pt x="354063" y="0"/>
                  </a:lnTo>
                  <a:lnTo>
                    <a:pt x="338150" y="85407"/>
                  </a:lnTo>
                  <a:lnTo>
                    <a:pt x="396278" y="2209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2" name="Google Shape;2382;p47"/>
            <p:cNvSpPr/>
            <p:nvPr/>
          </p:nvSpPr>
          <p:spPr>
            <a:xfrm>
              <a:off x="2475545" y="4622191"/>
              <a:ext cx="1616710" cy="212089"/>
            </a:xfrm>
            <a:custGeom>
              <a:avLst/>
              <a:gdLst/>
              <a:ahLst/>
              <a:cxnLst/>
              <a:rect l="l" t="t" r="r" b="b"/>
              <a:pathLst>
                <a:path w="1616710" h="212089" extrusionOk="0">
                  <a:moveTo>
                    <a:pt x="0" y="167919"/>
                  </a:moveTo>
                  <a:lnTo>
                    <a:pt x="750458" y="211637"/>
                  </a:lnTo>
                  <a:lnTo>
                    <a:pt x="1169014" y="208718"/>
                  </a:lnTo>
                  <a:lnTo>
                    <a:pt x="1407231" y="143419"/>
                  </a:lnTo>
                  <a:lnTo>
                    <a:pt x="1616671"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3" name="Google Shape;2383;p47"/>
            <p:cNvSpPr/>
            <p:nvPr/>
          </p:nvSpPr>
          <p:spPr>
            <a:xfrm>
              <a:off x="2592705" y="3791915"/>
              <a:ext cx="1555750" cy="1062354"/>
            </a:xfrm>
            <a:custGeom>
              <a:avLst/>
              <a:gdLst/>
              <a:ahLst/>
              <a:cxnLst/>
              <a:rect l="l" t="t" r="r" b="b"/>
              <a:pathLst>
                <a:path w="1555750" h="1062354" extrusionOk="0">
                  <a:moveTo>
                    <a:pt x="43395" y="21170"/>
                  </a:moveTo>
                  <a:lnTo>
                    <a:pt x="41490" y="12763"/>
                  </a:lnTo>
                  <a:lnTo>
                    <a:pt x="36677" y="5981"/>
                  </a:lnTo>
                  <a:lnTo>
                    <a:pt x="29667" y="1498"/>
                  </a:lnTo>
                  <a:lnTo>
                    <a:pt x="21170" y="0"/>
                  </a:lnTo>
                  <a:lnTo>
                    <a:pt x="12776" y="1905"/>
                  </a:lnTo>
                  <a:lnTo>
                    <a:pt x="5994" y="6718"/>
                  </a:lnTo>
                  <a:lnTo>
                    <a:pt x="1498" y="13728"/>
                  </a:lnTo>
                  <a:lnTo>
                    <a:pt x="0" y="22225"/>
                  </a:lnTo>
                  <a:lnTo>
                    <a:pt x="1917" y="30632"/>
                  </a:lnTo>
                  <a:lnTo>
                    <a:pt x="6731" y="37414"/>
                  </a:lnTo>
                  <a:lnTo>
                    <a:pt x="13728" y="41897"/>
                  </a:lnTo>
                  <a:lnTo>
                    <a:pt x="22212" y="43395"/>
                  </a:lnTo>
                  <a:lnTo>
                    <a:pt x="30619" y="41478"/>
                  </a:lnTo>
                  <a:lnTo>
                    <a:pt x="37414" y="36664"/>
                  </a:lnTo>
                  <a:lnTo>
                    <a:pt x="41897" y="29654"/>
                  </a:lnTo>
                  <a:lnTo>
                    <a:pt x="43395" y="21170"/>
                  </a:lnTo>
                  <a:close/>
                </a:path>
                <a:path w="1555750" h="1062354" extrusionOk="0">
                  <a:moveTo>
                    <a:pt x="188226" y="33756"/>
                  </a:moveTo>
                  <a:lnTo>
                    <a:pt x="186309" y="25361"/>
                  </a:lnTo>
                  <a:lnTo>
                    <a:pt x="181495" y="18580"/>
                  </a:lnTo>
                  <a:lnTo>
                    <a:pt x="174485" y="14097"/>
                  </a:lnTo>
                  <a:lnTo>
                    <a:pt x="166001" y="12585"/>
                  </a:lnTo>
                  <a:lnTo>
                    <a:pt x="157594" y="14490"/>
                  </a:lnTo>
                  <a:lnTo>
                    <a:pt x="150812" y="19316"/>
                  </a:lnTo>
                  <a:lnTo>
                    <a:pt x="146329" y="26327"/>
                  </a:lnTo>
                  <a:lnTo>
                    <a:pt x="144830" y="34810"/>
                  </a:lnTo>
                  <a:lnTo>
                    <a:pt x="146735" y="43218"/>
                  </a:lnTo>
                  <a:lnTo>
                    <a:pt x="151549" y="50012"/>
                  </a:lnTo>
                  <a:lnTo>
                    <a:pt x="158559" y="54483"/>
                  </a:lnTo>
                  <a:lnTo>
                    <a:pt x="167043" y="55981"/>
                  </a:lnTo>
                  <a:lnTo>
                    <a:pt x="175450" y="54076"/>
                  </a:lnTo>
                  <a:lnTo>
                    <a:pt x="182232" y="49263"/>
                  </a:lnTo>
                  <a:lnTo>
                    <a:pt x="186715" y="42252"/>
                  </a:lnTo>
                  <a:lnTo>
                    <a:pt x="188226" y="33756"/>
                  </a:lnTo>
                  <a:close/>
                </a:path>
                <a:path w="1555750" h="1062354" extrusionOk="0">
                  <a:moveTo>
                    <a:pt x="1028700" y="1027455"/>
                  </a:moveTo>
                  <a:lnTo>
                    <a:pt x="943660" y="1014920"/>
                  </a:lnTo>
                  <a:lnTo>
                    <a:pt x="949096" y="1062266"/>
                  </a:lnTo>
                  <a:lnTo>
                    <a:pt x="1028700" y="1027455"/>
                  </a:lnTo>
                  <a:close/>
                </a:path>
                <a:path w="1555750" h="1062354" extrusionOk="0">
                  <a:moveTo>
                    <a:pt x="1555610" y="790803"/>
                  </a:moveTo>
                  <a:lnTo>
                    <a:pt x="1474266" y="818591"/>
                  </a:lnTo>
                  <a:lnTo>
                    <a:pt x="1500784" y="858202"/>
                  </a:lnTo>
                  <a:lnTo>
                    <a:pt x="1555610" y="790803"/>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4" name="Google Shape;2384;p47"/>
            <p:cNvSpPr/>
            <p:nvPr/>
          </p:nvSpPr>
          <p:spPr>
            <a:xfrm>
              <a:off x="1243206" y="2248384"/>
              <a:ext cx="1591945" cy="1551939"/>
            </a:xfrm>
            <a:custGeom>
              <a:avLst/>
              <a:gdLst/>
              <a:ahLst/>
              <a:cxnLst/>
              <a:rect l="l" t="t" r="r" b="b"/>
              <a:pathLst>
                <a:path w="1591945" h="1551939" extrusionOk="0">
                  <a:moveTo>
                    <a:pt x="0" y="1551495"/>
                  </a:moveTo>
                  <a:lnTo>
                    <a:pt x="6692" y="1503388"/>
                  </a:lnTo>
                  <a:lnTo>
                    <a:pt x="14655" y="1455699"/>
                  </a:lnTo>
                  <a:lnTo>
                    <a:pt x="23870" y="1408446"/>
                  </a:lnTo>
                  <a:lnTo>
                    <a:pt x="34319" y="1361646"/>
                  </a:lnTo>
                  <a:lnTo>
                    <a:pt x="45985" y="1315317"/>
                  </a:lnTo>
                  <a:lnTo>
                    <a:pt x="58850" y="1269478"/>
                  </a:lnTo>
                  <a:lnTo>
                    <a:pt x="72896" y="1224144"/>
                  </a:lnTo>
                  <a:lnTo>
                    <a:pt x="88105" y="1179336"/>
                  </a:lnTo>
                  <a:lnTo>
                    <a:pt x="104461" y="1135069"/>
                  </a:lnTo>
                  <a:lnTo>
                    <a:pt x="121944" y="1091362"/>
                  </a:lnTo>
                  <a:lnTo>
                    <a:pt x="140538" y="1048232"/>
                  </a:lnTo>
                  <a:lnTo>
                    <a:pt x="160225" y="1005698"/>
                  </a:lnTo>
                  <a:lnTo>
                    <a:pt x="180986" y="963776"/>
                  </a:lnTo>
                  <a:lnTo>
                    <a:pt x="202805" y="922485"/>
                  </a:lnTo>
                  <a:lnTo>
                    <a:pt x="225664" y="881843"/>
                  </a:lnTo>
                  <a:lnTo>
                    <a:pt x="249544" y="841866"/>
                  </a:lnTo>
                  <a:lnTo>
                    <a:pt x="274428" y="802574"/>
                  </a:lnTo>
                  <a:lnTo>
                    <a:pt x="300298" y="763983"/>
                  </a:lnTo>
                  <a:lnTo>
                    <a:pt x="327137" y="726111"/>
                  </a:lnTo>
                  <a:lnTo>
                    <a:pt x="354927" y="688976"/>
                  </a:lnTo>
                  <a:lnTo>
                    <a:pt x="383650" y="652595"/>
                  </a:lnTo>
                  <a:lnTo>
                    <a:pt x="413289" y="616988"/>
                  </a:lnTo>
                  <a:lnTo>
                    <a:pt x="443825" y="582170"/>
                  </a:lnTo>
                  <a:lnTo>
                    <a:pt x="475242" y="548160"/>
                  </a:lnTo>
                  <a:lnTo>
                    <a:pt x="507521" y="514975"/>
                  </a:lnTo>
                  <a:lnTo>
                    <a:pt x="540644" y="482634"/>
                  </a:lnTo>
                  <a:lnTo>
                    <a:pt x="574594" y="451154"/>
                  </a:lnTo>
                  <a:lnTo>
                    <a:pt x="609353" y="420553"/>
                  </a:lnTo>
                  <a:lnTo>
                    <a:pt x="644904" y="390848"/>
                  </a:lnTo>
                  <a:lnTo>
                    <a:pt x="681228" y="362057"/>
                  </a:lnTo>
                  <a:lnTo>
                    <a:pt x="718309" y="334198"/>
                  </a:lnTo>
                  <a:lnTo>
                    <a:pt x="756128" y="307289"/>
                  </a:lnTo>
                  <a:lnTo>
                    <a:pt x="794667" y="281346"/>
                  </a:lnTo>
                  <a:lnTo>
                    <a:pt x="833909" y="256389"/>
                  </a:lnTo>
                  <a:lnTo>
                    <a:pt x="873836" y="232435"/>
                  </a:lnTo>
                  <a:lnTo>
                    <a:pt x="914430" y="209501"/>
                  </a:lnTo>
                  <a:lnTo>
                    <a:pt x="955675" y="187606"/>
                  </a:lnTo>
                  <a:lnTo>
                    <a:pt x="997551" y="166766"/>
                  </a:lnTo>
                  <a:lnTo>
                    <a:pt x="1040041" y="147000"/>
                  </a:lnTo>
                  <a:lnTo>
                    <a:pt x="1083128" y="128325"/>
                  </a:lnTo>
                  <a:lnTo>
                    <a:pt x="1126794" y="110759"/>
                  </a:lnTo>
                  <a:lnTo>
                    <a:pt x="1171021" y="94320"/>
                  </a:lnTo>
                  <a:lnTo>
                    <a:pt x="1215791" y="79026"/>
                  </a:lnTo>
                  <a:lnTo>
                    <a:pt x="1261086" y="64894"/>
                  </a:lnTo>
                  <a:lnTo>
                    <a:pt x="1306890" y="51942"/>
                  </a:lnTo>
                  <a:lnTo>
                    <a:pt x="1353184" y="40187"/>
                  </a:lnTo>
                  <a:lnTo>
                    <a:pt x="1399950" y="29648"/>
                  </a:lnTo>
                  <a:lnTo>
                    <a:pt x="1447171" y="20342"/>
                  </a:lnTo>
                  <a:lnTo>
                    <a:pt x="1494829" y="12287"/>
                  </a:lnTo>
                  <a:lnTo>
                    <a:pt x="1542907" y="5500"/>
                  </a:lnTo>
                  <a:lnTo>
                    <a:pt x="1591386" y="0"/>
                  </a:lnTo>
                </a:path>
              </a:pathLst>
            </a:custGeom>
            <a:noFill/>
            <a:ln w="12575"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5" name="Google Shape;2385;p47"/>
            <p:cNvSpPr/>
            <p:nvPr/>
          </p:nvSpPr>
          <p:spPr>
            <a:xfrm>
              <a:off x="2768921" y="1374775"/>
              <a:ext cx="68580" cy="873760"/>
            </a:xfrm>
            <a:custGeom>
              <a:avLst/>
              <a:gdLst/>
              <a:ahLst/>
              <a:cxnLst/>
              <a:rect l="l" t="t" r="r" b="b"/>
              <a:pathLst>
                <a:path w="68580" h="873760" extrusionOk="0">
                  <a:moveTo>
                    <a:pt x="68490" y="873514"/>
                  </a:moveTo>
                  <a:lnTo>
                    <a:pt x="0" y="0"/>
                  </a:lnTo>
                </a:path>
              </a:pathLst>
            </a:custGeom>
            <a:noFill/>
            <a:ln w="12575"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6" name="Google Shape;2386;p47"/>
            <p:cNvSpPr/>
            <p:nvPr/>
          </p:nvSpPr>
          <p:spPr>
            <a:xfrm>
              <a:off x="460375" y="3722823"/>
              <a:ext cx="784225" cy="81279"/>
            </a:xfrm>
            <a:custGeom>
              <a:avLst/>
              <a:gdLst/>
              <a:ahLst/>
              <a:cxnLst/>
              <a:rect l="l" t="t" r="r" b="b"/>
              <a:pathLst>
                <a:path w="784225" h="81279" extrusionOk="0">
                  <a:moveTo>
                    <a:pt x="783981" y="80741"/>
                  </a:moveTo>
                  <a:lnTo>
                    <a:pt x="0" y="0"/>
                  </a:lnTo>
                </a:path>
              </a:pathLst>
            </a:custGeom>
            <a:noFill/>
            <a:ln w="12575"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7" name="Google Shape;2387;p47"/>
            <p:cNvSpPr/>
            <p:nvPr/>
          </p:nvSpPr>
          <p:spPr>
            <a:xfrm>
              <a:off x="3915017" y="4941837"/>
              <a:ext cx="36829" cy="36829"/>
            </a:xfrm>
            <a:custGeom>
              <a:avLst/>
              <a:gdLst/>
              <a:ahLst/>
              <a:cxnLst/>
              <a:rect l="l" t="t" r="r" b="b"/>
              <a:pathLst>
                <a:path w="36829" h="36829" extrusionOk="0">
                  <a:moveTo>
                    <a:pt x="0" y="0"/>
                  </a:moveTo>
                  <a:lnTo>
                    <a:pt x="36372" y="3666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88" name="Google Shape;2388;p47"/>
            <p:cNvSpPr/>
            <p:nvPr/>
          </p:nvSpPr>
          <p:spPr>
            <a:xfrm>
              <a:off x="3929614" y="4956757"/>
              <a:ext cx="61595" cy="61595"/>
            </a:xfrm>
            <a:custGeom>
              <a:avLst/>
              <a:gdLst/>
              <a:ahLst/>
              <a:cxnLst/>
              <a:rect l="l" t="t" r="r" b="b"/>
              <a:pathLst>
                <a:path w="61595" h="61595" extrusionOk="0">
                  <a:moveTo>
                    <a:pt x="25971" y="0"/>
                  </a:moveTo>
                  <a:lnTo>
                    <a:pt x="0" y="25768"/>
                  </a:lnTo>
                  <a:lnTo>
                    <a:pt x="61061" y="61340"/>
                  </a:lnTo>
                  <a:lnTo>
                    <a:pt x="2597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389" name="Google Shape;2389;p47"/>
            <p:cNvPicPr preferRelativeResize="0"/>
            <p:nvPr/>
          </p:nvPicPr>
          <p:blipFill rotWithShape="1">
            <a:blip r:embed="rId17">
              <a:alphaModFix/>
            </a:blip>
            <a:srcRect/>
            <a:stretch/>
          </p:blipFill>
          <p:spPr>
            <a:xfrm>
              <a:off x="2339757" y="4451639"/>
              <a:ext cx="135788" cy="135801"/>
            </a:xfrm>
            <a:prstGeom prst="rect">
              <a:avLst/>
            </a:prstGeom>
            <a:noFill/>
            <a:ln>
              <a:noFill/>
            </a:ln>
          </p:spPr>
        </p:pic>
      </p:grpSp>
      <p:sp>
        <p:nvSpPr>
          <p:cNvPr id="2390" name="Google Shape;2390;p47"/>
          <p:cNvSpPr txBox="1"/>
          <p:nvPr/>
        </p:nvSpPr>
        <p:spPr>
          <a:xfrm>
            <a:off x="6304248" y="3249600"/>
            <a:ext cx="2052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sp>
        <p:nvSpPr>
          <p:cNvPr id="2391" name="Google Shape;2391;p47"/>
          <p:cNvSpPr/>
          <p:nvPr/>
        </p:nvSpPr>
        <p:spPr>
          <a:xfrm>
            <a:off x="7914424" y="3800191"/>
            <a:ext cx="135889" cy="135889"/>
          </a:xfrm>
          <a:custGeom>
            <a:avLst/>
            <a:gdLst/>
            <a:ahLst/>
            <a:cxnLst/>
            <a:rect l="l" t="t" r="r" b="b"/>
            <a:pathLst>
              <a:path w="135889" h="135889" extrusionOk="0">
                <a:moveTo>
                  <a:pt x="67906" y="0"/>
                </a:moveTo>
                <a:lnTo>
                  <a:pt x="41474" y="5334"/>
                </a:lnTo>
                <a:lnTo>
                  <a:pt x="19889" y="19883"/>
                </a:lnTo>
                <a:lnTo>
                  <a:pt x="5336" y="41464"/>
                </a:lnTo>
                <a:lnTo>
                  <a:pt x="0" y="67894"/>
                </a:lnTo>
                <a:lnTo>
                  <a:pt x="5336" y="94318"/>
                </a:lnTo>
                <a:lnTo>
                  <a:pt x="19889" y="115900"/>
                </a:lnTo>
                <a:lnTo>
                  <a:pt x="41474" y="130452"/>
                </a:lnTo>
                <a:lnTo>
                  <a:pt x="67906" y="135788"/>
                </a:lnTo>
                <a:lnTo>
                  <a:pt x="94331" y="130452"/>
                </a:lnTo>
                <a:lnTo>
                  <a:pt x="115912" y="115900"/>
                </a:lnTo>
                <a:lnTo>
                  <a:pt x="130464" y="94318"/>
                </a:lnTo>
                <a:lnTo>
                  <a:pt x="135801" y="67894"/>
                </a:lnTo>
                <a:lnTo>
                  <a:pt x="130464" y="41464"/>
                </a:lnTo>
                <a:lnTo>
                  <a:pt x="115912" y="19883"/>
                </a:lnTo>
                <a:lnTo>
                  <a:pt x="94331" y="5334"/>
                </a:lnTo>
                <a:lnTo>
                  <a:pt x="6790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92" name="Google Shape;2392;p47"/>
          <p:cNvSpPr txBox="1"/>
          <p:nvPr/>
        </p:nvSpPr>
        <p:spPr>
          <a:xfrm>
            <a:off x="7922625" y="3800100"/>
            <a:ext cx="1614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2393" name="Google Shape;2393;p47"/>
          <p:cNvPicPr preferRelativeResize="0"/>
          <p:nvPr/>
        </p:nvPicPr>
        <p:blipFill rotWithShape="1">
          <a:blip r:embed="rId18">
            <a:alphaModFix/>
          </a:blip>
          <a:srcRect/>
          <a:stretch/>
        </p:blipFill>
        <p:spPr>
          <a:xfrm>
            <a:off x="6336279" y="2514204"/>
            <a:ext cx="142087" cy="142100"/>
          </a:xfrm>
          <a:prstGeom prst="rect">
            <a:avLst/>
          </a:prstGeom>
          <a:noFill/>
          <a:ln>
            <a:noFill/>
          </a:ln>
        </p:spPr>
      </p:pic>
      <p:sp>
        <p:nvSpPr>
          <p:cNvPr id="2394" name="Google Shape;2394;p47"/>
          <p:cNvSpPr txBox="1"/>
          <p:nvPr/>
        </p:nvSpPr>
        <p:spPr>
          <a:xfrm>
            <a:off x="6353049" y="2516175"/>
            <a:ext cx="2052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sp>
        <p:nvSpPr>
          <p:cNvPr id="2395" name="Google Shape;2395;p47"/>
          <p:cNvSpPr/>
          <p:nvPr/>
        </p:nvSpPr>
        <p:spPr>
          <a:xfrm>
            <a:off x="7753118" y="3617272"/>
            <a:ext cx="135889" cy="135889"/>
          </a:xfrm>
          <a:custGeom>
            <a:avLst/>
            <a:gdLst/>
            <a:ahLst/>
            <a:cxnLst/>
            <a:rect l="l" t="t" r="r" b="b"/>
            <a:pathLst>
              <a:path w="135889" h="135889" extrusionOk="0">
                <a:moveTo>
                  <a:pt x="67906" y="135788"/>
                </a:moveTo>
                <a:lnTo>
                  <a:pt x="94331" y="130452"/>
                </a:lnTo>
                <a:lnTo>
                  <a:pt x="115912" y="115900"/>
                </a:lnTo>
                <a:lnTo>
                  <a:pt x="130464" y="94318"/>
                </a:lnTo>
                <a:lnTo>
                  <a:pt x="135801" y="67894"/>
                </a:lnTo>
                <a:lnTo>
                  <a:pt x="130464" y="41464"/>
                </a:lnTo>
                <a:lnTo>
                  <a:pt x="115912" y="19883"/>
                </a:lnTo>
                <a:lnTo>
                  <a:pt x="94331" y="5334"/>
                </a:lnTo>
                <a:lnTo>
                  <a:pt x="67906" y="0"/>
                </a:lnTo>
                <a:lnTo>
                  <a:pt x="41474" y="5334"/>
                </a:lnTo>
                <a:lnTo>
                  <a:pt x="19889" y="19883"/>
                </a:lnTo>
                <a:lnTo>
                  <a:pt x="5336" y="41464"/>
                </a:lnTo>
                <a:lnTo>
                  <a:pt x="0" y="67894"/>
                </a:lnTo>
                <a:lnTo>
                  <a:pt x="5336" y="94318"/>
                </a:lnTo>
                <a:lnTo>
                  <a:pt x="19889" y="115900"/>
                </a:lnTo>
                <a:lnTo>
                  <a:pt x="41474" y="130452"/>
                </a:lnTo>
                <a:lnTo>
                  <a:pt x="67906" y="135788"/>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396" name="Google Shape;2396;p47"/>
          <p:cNvSpPr txBox="1"/>
          <p:nvPr/>
        </p:nvSpPr>
        <p:spPr>
          <a:xfrm>
            <a:off x="7761326" y="3617175"/>
            <a:ext cx="1614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397" name="Google Shape;2397;p47"/>
          <p:cNvPicPr preferRelativeResize="0"/>
          <p:nvPr/>
        </p:nvPicPr>
        <p:blipFill rotWithShape="1">
          <a:blip r:embed="rId19">
            <a:alphaModFix/>
          </a:blip>
          <a:srcRect/>
          <a:stretch/>
        </p:blipFill>
        <p:spPr>
          <a:xfrm>
            <a:off x="6592798" y="303114"/>
            <a:ext cx="126517" cy="126530"/>
          </a:xfrm>
          <a:prstGeom prst="rect">
            <a:avLst/>
          </a:prstGeom>
          <a:noFill/>
          <a:ln>
            <a:noFill/>
          </a:ln>
        </p:spPr>
      </p:pic>
      <p:sp>
        <p:nvSpPr>
          <p:cNvPr id="2398" name="Google Shape;2398;p47"/>
          <p:cNvSpPr txBox="1"/>
          <p:nvPr/>
        </p:nvSpPr>
        <p:spPr>
          <a:xfrm>
            <a:off x="6599896" y="302125"/>
            <a:ext cx="1758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grpSp>
        <p:nvGrpSpPr>
          <p:cNvPr id="2399" name="Google Shape;2399;p47"/>
          <p:cNvGrpSpPr/>
          <p:nvPr/>
        </p:nvGrpSpPr>
        <p:grpSpPr>
          <a:xfrm>
            <a:off x="7373538" y="1729793"/>
            <a:ext cx="455985" cy="1790133"/>
            <a:chOff x="3422663" y="2930643"/>
            <a:chExt cx="455985" cy="1790133"/>
          </a:xfrm>
        </p:grpSpPr>
        <p:pic>
          <p:nvPicPr>
            <p:cNvPr id="2400" name="Google Shape;2400;p47"/>
            <p:cNvPicPr preferRelativeResize="0"/>
            <p:nvPr/>
          </p:nvPicPr>
          <p:blipFill rotWithShape="1">
            <a:blip r:embed="rId20">
              <a:alphaModFix/>
            </a:blip>
            <a:srcRect/>
            <a:stretch/>
          </p:blipFill>
          <p:spPr>
            <a:xfrm>
              <a:off x="3752131" y="4594246"/>
              <a:ext cx="126517" cy="126530"/>
            </a:xfrm>
            <a:prstGeom prst="rect">
              <a:avLst/>
            </a:prstGeom>
            <a:noFill/>
            <a:ln>
              <a:noFill/>
            </a:ln>
          </p:spPr>
        </p:pic>
        <p:pic>
          <p:nvPicPr>
            <p:cNvPr id="2401" name="Google Shape;2401;p47"/>
            <p:cNvPicPr preferRelativeResize="0"/>
            <p:nvPr/>
          </p:nvPicPr>
          <p:blipFill rotWithShape="1">
            <a:blip r:embed="rId21">
              <a:alphaModFix/>
            </a:blip>
            <a:srcRect/>
            <a:stretch/>
          </p:blipFill>
          <p:spPr>
            <a:xfrm>
              <a:off x="3617512" y="2930643"/>
              <a:ext cx="126517" cy="126530"/>
            </a:xfrm>
            <a:prstGeom prst="rect">
              <a:avLst/>
            </a:prstGeom>
            <a:noFill/>
            <a:ln>
              <a:noFill/>
            </a:ln>
          </p:spPr>
        </p:pic>
        <p:pic>
          <p:nvPicPr>
            <p:cNvPr id="2402" name="Google Shape;2402;p47"/>
            <p:cNvPicPr preferRelativeResize="0"/>
            <p:nvPr/>
          </p:nvPicPr>
          <p:blipFill rotWithShape="1">
            <a:blip r:embed="rId22">
              <a:alphaModFix/>
            </a:blip>
            <a:srcRect/>
            <a:stretch/>
          </p:blipFill>
          <p:spPr>
            <a:xfrm>
              <a:off x="3422663" y="3046270"/>
              <a:ext cx="126517" cy="126530"/>
            </a:xfrm>
            <a:prstGeom prst="rect">
              <a:avLst/>
            </a:prstGeom>
            <a:noFill/>
            <a:ln>
              <a:noFill/>
            </a:ln>
          </p:spPr>
        </p:pic>
      </p:grpSp>
      <p:sp>
        <p:nvSpPr>
          <p:cNvPr id="2403" name="Google Shape;2403;p47"/>
          <p:cNvSpPr txBox="1"/>
          <p:nvPr/>
        </p:nvSpPr>
        <p:spPr>
          <a:xfrm>
            <a:off x="7383181" y="1707750"/>
            <a:ext cx="495900" cy="246900"/>
          </a:xfrm>
          <a:prstGeom prst="rect">
            <a:avLst/>
          </a:prstGeom>
          <a:noFill/>
          <a:ln>
            <a:noFill/>
          </a:ln>
        </p:spPr>
        <p:txBody>
          <a:bodyPr spcFirstLastPara="1" wrap="square" lIns="0" tIns="29200" rIns="0" bIns="0" anchor="t" anchorCtr="0">
            <a:spAutoFit/>
          </a:bodyPr>
          <a:lstStyle/>
          <a:p>
            <a:pPr marL="2032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12700" lvl="0" indent="0" algn="l" rtl="0">
              <a:lnSpc>
                <a:spcPct val="100000"/>
              </a:lnSpc>
              <a:spcBef>
                <a:spcPts val="135"/>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2404" name="Google Shape;2404;p47"/>
          <p:cNvPicPr preferRelativeResize="0"/>
          <p:nvPr/>
        </p:nvPicPr>
        <p:blipFill rotWithShape="1">
          <a:blip r:embed="rId23">
            <a:alphaModFix/>
          </a:blip>
          <a:srcRect/>
          <a:stretch/>
        </p:blipFill>
        <p:spPr>
          <a:xfrm>
            <a:off x="5996453" y="3196720"/>
            <a:ext cx="126517" cy="126530"/>
          </a:xfrm>
          <a:prstGeom prst="rect">
            <a:avLst/>
          </a:prstGeom>
          <a:noFill/>
          <a:ln>
            <a:noFill/>
          </a:ln>
        </p:spPr>
      </p:pic>
      <p:sp>
        <p:nvSpPr>
          <p:cNvPr id="2405" name="Google Shape;2405;p47"/>
          <p:cNvSpPr txBox="1"/>
          <p:nvPr/>
        </p:nvSpPr>
        <p:spPr>
          <a:xfrm>
            <a:off x="6008127" y="3192350"/>
            <a:ext cx="1422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2406" name="Google Shape;2406;p47"/>
          <p:cNvPicPr preferRelativeResize="0"/>
          <p:nvPr/>
        </p:nvPicPr>
        <p:blipFill rotWithShape="1">
          <a:blip r:embed="rId24">
            <a:alphaModFix/>
          </a:blip>
          <a:srcRect/>
          <a:stretch/>
        </p:blipFill>
        <p:spPr>
          <a:xfrm>
            <a:off x="5793313" y="2143063"/>
            <a:ext cx="126517" cy="126530"/>
          </a:xfrm>
          <a:prstGeom prst="rect">
            <a:avLst/>
          </a:prstGeom>
          <a:noFill/>
          <a:ln>
            <a:noFill/>
          </a:ln>
        </p:spPr>
      </p:pic>
      <p:sp>
        <p:nvSpPr>
          <p:cNvPr id="2407" name="Google Shape;2407;p47"/>
          <p:cNvSpPr txBox="1"/>
          <p:nvPr/>
        </p:nvSpPr>
        <p:spPr>
          <a:xfrm>
            <a:off x="5802253" y="2138925"/>
            <a:ext cx="1758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408" name="Google Shape;2408;p47"/>
          <p:cNvPicPr preferRelativeResize="0"/>
          <p:nvPr/>
        </p:nvPicPr>
        <p:blipFill rotWithShape="1">
          <a:blip r:embed="rId25">
            <a:alphaModFix/>
          </a:blip>
          <a:srcRect/>
          <a:stretch/>
        </p:blipFill>
        <p:spPr>
          <a:xfrm>
            <a:off x="7300384" y="3566383"/>
            <a:ext cx="126517" cy="126530"/>
          </a:xfrm>
          <a:prstGeom prst="rect">
            <a:avLst/>
          </a:prstGeom>
          <a:noFill/>
          <a:ln>
            <a:noFill/>
          </a:ln>
        </p:spPr>
      </p:pic>
      <p:sp>
        <p:nvSpPr>
          <p:cNvPr id="2409" name="Google Shape;2409;p47"/>
          <p:cNvSpPr txBox="1"/>
          <p:nvPr/>
        </p:nvSpPr>
        <p:spPr>
          <a:xfrm>
            <a:off x="7309249" y="3562000"/>
            <a:ext cx="1266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410" name="Google Shape;2410;p47"/>
          <p:cNvPicPr preferRelativeResize="0"/>
          <p:nvPr/>
        </p:nvPicPr>
        <p:blipFill rotWithShape="1">
          <a:blip r:embed="rId26">
            <a:alphaModFix/>
          </a:blip>
          <a:srcRect/>
          <a:stretch/>
        </p:blipFill>
        <p:spPr>
          <a:xfrm>
            <a:off x="7878295" y="3411877"/>
            <a:ext cx="126517" cy="126530"/>
          </a:xfrm>
          <a:prstGeom prst="rect">
            <a:avLst/>
          </a:prstGeom>
          <a:noFill/>
          <a:ln>
            <a:noFill/>
          </a:ln>
        </p:spPr>
      </p:pic>
      <p:sp>
        <p:nvSpPr>
          <p:cNvPr id="2411" name="Google Shape;2411;p47"/>
          <p:cNvSpPr txBox="1"/>
          <p:nvPr/>
        </p:nvSpPr>
        <p:spPr>
          <a:xfrm>
            <a:off x="7651276" y="3411875"/>
            <a:ext cx="205200" cy="112200"/>
          </a:xfrm>
          <a:prstGeom prst="rect">
            <a:avLst/>
          </a:prstGeom>
          <a:noFill/>
          <a:ln>
            <a:noFill/>
          </a:ln>
        </p:spPr>
        <p:txBody>
          <a:bodyPr spcFirstLastPara="1" wrap="square" lIns="0" tIns="12050" rIns="0" bIns="0" anchor="t" anchorCtr="0">
            <a:spAutoFit/>
          </a:bodyPr>
          <a:lstStyle/>
          <a:p>
            <a:pPr marL="38100" lvl="0" indent="0" algn="l" rtl="0">
              <a:lnSpc>
                <a:spcPct val="100000"/>
              </a:lnSpc>
              <a:spcBef>
                <a:spcPts val="0"/>
              </a:spcBef>
              <a:spcAft>
                <a:spcPts val="0"/>
              </a:spcAft>
              <a:buNone/>
            </a:pPr>
            <a:r>
              <a:rPr lang="en" sz="650" b="1">
                <a:latin typeface="Arial"/>
                <a:ea typeface="Arial"/>
                <a:cs typeface="Arial"/>
                <a:sym typeface="Arial"/>
              </a:rPr>
              <a:t>BR</a:t>
            </a:r>
            <a:endParaRPr sz="975" baseline="-25000">
              <a:latin typeface="Arial"/>
              <a:ea typeface="Arial"/>
              <a:cs typeface="Arial"/>
              <a:sym typeface="Arial"/>
            </a:endParaRPr>
          </a:p>
        </p:txBody>
      </p:sp>
      <p:pic>
        <p:nvPicPr>
          <p:cNvPr id="2412" name="Google Shape;2412;p47"/>
          <p:cNvPicPr preferRelativeResize="0"/>
          <p:nvPr/>
        </p:nvPicPr>
        <p:blipFill rotWithShape="1">
          <a:blip r:embed="rId27">
            <a:alphaModFix/>
          </a:blip>
          <a:srcRect/>
          <a:stretch/>
        </p:blipFill>
        <p:spPr>
          <a:xfrm>
            <a:off x="6302493" y="3519450"/>
            <a:ext cx="126517" cy="126530"/>
          </a:xfrm>
          <a:prstGeom prst="rect">
            <a:avLst/>
          </a:prstGeom>
          <a:noFill/>
          <a:ln>
            <a:noFill/>
          </a:ln>
        </p:spPr>
      </p:pic>
      <p:sp>
        <p:nvSpPr>
          <p:cNvPr id="2413" name="Google Shape;2413;p47"/>
          <p:cNvSpPr txBox="1"/>
          <p:nvPr/>
        </p:nvSpPr>
        <p:spPr>
          <a:xfrm>
            <a:off x="6311424" y="3515300"/>
            <a:ext cx="1758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sp>
        <p:nvSpPr>
          <p:cNvPr id="2414" name="Google Shape;2414;p47"/>
          <p:cNvSpPr txBox="1"/>
          <p:nvPr/>
        </p:nvSpPr>
        <p:spPr>
          <a:xfrm>
            <a:off x="7878299" y="3419025"/>
            <a:ext cx="1758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sp>
        <p:nvSpPr>
          <p:cNvPr id="2415" name="Google Shape;2415;p47"/>
          <p:cNvSpPr txBox="1"/>
          <p:nvPr/>
        </p:nvSpPr>
        <p:spPr>
          <a:xfrm>
            <a:off x="299200" y="399355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Clean hit with R1 and R2 (7.7.3 CCA pp. 71)</a:t>
            </a:r>
            <a:endParaRPr sz="1300">
              <a:solidFill>
                <a:schemeClr val="dk1"/>
              </a:solidFill>
              <a:latin typeface="Roboto"/>
              <a:ea typeface="Roboto"/>
              <a:cs typeface="Roboto"/>
              <a:sym typeface="Roboto"/>
            </a:endParaRPr>
          </a:p>
        </p:txBody>
      </p:sp>
      <p:sp>
        <p:nvSpPr>
          <p:cNvPr id="2416" name="Google Shape;2416;p47"/>
          <p:cNvSpPr txBox="1"/>
          <p:nvPr/>
        </p:nvSpPr>
        <p:spPr>
          <a:xfrm>
            <a:off x="4404625" y="399355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Clean hit with R1, R2, and R3 (7.8.1 CCA pp. 76)</a:t>
            </a:r>
            <a:endParaRPr sz="1300">
              <a:solidFill>
                <a:schemeClr val="dk1"/>
              </a:solidFill>
              <a:latin typeface="Roboto"/>
              <a:ea typeface="Roboto"/>
              <a:cs typeface="Roboto"/>
              <a:sym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20"/>
        <p:cNvGrpSpPr/>
        <p:nvPr/>
      </p:nvGrpSpPr>
      <p:grpSpPr>
        <a:xfrm>
          <a:off x="0" y="0"/>
          <a:ext cx="0" cy="0"/>
          <a:chOff x="0" y="0"/>
          <a:chExt cx="0" cy="0"/>
        </a:xfrm>
      </p:grpSpPr>
      <p:sp>
        <p:nvSpPr>
          <p:cNvPr id="2421" name="Google Shape;2421;p48"/>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Rotations with R1 and R3</a:t>
            </a:r>
            <a:endParaRPr/>
          </a:p>
        </p:txBody>
      </p:sp>
      <p:grpSp>
        <p:nvGrpSpPr>
          <p:cNvPr id="2422" name="Google Shape;2422;p48"/>
          <p:cNvGrpSpPr/>
          <p:nvPr/>
        </p:nvGrpSpPr>
        <p:grpSpPr>
          <a:xfrm>
            <a:off x="314875" y="172825"/>
            <a:ext cx="3879850" cy="3803650"/>
            <a:chOff x="460375" y="1374775"/>
            <a:chExt cx="3879850" cy="3803650"/>
          </a:xfrm>
        </p:grpSpPr>
        <p:sp>
          <p:nvSpPr>
            <p:cNvPr id="2423" name="Google Shape;2423;p48"/>
            <p:cNvSpPr/>
            <p:nvPr/>
          </p:nvSpPr>
          <p:spPr>
            <a:xfrm>
              <a:off x="460375" y="1374775"/>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24" name="Google Shape;2424;p48"/>
            <p:cNvSpPr/>
            <p:nvPr/>
          </p:nvSpPr>
          <p:spPr>
            <a:xfrm>
              <a:off x="460375" y="1374775"/>
              <a:ext cx="3709670" cy="3656329"/>
            </a:xfrm>
            <a:custGeom>
              <a:avLst/>
              <a:gdLst/>
              <a:ahLst/>
              <a:cxnLst/>
              <a:rect l="l" t="t" r="r" b="b"/>
              <a:pathLst>
                <a:path w="3709670" h="3656329" extrusionOk="0">
                  <a:moveTo>
                    <a:pt x="3701376" y="3465660"/>
                  </a:moveTo>
                  <a:lnTo>
                    <a:pt x="3217521" y="3465660"/>
                  </a:lnTo>
                  <a:lnTo>
                    <a:pt x="3233031" y="3510531"/>
                  </a:lnTo>
                  <a:lnTo>
                    <a:pt x="3256499" y="3551178"/>
                  </a:lnTo>
                  <a:lnTo>
                    <a:pt x="3286944" y="3586520"/>
                  </a:lnTo>
                  <a:lnTo>
                    <a:pt x="3323435" y="3615626"/>
                  </a:lnTo>
                  <a:lnTo>
                    <a:pt x="3365042" y="3637568"/>
                  </a:lnTo>
                  <a:lnTo>
                    <a:pt x="3410836" y="3651414"/>
                  </a:lnTo>
                  <a:lnTo>
                    <a:pt x="3459886" y="3656237"/>
                  </a:lnTo>
                  <a:lnTo>
                    <a:pt x="3504705" y="3652219"/>
                  </a:lnTo>
                  <a:lnTo>
                    <a:pt x="3546888" y="3640636"/>
                  </a:lnTo>
                  <a:lnTo>
                    <a:pt x="3585732" y="3622191"/>
                  </a:lnTo>
                  <a:lnTo>
                    <a:pt x="3620532" y="3597590"/>
                  </a:lnTo>
                  <a:lnTo>
                    <a:pt x="3650583" y="3567536"/>
                  </a:lnTo>
                  <a:lnTo>
                    <a:pt x="3675183" y="3532734"/>
                  </a:lnTo>
                  <a:lnTo>
                    <a:pt x="3693626" y="3493889"/>
                  </a:lnTo>
                  <a:lnTo>
                    <a:pt x="3701376" y="3465660"/>
                  </a:lnTo>
                  <a:close/>
                </a:path>
                <a:path w="3709670" h="3656329" extrusionOk="0">
                  <a:moveTo>
                    <a:pt x="1065355" y="3347322"/>
                  </a:moveTo>
                  <a:lnTo>
                    <a:pt x="0" y="3347322"/>
                  </a:lnTo>
                  <a:lnTo>
                    <a:pt x="0" y="3465660"/>
                  </a:lnTo>
                  <a:lnTo>
                    <a:pt x="3217521" y="3465660"/>
                  </a:lnTo>
                  <a:lnTo>
                    <a:pt x="3217468" y="3465508"/>
                  </a:lnTo>
                  <a:lnTo>
                    <a:pt x="3701418" y="3465508"/>
                  </a:lnTo>
                  <a:lnTo>
                    <a:pt x="3705208" y="3451704"/>
                  </a:lnTo>
                  <a:lnTo>
                    <a:pt x="3709225" y="3406885"/>
                  </a:lnTo>
                  <a:lnTo>
                    <a:pt x="3704386" y="3357757"/>
                  </a:lnTo>
                  <a:lnTo>
                    <a:pt x="3702313" y="3350916"/>
                  </a:lnTo>
                  <a:lnTo>
                    <a:pt x="1066799" y="3350916"/>
                  </a:lnTo>
                  <a:lnTo>
                    <a:pt x="1065355" y="3347322"/>
                  </a:lnTo>
                  <a:close/>
                </a:path>
                <a:path w="3709670" h="3656329" extrusionOk="0">
                  <a:moveTo>
                    <a:pt x="2694266" y="878264"/>
                  </a:moveTo>
                  <a:lnTo>
                    <a:pt x="2640247" y="878981"/>
                  </a:lnTo>
                  <a:lnTo>
                    <a:pt x="2644310" y="878981"/>
                  </a:lnTo>
                  <a:lnTo>
                    <a:pt x="2598726" y="880798"/>
                  </a:lnTo>
                  <a:lnTo>
                    <a:pt x="2551444" y="883943"/>
                  </a:lnTo>
                  <a:lnTo>
                    <a:pt x="2504508" y="888316"/>
                  </a:lnTo>
                  <a:lnTo>
                    <a:pt x="2457936" y="893904"/>
                  </a:lnTo>
                  <a:lnTo>
                    <a:pt x="2411741" y="900689"/>
                  </a:lnTo>
                  <a:lnTo>
                    <a:pt x="2365942" y="908656"/>
                  </a:lnTo>
                  <a:lnTo>
                    <a:pt x="2320553" y="917788"/>
                  </a:lnTo>
                  <a:lnTo>
                    <a:pt x="2275591" y="928070"/>
                  </a:lnTo>
                  <a:lnTo>
                    <a:pt x="2231072" y="939485"/>
                  </a:lnTo>
                  <a:lnTo>
                    <a:pt x="2187012" y="952018"/>
                  </a:lnTo>
                  <a:lnTo>
                    <a:pt x="2143428" y="965652"/>
                  </a:lnTo>
                  <a:lnTo>
                    <a:pt x="2100334" y="980371"/>
                  </a:lnTo>
                  <a:lnTo>
                    <a:pt x="2057747" y="996159"/>
                  </a:lnTo>
                  <a:lnTo>
                    <a:pt x="2015684" y="1013001"/>
                  </a:lnTo>
                  <a:lnTo>
                    <a:pt x="1974160" y="1030880"/>
                  </a:lnTo>
                  <a:lnTo>
                    <a:pt x="1933191" y="1049779"/>
                  </a:lnTo>
                  <a:lnTo>
                    <a:pt x="1892794" y="1069684"/>
                  </a:lnTo>
                  <a:lnTo>
                    <a:pt x="1852984" y="1090577"/>
                  </a:lnTo>
                  <a:lnTo>
                    <a:pt x="1813778" y="1112444"/>
                  </a:lnTo>
                  <a:lnTo>
                    <a:pt x="1775191" y="1135267"/>
                  </a:lnTo>
                  <a:lnTo>
                    <a:pt x="1737240" y="1159031"/>
                  </a:lnTo>
                  <a:lnTo>
                    <a:pt x="1699940" y="1183719"/>
                  </a:lnTo>
                  <a:lnTo>
                    <a:pt x="1663308" y="1209317"/>
                  </a:lnTo>
                  <a:lnTo>
                    <a:pt x="1627361" y="1235806"/>
                  </a:lnTo>
                  <a:lnTo>
                    <a:pt x="1592112" y="1263173"/>
                  </a:lnTo>
                  <a:lnTo>
                    <a:pt x="1557580" y="1291399"/>
                  </a:lnTo>
                  <a:lnTo>
                    <a:pt x="1523780" y="1320470"/>
                  </a:lnTo>
                  <a:lnTo>
                    <a:pt x="1490728" y="1350370"/>
                  </a:lnTo>
                  <a:lnTo>
                    <a:pt x="1458440" y="1381081"/>
                  </a:lnTo>
                  <a:lnTo>
                    <a:pt x="1426932" y="1412589"/>
                  </a:lnTo>
                  <a:lnTo>
                    <a:pt x="1396220" y="1444877"/>
                  </a:lnTo>
                  <a:lnTo>
                    <a:pt x="1366321" y="1477929"/>
                  </a:lnTo>
                  <a:lnTo>
                    <a:pt x="1337250" y="1511730"/>
                  </a:lnTo>
                  <a:lnTo>
                    <a:pt x="1309023" y="1546262"/>
                  </a:lnTo>
                  <a:lnTo>
                    <a:pt x="1281657" y="1581510"/>
                  </a:lnTo>
                  <a:lnTo>
                    <a:pt x="1255167" y="1617458"/>
                  </a:lnTo>
                  <a:lnTo>
                    <a:pt x="1229570" y="1654089"/>
                  </a:lnTo>
                  <a:lnTo>
                    <a:pt x="1204882" y="1691389"/>
                  </a:lnTo>
                  <a:lnTo>
                    <a:pt x="1181118" y="1729340"/>
                  </a:lnTo>
                  <a:lnTo>
                    <a:pt x="1158295" y="1767927"/>
                  </a:lnTo>
                  <a:lnTo>
                    <a:pt x="1136428" y="1807133"/>
                  </a:lnTo>
                  <a:lnTo>
                    <a:pt x="1115535" y="1846943"/>
                  </a:lnTo>
                  <a:lnTo>
                    <a:pt x="1095630" y="1887340"/>
                  </a:lnTo>
                  <a:lnTo>
                    <a:pt x="1076730" y="1928309"/>
                  </a:lnTo>
                  <a:lnTo>
                    <a:pt x="1058852" y="1969833"/>
                  </a:lnTo>
                  <a:lnTo>
                    <a:pt x="1042010" y="2011896"/>
                  </a:lnTo>
                  <a:lnTo>
                    <a:pt x="1026222" y="2054483"/>
                  </a:lnTo>
                  <a:lnTo>
                    <a:pt x="1011503" y="2097577"/>
                  </a:lnTo>
                  <a:lnTo>
                    <a:pt x="997869" y="2141162"/>
                  </a:lnTo>
                  <a:lnTo>
                    <a:pt x="985336" y="2185222"/>
                  </a:lnTo>
                  <a:lnTo>
                    <a:pt x="973921" y="2229740"/>
                  </a:lnTo>
                  <a:lnTo>
                    <a:pt x="963639" y="2274702"/>
                  </a:lnTo>
                  <a:lnTo>
                    <a:pt x="954507" y="2320091"/>
                  </a:lnTo>
                  <a:lnTo>
                    <a:pt x="946540" y="2365890"/>
                  </a:lnTo>
                  <a:lnTo>
                    <a:pt x="939755" y="2412085"/>
                  </a:lnTo>
                  <a:lnTo>
                    <a:pt x="934167" y="2458658"/>
                  </a:lnTo>
                  <a:lnTo>
                    <a:pt x="929793" y="2505593"/>
                  </a:lnTo>
                  <a:lnTo>
                    <a:pt x="926649" y="2552875"/>
                  </a:lnTo>
                  <a:lnTo>
                    <a:pt x="924751" y="2600488"/>
                  </a:lnTo>
                  <a:lnTo>
                    <a:pt x="924115" y="2648415"/>
                  </a:lnTo>
                  <a:lnTo>
                    <a:pt x="924923" y="2702404"/>
                  </a:lnTo>
                  <a:lnTo>
                    <a:pt x="927323" y="2755815"/>
                  </a:lnTo>
                  <a:lnTo>
                    <a:pt x="931277" y="2808646"/>
                  </a:lnTo>
                  <a:lnTo>
                    <a:pt x="936749" y="2860896"/>
                  </a:lnTo>
                  <a:lnTo>
                    <a:pt x="943701" y="2912562"/>
                  </a:lnTo>
                  <a:lnTo>
                    <a:pt x="952098" y="2963642"/>
                  </a:lnTo>
                  <a:lnTo>
                    <a:pt x="961900" y="3014134"/>
                  </a:lnTo>
                  <a:lnTo>
                    <a:pt x="973073" y="3064035"/>
                  </a:lnTo>
                  <a:lnTo>
                    <a:pt x="985578" y="3113344"/>
                  </a:lnTo>
                  <a:lnTo>
                    <a:pt x="999379" y="3162057"/>
                  </a:lnTo>
                  <a:lnTo>
                    <a:pt x="1014439" y="3210173"/>
                  </a:lnTo>
                  <a:lnTo>
                    <a:pt x="1030720" y="3257690"/>
                  </a:lnTo>
                  <a:lnTo>
                    <a:pt x="1048186" y="3304605"/>
                  </a:lnTo>
                  <a:lnTo>
                    <a:pt x="1066799" y="3350916"/>
                  </a:lnTo>
                  <a:lnTo>
                    <a:pt x="1066126" y="3347322"/>
                  </a:lnTo>
                  <a:lnTo>
                    <a:pt x="3701224" y="3347322"/>
                  </a:lnTo>
                  <a:lnTo>
                    <a:pt x="3668479" y="3270240"/>
                  </a:lnTo>
                  <a:lnTo>
                    <a:pt x="3639281" y="3233721"/>
                  </a:lnTo>
                  <a:lnTo>
                    <a:pt x="3603835" y="3203274"/>
                  </a:lnTo>
                  <a:lnTo>
                    <a:pt x="3563075" y="3179836"/>
                  </a:lnTo>
                  <a:lnTo>
                    <a:pt x="3518862" y="3164658"/>
                  </a:lnTo>
                  <a:lnTo>
                    <a:pt x="3517061" y="3164658"/>
                  </a:lnTo>
                  <a:lnTo>
                    <a:pt x="3517185" y="2552875"/>
                  </a:lnTo>
                  <a:lnTo>
                    <a:pt x="3517311" y="1928309"/>
                  </a:lnTo>
                  <a:lnTo>
                    <a:pt x="3517434" y="1320470"/>
                  </a:lnTo>
                  <a:lnTo>
                    <a:pt x="3517494" y="1025038"/>
                  </a:lnTo>
                  <a:lnTo>
                    <a:pt x="3399523" y="1025038"/>
                  </a:lnTo>
                  <a:lnTo>
                    <a:pt x="3399523" y="1022135"/>
                  </a:lnTo>
                  <a:lnTo>
                    <a:pt x="3354704" y="1003579"/>
                  </a:lnTo>
                  <a:lnTo>
                    <a:pt x="3306058" y="984749"/>
                  </a:lnTo>
                  <a:lnTo>
                    <a:pt x="3257862" y="967496"/>
                  </a:lnTo>
                  <a:lnTo>
                    <a:pt x="3209895" y="951806"/>
                  </a:lnTo>
                  <a:lnTo>
                    <a:pt x="3161936" y="937669"/>
                  </a:lnTo>
                  <a:lnTo>
                    <a:pt x="3113764" y="925072"/>
                  </a:lnTo>
                  <a:lnTo>
                    <a:pt x="3065159" y="914002"/>
                  </a:lnTo>
                  <a:lnTo>
                    <a:pt x="3015900" y="904447"/>
                  </a:lnTo>
                  <a:lnTo>
                    <a:pt x="2965767" y="896396"/>
                  </a:lnTo>
                  <a:lnTo>
                    <a:pt x="2914539" y="889836"/>
                  </a:lnTo>
                  <a:lnTo>
                    <a:pt x="2861995" y="884755"/>
                  </a:lnTo>
                  <a:lnTo>
                    <a:pt x="2807916" y="881141"/>
                  </a:lnTo>
                  <a:lnTo>
                    <a:pt x="2752079" y="878981"/>
                  </a:lnTo>
                  <a:lnTo>
                    <a:pt x="2694266" y="878264"/>
                  </a:lnTo>
                  <a:close/>
                </a:path>
                <a:path w="3709670" h="3656329" extrusionOk="0">
                  <a:moveTo>
                    <a:pt x="3701224" y="3347322"/>
                  </a:moveTo>
                  <a:lnTo>
                    <a:pt x="1066126" y="3347322"/>
                  </a:lnTo>
                  <a:lnTo>
                    <a:pt x="1066799" y="3350916"/>
                  </a:lnTo>
                  <a:lnTo>
                    <a:pt x="3702313" y="3350916"/>
                  </a:lnTo>
                  <a:lnTo>
                    <a:pt x="3701224" y="3347322"/>
                  </a:lnTo>
                  <a:close/>
                </a:path>
                <a:path w="3709670" h="3656329" extrusionOk="0">
                  <a:moveTo>
                    <a:pt x="3517937" y="3164340"/>
                  </a:moveTo>
                  <a:lnTo>
                    <a:pt x="3517061" y="3164658"/>
                  </a:lnTo>
                  <a:lnTo>
                    <a:pt x="3518862" y="3164658"/>
                  </a:lnTo>
                  <a:lnTo>
                    <a:pt x="3517937" y="3164340"/>
                  </a:lnTo>
                  <a:close/>
                </a:path>
                <a:path w="3709670" h="3656329" extrusionOk="0">
                  <a:moveTo>
                    <a:pt x="3399523" y="1022135"/>
                  </a:moveTo>
                  <a:lnTo>
                    <a:pt x="3399523" y="1025038"/>
                  </a:lnTo>
                  <a:lnTo>
                    <a:pt x="3404018" y="1023997"/>
                  </a:lnTo>
                  <a:lnTo>
                    <a:pt x="3399523" y="1022135"/>
                  </a:lnTo>
                  <a:close/>
                </a:path>
                <a:path w="3709670" h="3656329" extrusionOk="0">
                  <a:moveTo>
                    <a:pt x="3517701" y="0"/>
                  </a:moveTo>
                  <a:lnTo>
                    <a:pt x="3399523" y="0"/>
                  </a:lnTo>
                  <a:lnTo>
                    <a:pt x="3399523" y="1022135"/>
                  </a:lnTo>
                  <a:lnTo>
                    <a:pt x="3404018" y="1023997"/>
                  </a:lnTo>
                  <a:lnTo>
                    <a:pt x="3399523" y="1025038"/>
                  </a:lnTo>
                  <a:lnTo>
                    <a:pt x="3517494" y="1025038"/>
                  </a:lnTo>
                  <a:lnTo>
                    <a:pt x="351770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25" name="Google Shape;2425;p48"/>
            <p:cNvSpPr/>
            <p:nvPr/>
          </p:nvSpPr>
          <p:spPr>
            <a:xfrm>
              <a:off x="2249208" y="4731549"/>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26" name="Google Shape;2426;p48"/>
            <p:cNvSpPr/>
            <p:nvPr/>
          </p:nvSpPr>
          <p:spPr>
            <a:xfrm>
              <a:off x="2308797" y="3169057"/>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4" y="1405858"/>
                  </a:lnTo>
                  <a:lnTo>
                    <a:pt x="118730" y="1434906"/>
                  </a:lnTo>
                  <a:lnTo>
                    <a:pt x="148045" y="1469790"/>
                  </a:lnTo>
                  <a:lnTo>
                    <a:pt x="170704" y="1509654"/>
                  </a:lnTo>
                  <a:lnTo>
                    <a:pt x="185851" y="1553641"/>
                  </a:lnTo>
                  <a:lnTo>
                    <a:pt x="185851" y="1553832"/>
                  </a:lnTo>
                  <a:lnTo>
                    <a:pt x="1367624" y="1553832"/>
                  </a:lnTo>
                  <a:lnTo>
                    <a:pt x="1382357" y="1510818"/>
                  </a:lnTo>
                  <a:lnTo>
                    <a:pt x="1404565" y="1471459"/>
                  </a:lnTo>
                  <a:lnTo>
                    <a:pt x="1433293" y="1436951"/>
                  </a:lnTo>
                  <a:lnTo>
                    <a:pt x="1467713" y="1408121"/>
                  </a:lnTo>
                  <a:lnTo>
                    <a:pt x="1506996" y="1385799"/>
                  </a:lnTo>
                  <a:lnTo>
                    <a:pt x="1550314" y="1370812"/>
                  </a:lnTo>
                  <a:lnTo>
                    <a:pt x="1551889" y="1369974"/>
                  </a:lnTo>
                  <a:lnTo>
                    <a:pt x="1551889" y="187388"/>
                  </a:lnTo>
                  <a:lnTo>
                    <a:pt x="1551000" y="186994"/>
                  </a:lnTo>
                  <a:lnTo>
                    <a:pt x="190" y="186994"/>
                  </a:lnTo>
                  <a:lnTo>
                    <a:pt x="0" y="185407"/>
                  </a:lnTo>
                  <a:close/>
                </a:path>
                <a:path w="1551939" h="1554479" extrusionOk="0">
                  <a:moveTo>
                    <a:pt x="1371612" y="0"/>
                  </a:moveTo>
                  <a:lnTo>
                    <a:pt x="185051" y="342"/>
                  </a:lnTo>
                  <a:lnTo>
                    <a:pt x="185140" y="558"/>
                  </a:lnTo>
                  <a:lnTo>
                    <a:pt x="170331" y="44704"/>
                  </a:lnTo>
                  <a:lnTo>
                    <a:pt x="147977" y="84761"/>
                  </a:lnTo>
                  <a:lnTo>
                    <a:pt x="118930" y="119875"/>
                  </a:lnTo>
                  <a:lnTo>
                    <a:pt x="84047" y="149189"/>
                  </a:lnTo>
                  <a:lnTo>
                    <a:pt x="44182" y="171847"/>
                  </a:lnTo>
                  <a:lnTo>
                    <a:pt x="190" y="186994"/>
                  </a:lnTo>
                  <a:lnTo>
                    <a:pt x="1551000" y="186994"/>
                  </a:lnTo>
                  <a:lnTo>
                    <a:pt x="1550111" y="186601"/>
                  </a:lnTo>
                  <a:lnTo>
                    <a:pt x="1506594" y="171478"/>
                  </a:lnTo>
                  <a:lnTo>
                    <a:pt x="1467909" y="148891"/>
                  </a:lnTo>
                  <a:lnTo>
                    <a:pt x="1434557" y="119673"/>
                  </a:lnTo>
                  <a:lnTo>
                    <a:pt x="1407122"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27" name="Google Shape;2427;p48"/>
            <p:cNvSpPr/>
            <p:nvPr/>
          </p:nvSpPr>
          <p:spPr>
            <a:xfrm>
              <a:off x="2979750" y="3848297"/>
              <a:ext cx="348614" cy="348614"/>
            </a:xfrm>
            <a:custGeom>
              <a:avLst/>
              <a:gdLst/>
              <a:ahLst/>
              <a:cxnLst/>
              <a:rect l="l" t="t" r="r" b="b"/>
              <a:pathLst>
                <a:path w="348614" h="348614" extrusionOk="0">
                  <a:moveTo>
                    <a:pt x="174091" y="0"/>
                  </a:moveTo>
                  <a:lnTo>
                    <a:pt x="127809" y="6219"/>
                  </a:lnTo>
                  <a:lnTo>
                    <a:pt x="86222" y="23771"/>
                  </a:lnTo>
                  <a:lnTo>
                    <a:pt x="50988" y="50995"/>
                  </a:lnTo>
                  <a:lnTo>
                    <a:pt x="23767" y="86232"/>
                  </a:lnTo>
                  <a:lnTo>
                    <a:pt x="6218" y="127821"/>
                  </a:lnTo>
                  <a:lnTo>
                    <a:pt x="0" y="174104"/>
                  </a:lnTo>
                  <a:lnTo>
                    <a:pt x="6218" y="220381"/>
                  </a:lnTo>
                  <a:lnTo>
                    <a:pt x="23767" y="261967"/>
                  </a:lnTo>
                  <a:lnTo>
                    <a:pt x="50988" y="297202"/>
                  </a:lnTo>
                  <a:lnTo>
                    <a:pt x="86222" y="324425"/>
                  </a:lnTo>
                  <a:lnTo>
                    <a:pt x="127809" y="341976"/>
                  </a:lnTo>
                  <a:lnTo>
                    <a:pt x="174091" y="348195"/>
                  </a:lnTo>
                  <a:lnTo>
                    <a:pt x="220373" y="341976"/>
                  </a:lnTo>
                  <a:lnTo>
                    <a:pt x="261960" y="324425"/>
                  </a:lnTo>
                  <a:lnTo>
                    <a:pt x="297194" y="297202"/>
                  </a:lnTo>
                  <a:lnTo>
                    <a:pt x="324415" y="261967"/>
                  </a:lnTo>
                  <a:lnTo>
                    <a:pt x="341964" y="220381"/>
                  </a:lnTo>
                  <a:lnTo>
                    <a:pt x="348183" y="174104"/>
                  </a:lnTo>
                  <a:lnTo>
                    <a:pt x="341964" y="127821"/>
                  </a:lnTo>
                  <a:lnTo>
                    <a:pt x="324415" y="86232"/>
                  </a:lnTo>
                  <a:lnTo>
                    <a:pt x="297194" y="50995"/>
                  </a:lnTo>
                  <a:lnTo>
                    <a:pt x="261960" y="23771"/>
                  </a:lnTo>
                  <a:lnTo>
                    <a:pt x="220373"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28" name="Google Shape;2428;p48"/>
            <p:cNvSpPr/>
            <p:nvPr/>
          </p:nvSpPr>
          <p:spPr>
            <a:xfrm>
              <a:off x="3095134" y="3962932"/>
              <a:ext cx="78105" cy="78104"/>
            </a:xfrm>
            <a:custGeom>
              <a:avLst/>
              <a:gdLst/>
              <a:ahLst/>
              <a:cxnLst/>
              <a:rect l="l" t="t" r="r" b="b"/>
              <a:pathLst>
                <a:path w="78105"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29" name="Google Shape;2429;p48"/>
            <p:cNvSpPr/>
            <p:nvPr/>
          </p:nvSpPr>
          <p:spPr>
            <a:xfrm>
              <a:off x="3920254" y="3089189"/>
              <a:ext cx="58420" cy="891539"/>
            </a:xfrm>
            <a:custGeom>
              <a:avLst/>
              <a:gdLst/>
              <a:ahLst/>
              <a:cxnLst/>
              <a:rect l="l" t="t" r="r" b="b"/>
              <a:pathLst>
                <a:path w="58420" h="891539" extrusionOk="0">
                  <a:moveTo>
                    <a:pt x="0" y="0"/>
                  </a:moveTo>
                  <a:lnTo>
                    <a:pt x="57975" y="0"/>
                  </a:lnTo>
                  <a:lnTo>
                    <a:pt x="57975" y="891120"/>
                  </a:lnTo>
                  <a:lnTo>
                    <a:pt x="0" y="89112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30" name="Google Shape;2430;p48"/>
            <p:cNvSpPr/>
            <p:nvPr/>
          </p:nvSpPr>
          <p:spPr>
            <a:xfrm>
              <a:off x="2226183" y="3088322"/>
              <a:ext cx="1693545" cy="74294"/>
            </a:xfrm>
            <a:custGeom>
              <a:avLst/>
              <a:gdLst/>
              <a:ahLst/>
              <a:cxnLst/>
              <a:rect l="l" t="t" r="r" b="b"/>
              <a:pathLst>
                <a:path w="1693545" h="74294" extrusionOk="0">
                  <a:moveTo>
                    <a:pt x="49923" y="0"/>
                  </a:moveTo>
                  <a:lnTo>
                    <a:pt x="0" y="0"/>
                  </a:lnTo>
                  <a:lnTo>
                    <a:pt x="0" y="49936"/>
                  </a:lnTo>
                  <a:lnTo>
                    <a:pt x="49923" y="49936"/>
                  </a:lnTo>
                  <a:lnTo>
                    <a:pt x="49923" y="0"/>
                  </a:lnTo>
                  <a:close/>
                </a:path>
                <a:path w="1693545" h="74294"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31" name="Google Shape;2431;p48"/>
            <p:cNvSpPr/>
            <p:nvPr/>
          </p:nvSpPr>
          <p:spPr>
            <a:xfrm>
              <a:off x="460375" y="1374787"/>
              <a:ext cx="3463925" cy="3410585"/>
            </a:xfrm>
            <a:custGeom>
              <a:avLst/>
              <a:gdLst/>
              <a:ahLst/>
              <a:cxnLst/>
              <a:rect l="l" t="t" r="r" b="b"/>
              <a:pathLst>
                <a:path w="3463925" h="3410585" extrusionOk="0">
                  <a:moveTo>
                    <a:pt x="3458286" y="3402126"/>
                  </a:moveTo>
                  <a:lnTo>
                    <a:pt x="0" y="3402126"/>
                  </a:lnTo>
                  <a:lnTo>
                    <a:pt x="0" y="3410064"/>
                  </a:lnTo>
                  <a:lnTo>
                    <a:pt x="3458286" y="3410064"/>
                  </a:lnTo>
                  <a:lnTo>
                    <a:pt x="3458286" y="3402126"/>
                  </a:lnTo>
                  <a:close/>
                </a:path>
                <a:path w="3463925" h="3410585" extrusionOk="0">
                  <a:moveTo>
                    <a:pt x="3463848" y="0"/>
                  </a:moveTo>
                  <a:lnTo>
                    <a:pt x="3455911" y="0"/>
                  </a:lnTo>
                  <a:lnTo>
                    <a:pt x="3455911" y="3388626"/>
                  </a:lnTo>
                  <a:lnTo>
                    <a:pt x="3463848" y="3388626"/>
                  </a:lnTo>
                  <a:lnTo>
                    <a:pt x="346384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32" name="Google Shape;2432;p48"/>
            <p:cNvPicPr preferRelativeResize="0"/>
            <p:nvPr/>
          </p:nvPicPr>
          <p:blipFill rotWithShape="1">
            <a:blip r:embed="rId3">
              <a:alphaModFix/>
            </a:blip>
            <a:srcRect/>
            <a:stretch/>
          </p:blipFill>
          <p:spPr>
            <a:xfrm>
              <a:off x="3786702" y="4647149"/>
              <a:ext cx="277846" cy="279445"/>
            </a:xfrm>
            <a:prstGeom prst="rect">
              <a:avLst/>
            </a:prstGeom>
            <a:noFill/>
            <a:ln>
              <a:noFill/>
            </a:ln>
          </p:spPr>
        </p:pic>
        <p:sp>
          <p:nvSpPr>
            <p:cNvPr id="2433" name="Google Shape;2433;p48"/>
            <p:cNvSpPr/>
            <p:nvPr/>
          </p:nvSpPr>
          <p:spPr>
            <a:xfrm>
              <a:off x="3200006" y="2766136"/>
              <a:ext cx="302260" cy="846454"/>
            </a:xfrm>
            <a:custGeom>
              <a:avLst/>
              <a:gdLst/>
              <a:ahLst/>
              <a:cxnLst/>
              <a:rect l="l" t="t" r="r" b="b"/>
              <a:pathLst>
                <a:path w="302260" h="846454" extrusionOk="0">
                  <a:moveTo>
                    <a:pt x="60655" y="816076"/>
                  </a:moveTo>
                  <a:lnTo>
                    <a:pt x="58267" y="804265"/>
                  </a:lnTo>
                  <a:lnTo>
                    <a:pt x="51765" y="794626"/>
                  </a:lnTo>
                  <a:lnTo>
                    <a:pt x="42125" y="788123"/>
                  </a:lnTo>
                  <a:lnTo>
                    <a:pt x="30327" y="785749"/>
                  </a:lnTo>
                  <a:lnTo>
                    <a:pt x="18516" y="788123"/>
                  </a:lnTo>
                  <a:lnTo>
                    <a:pt x="8877" y="794626"/>
                  </a:lnTo>
                  <a:lnTo>
                    <a:pt x="2374" y="804265"/>
                  </a:lnTo>
                  <a:lnTo>
                    <a:pt x="0" y="816076"/>
                  </a:lnTo>
                  <a:lnTo>
                    <a:pt x="2374" y="827874"/>
                  </a:lnTo>
                  <a:lnTo>
                    <a:pt x="8877" y="837514"/>
                  </a:lnTo>
                  <a:lnTo>
                    <a:pt x="18516" y="844016"/>
                  </a:lnTo>
                  <a:lnTo>
                    <a:pt x="30327" y="846404"/>
                  </a:lnTo>
                  <a:lnTo>
                    <a:pt x="42125" y="844016"/>
                  </a:lnTo>
                  <a:lnTo>
                    <a:pt x="51765" y="837514"/>
                  </a:lnTo>
                  <a:lnTo>
                    <a:pt x="58267" y="827874"/>
                  </a:lnTo>
                  <a:lnTo>
                    <a:pt x="60655" y="816076"/>
                  </a:lnTo>
                  <a:close/>
                </a:path>
                <a:path w="302260" h="846454" extrusionOk="0">
                  <a:moveTo>
                    <a:pt x="302094" y="30327"/>
                  </a:moveTo>
                  <a:lnTo>
                    <a:pt x="299707" y="18516"/>
                  </a:lnTo>
                  <a:lnTo>
                    <a:pt x="293204" y="8877"/>
                  </a:lnTo>
                  <a:lnTo>
                    <a:pt x="283565" y="2387"/>
                  </a:lnTo>
                  <a:lnTo>
                    <a:pt x="271767" y="0"/>
                  </a:lnTo>
                  <a:lnTo>
                    <a:pt x="259956" y="2387"/>
                  </a:lnTo>
                  <a:lnTo>
                    <a:pt x="250317" y="8877"/>
                  </a:lnTo>
                  <a:lnTo>
                    <a:pt x="243814" y="18516"/>
                  </a:lnTo>
                  <a:lnTo>
                    <a:pt x="241439" y="30327"/>
                  </a:lnTo>
                  <a:lnTo>
                    <a:pt x="243814" y="42125"/>
                  </a:lnTo>
                  <a:lnTo>
                    <a:pt x="250317" y="51765"/>
                  </a:lnTo>
                  <a:lnTo>
                    <a:pt x="259956" y="58267"/>
                  </a:lnTo>
                  <a:lnTo>
                    <a:pt x="271767" y="60655"/>
                  </a:lnTo>
                  <a:lnTo>
                    <a:pt x="283565" y="58267"/>
                  </a:lnTo>
                  <a:lnTo>
                    <a:pt x="293204" y="51765"/>
                  </a:lnTo>
                  <a:lnTo>
                    <a:pt x="299707" y="42125"/>
                  </a:lnTo>
                  <a:lnTo>
                    <a:pt x="302094" y="3032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34" name="Google Shape;2434;p48"/>
            <p:cNvSpPr/>
            <p:nvPr/>
          </p:nvSpPr>
          <p:spPr>
            <a:xfrm>
              <a:off x="3473508" y="2790099"/>
              <a:ext cx="481329" cy="1833245"/>
            </a:xfrm>
            <a:custGeom>
              <a:avLst/>
              <a:gdLst/>
              <a:ahLst/>
              <a:cxnLst/>
              <a:rect l="l" t="t" r="r" b="b"/>
              <a:pathLst>
                <a:path w="481329" h="1833245" extrusionOk="0">
                  <a:moveTo>
                    <a:pt x="480771" y="1833054"/>
                  </a:moveTo>
                  <a:lnTo>
                    <a:pt x="453802" y="1792645"/>
                  </a:lnTo>
                  <a:lnTo>
                    <a:pt x="443709" y="1660704"/>
                  </a:lnTo>
                  <a:lnTo>
                    <a:pt x="449499" y="1330607"/>
                  </a:lnTo>
                  <a:lnTo>
                    <a:pt x="470179" y="695731"/>
                  </a:lnTo>
                  <a:lnTo>
                    <a:pt x="470857" y="622691"/>
                  </a:lnTo>
                  <a:lnTo>
                    <a:pt x="467891" y="555605"/>
                  </a:lnTo>
                  <a:lnTo>
                    <a:pt x="461492" y="494163"/>
                  </a:lnTo>
                  <a:lnTo>
                    <a:pt x="451871" y="438055"/>
                  </a:lnTo>
                  <a:lnTo>
                    <a:pt x="439240" y="386970"/>
                  </a:lnTo>
                  <a:lnTo>
                    <a:pt x="423808" y="340601"/>
                  </a:lnTo>
                  <a:lnTo>
                    <a:pt x="405789" y="298635"/>
                  </a:lnTo>
                  <a:lnTo>
                    <a:pt x="385392" y="260763"/>
                  </a:lnTo>
                  <a:lnTo>
                    <a:pt x="362830" y="226676"/>
                  </a:lnTo>
                  <a:lnTo>
                    <a:pt x="338312" y="196064"/>
                  </a:lnTo>
                  <a:lnTo>
                    <a:pt x="284257" y="144022"/>
                  </a:lnTo>
                  <a:lnTo>
                    <a:pt x="224917" y="102159"/>
                  </a:lnTo>
                  <a:lnTo>
                    <a:pt x="161982" y="67996"/>
                  </a:lnTo>
                  <a:lnTo>
                    <a:pt x="97140" y="39052"/>
                  </a:lnTo>
                  <a:lnTo>
                    <a:pt x="32082" y="12848"/>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35" name="Google Shape;2435;p48"/>
            <p:cNvSpPr/>
            <p:nvPr/>
          </p:nvSpPr>
          <p:spPr>
            <a:xfrm>
              <a:off x="2256775" y="1684562"/>
              <a:ext cx="1607820" cy="3053079"/>
            </a:xfrm>
            <a:custGeom>
              <a:avLst/>
              <a:gdLst/>
              <a:ahLst/>
              <a:cxnLst/>
              <a:rect l="l" t="t" r="r" b="b"/>
              <a:pathLst>
                <a:path w="1607820" h="3053079" extrusionOk="0">
                  <a:moveTo>
                    <a:pt x="1607489" y="3052953"/>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36" name="Google Shape;2436;p48"/>
            <p:cNvPicPr preferRelativeResize="0"/>
            <p:nvPr/>
          </p:nvPicPr>
          <p:blipFill rotWithShape="1">
            <a:blip r:embed="rId4">
              <a:alphaModFix/>
            </a:blip>
            <a:srcRect/>
            <a:stretch/>
          </p:blipFill>
          <p:spPr>
            <a:xfrm>
              <a:off x="2238954" y="1651399"/>
              <a:ext cx="90030" cy="146730"/>
            </a:xfrm>
            <a:prstGeom prst="rect">
              <a:avLst/>
            </a:prstGeom>
            <a:noFill/>
            <a:ln>
              <a:noFill/>
            </a:ln>
          </p:spPr>
        </p:pic>
        <p:sp>
          <p:nvSpPr>
            <p:cNvPr id="2437" name="Google Shape;2437;p48"/>
            <p:cNvSpPr/>
            <p:nvPr/>
          </p:nvSpPr>
          <p:spPr>
            <a:xfrm>
              <a:off x="2499793" y="1536416"/>
              <a:ext cx="357505" cy="44450"/>
            </a:xfrm>
            <a:custGeom>
              <a:avLst/>
              <a:gdLst/>
              <a:ahLst/>
              <a:cxnLst/>
              <a:rect l="l" t="t" r="r" b="b"/>
              <a:pathLst>
                <a:path w="357505" h="44450" extrusionOk="0">
                  <a:moveTo>
                    <a:pt x="357403" y="0"/>
                  </a:moveTo>
                  <a:lnTo>
                    <a:pt x="0" y="4391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38" name="Google Shape;2438;p48"/>
            <p:cNvSpPr/>
            <p:nvPr/>
          </p:nvSpPr>
          <p:spPr>
            <a:xfrm>
              <a:off x="2458514" y="1551665"/>
              <a:ext cx="85725" cy="48259"/>
            </a:xfrm>
            <a:custGeom>
              <a:avLst/>
              <a:gdLst/>
              <a:ahLst/>
              <a:cxnLst/>
              <a:rect l="l" t="t" r="r" b="b"/>
              <a:pathLst>
                <a:path w="85725" h="48259" extrusionOk="0">
                  <a:moveTo>
                    <a:pt x="81407" y="0"/>
                  </a:moveTo>
                  <a:lnTo>
                    <a:pt x="0" y="32537"/>
                  </a:lnTo>
                  <a:lnTo>
                    <a:pt x="85356" y="47929"/>
                  </a:lnTo>
                  <a:lnTo>
                    <a:pt x="8140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439" name="Google Shape;2439;p48"/>
          <p:cNvGrpSpPr/>
          <p:nvPr/>
        </p:nvGrpSpPr>
        <p:grpSpPr>
          <a:xfrm>
            <a:off x="311700" y="170564"/>
            <a:ext cx="3883025" cy="3805911"/>
            <a:chOff x="457200" y="1372514"/>
            <a:chExt cx="3883025" cy="3805911"/>
          </a:xfrm>
        </p:grpSpPr>
        <p:sp>
          <p:nvSpPr>
            <p:cNvPr id="2440" name="Google Shape;2440;p48"/>
            <p:cNvSpPr/>
            <p:nvPr/>
          </p:nvSpPr>
          <p:spPr>
            <a:xfrm>
              <a:off x="460375" y="1374775"/>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41" name="Google Shape;2441;p48"/>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42" name="Google Shape;2442;p48"/>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443" name="Google Shape;2443;p48"/>
          <p:cNvSpPr txBox="1"/>
          <p:nvPr/>
        </p:nvSpPr>
        <p:spPr>
          <a:xfrm>
            <a:off x="1766083" y="295988"/>
            <a:ext cx="500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CLEAN HIT</a:t>
            </a:r>
            <a:endParaRPr sz="700">
              <a:latin typeface="Arial"/>
              <a:ea typeface="Arial"/>
              <a:cs typeface="Arial"/>
              <a:sym typeface="Arial"/>
            </a:endParaRPr>
          </a:p>
        </p:txBody>
      </p:sp>
      <p:sp>
        <p:nvSpPr>
          <p:cNvPr id="2444" name="Google Shape;2444;p48"/>
          <p:cNvSpPr txBox="1"/>
          <p:nvPr/>
        </p:nvSpPr>
        <p:spPr>
          <a:xfrm>
            <a:off x="1715736" y="996219"/>
            <a:ext cx="3633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2445" name="Google Shape;2445;p48"/>
          <p:cNvGrpSpPr/>
          <p:nvPr/>
        </p:nvGrpSpPr>
        <p:grpSpPr>
          <a:xfrm>
            <a:off x="1950795" y="590614"/>
            <a:ext cx="1880780" cy="3202450"/>
            <a:chOff x="2096295" y="1792564"/>
            <a:chExt cx="1880780" cy="3202450"/>
          </a:xfrm>
        </p:grpSpPr>
        <p:sp>
          <p:nvSpPr>
            <p:cNvPr id="2446" name="Google Shape;2446;p48"/>
            <p:cNvSpPr/>
            <p:nvPr/>
          </p:nvSpPr>
          <p:spPr>
            <a:xfrm>
              <a:off x="2237712" y="1792564"/>
              <a:ext cx="93980" cy="2733040"/>
            </a:xfrm>
            <a:custGeom>
              <a:avLst/>
              <a:gdLst/>
              <a:ahLst/>
              <a:cxnLst/>
              <a:rect l="l" t="t" r="r" b="b"/>
              <a:pathLst>
                <a:path w="93980" h="2733040" extrusionOk="0">
                  <a:moveTo>
                    <a:pt x="93548" y="2732417"/>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47" name="Google Shape;2447;p48"/>
            <p:cNvSpPr/>
            <p:nvPr/>
          </p:nvSpPr>
          <p:spPr>
            <a:xfrm>
              <a:off x="2307124" y="4392894"/>
              <a:ext cx="43814" cy="43814"/>
            </a:xfrm>
            <a:custGeom>
              <a:avLst/>
              <a:gdLst/>
              <a:ahLst/>
              <a:cxnLst/>
              <a:rect l="l" t="t" r="r" b="b"/>
              <a:pathLst>
                <a:path w="43814" h="43814" extrusionOk="0">
                  <a:moveTo>
                    <a:pt x="18021" y="0"/>
                  </a:moveTo>
                  <a:lnTo>
                    <a:pt x="9890" y="3086"/>
                  </a:lnTo>
                  <a:lnTo>
                    <a:pt x="3790" y="8853"/>
                  </a:lnTo>
                  <a:lnTo>
                    <a:pt x="301" y="16489"/>
                  </a:lnTo>
                  <a:lnTo>
                    <a:pt x="0" y="25184"/>
                  </a:lnTo>
                  <a:lnTo>
                    <a:pt x="3086" y="33315"/>
                  </a:lnTo>
                  <a:lnTo>
                    <a:pt x="8853" y="39416"/>
                  </a:lnTo>
                  <a:lnTo>
                    <a:pt x="16489" y="42909"/>
                  </a:lnTo>
                  <a:lnTo>
                    <a:pt x="25184" y="43218"/>
                  </a:lnTo>
                  <a:lnTo>
                    <a:pt x="33309" y="40124"/>
                  </a:lnTo>
                  <a:lnTo>
                    <a:pt x="39409" y="34353"/>
                  </a:lnTo>
                  <a:lnTo>
                    <a:pt x="42902" y="26716"/>
                  </a:lnTo>
                  <a:lnTo>
                    <a:pt x="43205" y="18021"/>
                  </a:lnTo>
                  <a:lnTo>
                    <a:pt x="40118" y="9890"/>
                  </a:lnTo>
                  <a:lnTo>
                    <a:pt x="34351" y="3790"/>
                  </a:lnTo>
                  <a:lnTo>
                    <a:pt x="26715" y="301"/>
                  </a:lnTo>
                  <a:lnTo>
                    <a:pt x="180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48" name="Google Shape;2448;p48"/>
            <p:cNvSpPr/>
            <p:nvPr/>
          </p:nvSpPr>
          <p:spPr>
            <a:xfrm>
              <a:off x="2307124" y="4392894"/>
              <a:ext cx="43814" cy="43814"/>
            </a:xfrm>
            <a:custGeom>
              <a:avLst/>
              <a:gdLst/>
              <a:ahLst/>
              <a:cxnLst/>
              <a:rect l="l" t="t" r="r" b="b"/>
              <a:pathLst>
                <a:path w="43814" h="43814" extrusionOk="0">
                  <a:moveTo>
                    <a:pt x="18021" y="0"/>
                  </a:moveTo>
                  <a:lnTo>
                    <a:pt x="9890" y="3086"/>
                  </a:lnTo>
                  <a:lnTo>
                    <a:pt x="3790" y="8853"/>
                  </a:lnTo>
                  <a:lnTo>
                    <a:pt x="301" y="16489"/>
                  </a:lnTo>
                  <a:lnTo>
                    <a:pt x="0" y="25184"/>
                  </a:lnTo>
                  <a:lnTo>
                    <a:pt x="3086" y="33315"/>
                  </a:lnTo>
                  <a:lnTo>
                    <a:pt x="8853" y="39416"/>
                  </a:lnTo>
                  <a:lnTo>
                    <a:pt x="16489" y="42909"/>
                  </a:lnTo>
                  <a:lnTo>
                    <a:pt x="25184" y="43218"/>
                  </a:lnTo>
                  <a:lnTo>
                    <a:pt x="33309" y="40124"/>
                  </a:lnTo>
                  <a:lnTo>
                    <a:pt x="39409" y="34353"/>
                  </a:lnTo>
                  <a:lnTo>
                    <a:pt x="42902" y="26716"/>
                  </a:lnTo>
                  <a:lnTo>
                    <a:pt x="43205" y="18021"/>
                  </a:lnTo>
                  <a:lnTo>
                    <a:pt x="40118" y="9890"/>
                  </a:lnTo>
                  <a:lnTo>
                    <a:pt x="34351" y="3790"/>
                  </a:lnTo>
                  <a:lnTo>
                    <a:pt x="26715" y="301"/>
                  </a:lnTo>
                  <a:lnTo>
                    <a:pt x="18021"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49" name="Google Shape;2449;p48"/>
            <p:cNvSpPr/>
            <p:nvPr/>
          </p:nvSpPr>
          <p:spPr>
            <a:xfrm>
              <a:off x="2305265" y="4472091"/>
              <a:ext cx="48260" cy="84454"/>
            </a:xfrm>
            <a:custGeom>
              <a:avLst/>
              <a:gdLst/>
              <a:ahLst/>
              <a:cxnLst/>
              <a:rect l="l" t="t" r="r" b="b"/>
              <a:pathLst>
                <a:path w="48260" h="84454" extrusionOk="0">
                  <a:moveTo>
                    <a:pt x="48069" y="0"/>
                  </a:moveTo>
                  <a:lnTo>
                    <a:pt x="0" y="1333"/>
                  </a:lnTo>
                  <a:lnTo>
                    <a:pt x="28054" y="84391"/>
                  </a:lnTo>
                  <a:lnTo>
                    <a:pt x="4806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50" name="Google Shape;2450;p48"/>
            <p:cNvSpPr/>
            <p:nvPr/>
          </p:nvSpPr>
          <p:spPr>
            <a:xfrm>
              <a:off x="2096295" y="2999112"/>
              <a:ext cx="1381760" cy="1611629"/>
            </a:xfrm>
            <a:custGeom>
              <a:avLst/>
              <a:gdLst/>
              <a:ahLst/>
              <a:cxnLst/>
              <a:rect l="l" t="t" r="r" b="b"/>
              <a:pathLst>
                <a:path w="1381760" h="1611629" extrusionOk="0">
                  <a:moveTo>
                    <a:pt x="1381456" y="68433"/>
                  </a:moveTo>
                  <a:lnTo>
                    <a:pt x="888079" y="20666"/>
                  </a:lnTo>
                  <a:lnTo>
                    <a:pt x="619268" y="0"/>
                  </a:lnTo>
                  <a:lnTo>
                    <a:pt x="481107" y="2164"/>
                  </a:lnTo>
                  <a:lnTo>
                    <a:pt x="379680" y="22891"/>
                  </a:lnTo>
                  <a:lnTo>
                    <a:pt x="331589" y="36087"/>
                  </a:lnTo>
                  <a:lnTo>
                    <a:pt x="288373" y="50858"/>
                  </a:lnTo>
                  <a:lnTo>
                    <a:pt x="249122" y="68102"/>
                  </a:lnTo>
                  <a:lnTo>
                    <a:pt x="212931" y="88720"/>
                  </a:lnTo>
                  <a:lnTo>
                    <a:pt x="178892" y="113609"/>
                  </a:lnTo>
                  <a:lnTo>
                    <a:pt x="146098" y="143669"/>
                  </a:lnTo>
                  <a:lnTo>
                    <a:pt x="113642" y="179800"/>
                  </a:lnTo>
                  <a:lnTo>
                    <a:pt x="80617" y="222900"/>
                  </a:lnTo>
                  <a:lnTo>
                    <a:pt x="46114" y="273869"/>
                  </a:lnTo>
                  <a:lnTo>
                    <a:pt x="0" y="580684"/>
                  </a:lnTo>
                  <a:lnTo>
                    <a:pt x="44128" y="1029562"/>
                  </a:lnTo>
                  <a:lnTo>
                    <a:pt x="116253" y="1434955"/>
                  </a:lnTo>
                  <a:lnTo>
                    <a:pt x="154128" y="161131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51" name="Google Shape;2451;p48"/>
            <p:cNvSpPr/>
            <p:nvPr/>
          </p:nvSpPr>
          <p:spPr>
            <a:xfrm>
              <a:off x="3460805" y="2790102"/>
              <a:ext cx="325120" cy="309244"/>
            </a:xfrm>
            <a:custGeom>
              <a:avLst/>
              <a:gdLst/>
              <a:ahLst/>
              <a:cxnLst/>
              <a:rect l="l" t="t" r="r" b="b"/>
              <a:pathLst>
                <a:path w="325120" h="309244" extrusionOk="0">
                  <a:moveTo>
                    <a:pt x="0" y="0"/>
                  </a:moveTo>
                  <a:lnTo>
                    <a:pt x="55714" y="98943"/>
                  </a:lnTo>
                  <a:lnTo>
                    <a:pt x="108150" y="164134"/>
                  </a:lnTo>
                  <a:lnTo>
                    <a:pt x="187784" y="224563"/>
                  </a:lnTo>
                  <a:lnTo>
                    <a:pt x="325094" y="30921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52" name="Google Shape;2452;p48"/>
            <p:cNvSpPr/>
            <p:nvPr/>
          </p:nvSpPr>
          <p:spPr>
            <a:xfrm>
              <a:off x="2993889" y="3439245"/>
              <a:ext cx="490220" cy="145414"/>
            </a:xfrm>
            <a:custGeom>
              <a:avLst/>
              <a:gdLst/>
              <a:ahLst/>
              <a:cxnLst/>
              <a:rect l="l" t="t" r="r" b="b"/>
              <a:pathLst>
                <a:path w="490220" h="145414" extrusionOk="0">
                  <a:moveTo>
                    <a:pt x="0" y="10299"/>
                  </a:moveTo>
                  <a:lnTo>
                    <a:pt x="241363" y="145072"/>
                  </a:lnTo>
                  <a:lnTo>
                    <a:pt x="49022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53" name="Google Shape;2453;p48"/>
            <p:cNvSpPr/>
            <p:nvPr/>
          </p:nvSpPr>
          <p:spPr>
            <a:xfrm>
              <a:off x="2636412" y="4635855"/>
              <a:ext cx="436880" cy="321310"/>
            </a:xfrm>
            <a:custGeom>
              <a:avLst/>
              <a:gdLst/>
              <a:ahLst/>
              <a:cxnLst/>
              <a:rect l="l" t="t" r="r" b="b"/>
              <a:pathLst>
                <a:path w="436880" h="321310" extrusionOk="0">
                  <a:moveTo>
                    <a:pt x="0" y="0"/>
                  </a:moveTo>
                  <a:lnTo>
                    <a:pt x="436816" y="32086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54" name="Google Shape;2454;p48"/>
            <p:cNvSpPr/>
            <p:nvPr/>
          </p:nvSpPr>
          <p:spPr>
            <a:xfrm>
              <a:off x="2598915" y="4781986"/>
              <a:ext cx="1141729" cy="35560"/>
            </a:xfrm>
            <a:custGeom>
              <a:avLst/>
              <a:gdLst/>
              <a:ahLst/>
              <a:cxnLst/>
              <a:rect l="l" t="t" r="r" b="b"/>
              <a:pathLst>
                <a:path w="1141729" h="35560" extrusionOk="0">
                  <a:moveTo>
                    <a:pt x="0" y="35458"/>
                  </a:moveTo>
                  <a:lnTo>
                    <a:pt x="114145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55" name="Google Shape;2455;p48"/>
            <p:cNvSpPr/>
            <p:nvPr/>
          </p:nvSpPr>
          <p:spPr>
            <a:xfrm>
              <a:off x="3489396" y="4933419"/>
              <a:ext cx="487679" cy="61595"/>
            </a:xfrm>
            <a:custGeom>
              <a:avLst/>
              <a:gdLst/>
              <a:ahLst/>
              <a:cxnLst/>
              <a:rect l="l" t="t" r="r" b="b"/>
              <a:pathLst>
                <a:path w="487679" h="61595" extrusionOk="0">
                  <a:moveTo>
                    <a:pt x="487121" y="0"/>
                  </a:moveTo>
                  <a:lnTo>
                    <a:pt x="442711" y="24684"/>
                  </a:lnTo>
                  <a:lnTo>
                    <a:pt x="401874" y="38649"/>
                  </a:lnTo>
                  <a:lnTo>
                    <a:pt x="341179" y="47055"/>
                  </a:lnTo>
                  <a:lnTo>
                    <a:pt x="237197" y="55067"/>
                  </a:lnTo>
                  <a:lnTo>
                    <a:pt x="171476" y="58636"/>
                  </a:lnTo>
                  <a:lnTo>
                    <a:pt x="114953" y="60003"/>
                  </a:lnTo>
                  <a:lnTo>
                    <a:pt x="67572" y="60220"/>
                  </a:lnTo>
                  <a:lnTo>
                    <a:pt x="29273" y="60341"/>
                  </a:lnTo>
                  <a:lnTo>
                    <a:pt x="0" y="6141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56" name="Google Shape;2456;p48"/>
            <p:cNvSpPr/>
            <p:nvPr/>
          </p:nvSpPr>
          <p:spPr>
            <a:xfrm>
              <a:off x="3197122" y="4994840"/>
              <a:ext cx="295910" cy="0"/>
            </a:xfrm>
            <a:custGeom>
              <a:avLst/>
              <a:gdLst/>
              <a:ahLst/>
              <a:cxnLst/>
              <a:rect l="l" t="t" r="r" b="b"/>
              <a:pathLst>
                <a:path w="295910" h="120000" extrusionOk="0">
                  <a:moveTo>
                    <a:pt x="295452" y="0"/>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57" name="Google Shape;2457;p48"/>
            <p:cNvSpPr/>
            <p:nvPr/>
          </p:nvSpPr>
          <p:spPr>
            <a:xfrm>
              <a:off x="2224532" y="3070567"/>
              <a:ext cx="1616075" cy="1736725"/>
            </a:xfrm>
            <a:custGeom>
              <a:avLst/>
              <a:gdLst/>
              <a:ahLst/>
              <a:cxnLst/>
              <a:rect l="l" t="t" r="r" b="b"/>
              <a:pathLst>
                <a:path w="1616075" h="1736725" extrusionOk="0">
                  <a:moveTo>
                    <a:pt x="46647" y="1604962"/>
                  </a:moveTo>
                  <a:lnTo>
                    <a:pt x="46443" y="1518246"/>
                  </a:lnTo>
                  <a:lnTo>
                    <a:pt x="0" y="1530731"/>
                  </a:lnTo>
                  <a:lnTo>
                    <a:pt x="46647" y="1604962"/>
                  </a:lnTo>
                  <a:close/>
                </a:path>
                <a:path w="1616075" h="1736725" extrusionOk="0">
                  <a:moveTo>
                    <a:pt x="457517" y="1565148"/>
                  </a:moveTo>
                  <a:lnTo>
                    <a:pt x="363131" y="1528762"/>
                  </a:lnTo>
                  <a:lnTo>
                    <a:pt x="423240" y="1608772"/>
                  </a:lnTo>
                  <a:lnTo>
                    <a:pt x="457517" y="1565148"/>
                  </a:lnTo>
                  <a:close/>
                </a:path>
                <a:path w="1616075" h="1736725" extrusionOk="0">
                  <a:moveTo>
                    <a:pt x="1313738" y="334022"/>
                  </a:moveTo>
                  <a:lnTo>
                    <a:pt x="1230464" y="358241"/>
                  </a:lnTo>
                  <a:lnTo>
                    <a:pt x="1255331" y="399389"/>
                  </a:lnTo>
                  <a:lnTo>
                    <a:pt x="1313738" y="334022"/>
                  </a:lnTo>
                  <a:close/>
                </a:path>
                <a:path w="1616075" h="1736725" extrusionOk="0">
                  <a:moveTo>
                    <a:pt x="1446301" y="298183"/>
                  </a:moveTo>
                  <a:lnTo>
                    <a:pt x="1440916" y="271526"/>
                  </a:lnTo>
                  <a:lnTo>
                    <a:pt x="1426235" y="249745"/>
                  </a:lnTo>
                  <a:lnTo>
                    <a:pt x="1404467" y="235051"/>
                  </a:lnTo>
                  <a:lnTo>
                    <a:pt x="1377797" y="229666"/>
                  </a:lnTo>
                  <a:lnTo>
                    <a:pt x="1351127" y="235051"/>
                  </a:lnTo>
                  <a:lnTo>
                    <a:pt x="1329347" y="249745"/>
                  </a:lnTo>
                  <a:lnTo>
                    <a:pt x="1314665" y="271526"/>
                  </a:lnTo>
                  <a:lnTo>
                    <a:pt x="1309281" y="298183"/>
                  </a:lnTo>
                  <a:lnTo>
                    <a:pt x="1314665" y="324853"/>
                  </a:lnTo>
                  <a:lnTo>
                    <a:pt x="1329347" y="346633"/>
                  </a:lnTo>
                  <a:lnTo>
                    <a:pt x="1351127" y="361315"/>
                  </a:lnTo>
                  <a:lnTo>
                    <a:pt x="1377797" y="366699"/>
                  </a:lnTo>
                  <a:lnTo>
                    <a:pt x="1404467" y="361315"/>
                  </a:lnTo>
                  <a:lnTo>
                    <a:pt x="1426235" y="346633"/>
                  </a:lnTo>
                  <a:lnTo>
                    <a:pt x="1440916" y="324853"/>
                  </a:lnTo>
                  <a:lnTo>
                    <a:pt x="1446301" y="298183"/>
                  </a:lnTo>
                  <a:close/>
                </a:path>
                <a:path w="1616075" h="1736725" extrusionOk="0">
                  <a:moveTo>
                    <a:pt x="1585010" y="1710690"/>
                  </a:moveTo>
                  <a:lnTo>
                    <a:pt x="1501165" y="1688541"/>
                  </a:lnTo>
                  <a:lnTo>
                    <a:pt x="1501267" y="1736623"/>
                  </a:lnTo>
                  <a:lnTo>
                    <a:pt x="1585010" y="1710690"/>
                  </a:lnTo>
                  <a:close/>
                </a:path>
                <a:path w="1616075" h="1736725" extrusionOk="0">
                  <a:moveTo>
                    <a:pt x="1615617" y="66941"/>
                  </a:moveTo>
                  <a:lnTo>
                    <a:pt x="1560461" y="0"/>
                  </a:lnTo>
                  <a:lnTo>
                    <a:pt x="1532483" y="39116"/>
                  </a:lnTo>
                  <a:lnTo>
                    <a:pt x="1615617" y="6694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458" name="Google Shape;2458;p48"/>
          <p:cNvSpPr txBox="1"/>
          <p:nvPr/>
        </p:nvSpPr>
        <p:spPr>
          <a:xfrm>
            <a:off x="3402170" y="2097200"/>
            <a:ext cx="143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grpSp>
        <p:nvGrpSpPr>
          <p:cNvPr id="2459" name="Google Shape;2459;p48"/>
          <p:cNvGrpSpPr/>
          <p:nvPr/>
        </p:nvGrpSpPr>
        <p:grpSpPr>
          <a:xfrm>
            <a:off x="2324778" y="2146578"/>
            <a:ext cx="531525" cy="1276608"/>
            <a:chOff x="2470278" y="3348528"/>
            <a:chExt cx="531525" cy="1276608"/>
          </a:xfrm>
        </p:grpSpPr>
        <p:sp>
          <p:nvSpPr>
            <p:cNvPr id="2460" name="Google Shape;2460;p48"/>
            <p:cNvSpPr/>
            <p:nvPr/>
          </p:nvSpPr>
          <p:spPr>
            <a:xfrm>
              <a:off x="2470278" y="4487976"/>
              <a:ext cx="137160" cy="137160"/>
            </a:xfrm>
            <a:custGeom>
              <a:avLst/>
              <a:gdLst/>
              <a:ahLst/>
              <a:cxnLst/>
              <a:rect l="l" t="t" r="r" b="b"/>
              <a:pathLst>
                <a:path w="137160" h="137160" extrusionOk="0">
                  <a:moveTo>
                    <a:pt x="68516" y="0"/>
                  </a:moveTo>
                  <a:lnTo>
                    <a:pt x="41844" y="5383"/>
                  </a:lnTo>
                  <a:lnTo>
                    <a:pt x="20066" y="20064"/>
                  </a:lnTo>
                  <a:lnTo>
                    <a:pt x="5383" y="41839"/>
                  </a:lnTo>
                  <a:lnTo>
                    <a:pt x="0" y="68503"/>
                  </a:lnTo>
                  <a:lnTo>
                    <a:pt x="5383" y="95175"/>
                  </a:lnTo>
                  <a:lnTo>
                    <a:pt x="20066" y="116954"/>
                  </a:lnTo>
                  <a:lnTo>
                    <a:pt x="41844" y="131636"/>
                  </a:lnTo>
                  <a:lnTo>
                    <a:pt x="68516" y="137020"/>
                  </a:lnTo>
                  <a:lnTo>
                    <a:pt x="95183" y="131636"/>
                  </a:lnTo>
                  <a:lnTo>
                    <a:pt x="116962" y="116954"/>
                  </a:lnTo>
                  <a:lnTo>
                    <a:pt x="131647" y="95175"/>
                  </a:lnTo>
                  <a:lnTo>
                    <a:pt x="137033" y="68503"/>
                  </a:lnTo>
                  <a:lnTo>
                    <a:pt x="131647" y="41839"/>
                  </a:lnTo>
                  <a:lnTo>
                    <a:pt x="116962" y="20064"/>
                  </a:lnTo>
                  <a:lnTo>
                    <a:pt x="95183" y="5383"/>
                  </a:lnTo>
                  <a:lnTo>
                    <a:pt x="685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61" name="Google Shape;2461;p48"/>
            <p:cNvPicPr preferRelativeResize="0"/>
            <p:nvPr/>
          </p:nvPicPr>
          <p:blipFill rotWithShape="1">
            <a:blip r:embed="rId5">
              <a:alphaModFix/>
            </a:blip>
            <a:srcRect/>
            <a:stretch/>
          </p:blipFill>
          <p:spPr>
            <a:xfrm>
              <a:off x="2858433" y="3348528"/>
              <a:ext cx="143370" cy="143383"/>
            </a:xfrm>
            <a:prstGeom prst="rect">
              <a:avLst/>
            </a:prstGeom>
            <a:noFill/>
            <a:ln>
              <a:noFill/>
            </a:ln>
          </p:spPr>
        </p:pic>
      </p:grpSp>
      <p:sp>
        <p:nvSpPr>
          <p:cNvPr id="2462" name="Google Shape;2462;p48"/>
          <p:cNvSpPr txBox="1"/>
          <p:nvPr/>
        </p:nvSpPr>
        <p:spPr>
          <a:xfrm>
            <a:off x="2729974" y="2148675"/>
            <a:ext cx="209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2463" name="Google Shape;2463;p48"/>
          <p:cNvPicPr preferRelativeResize="0"/>
          <p:nvPr/>
        </p:nvPicPr>
        <p:blipFill rotWithShape="1">
          <a:blip r:embed="rId5">
            <a:alphaModFix/>
          </a:blip>
          <a:srcRect/>
          <a:stretch/>
        </p:blipFill>
        <p:spPr>
          <a:xfrm>
            <a:off x="3818519" y="3618016"/>
            <a:ext cx="143382" cy="143370"/>
          </a:xfrm>
          <a:prstGeom prst="rect">
            <a:avLst/>
          </a:prstGeom>
          <a:noFill/>
          <a:ln>
            <a:noFill/>
          </a:ln>
        </p:spPr>
      </p:pic>
      <p:sp>
        <p:nvSpPr>
          <p:cNvPr id="2464" name="Google Shape;2464;p48"/>
          <p:cNvSpPr txBox="1"/>
          <p:nvPr/>
        </p:nvSpPr>
        <p:spPr>
          <a:xfrm>
            <a:off x="3830075" y="3621225"/>
            <a:ext cx="1773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465" name="Google Shape;2465;p48"/>
          <p:cNvPicPr preferRelativeResize="0"/>
          <p:nvPr/>
        </p:nvPicPr>
        <p:blipFill rotWithShape="1">
          <a:blip r:embed="rId6">
            <a:alphaModFix/>
          </a:blip>
          <a:srcRect/>
          <a:stretch/>
        </p:blipFill>
        <p:spPr>
          <a:xfrm>
            <a:off x="2695395" y="264794"/>
            <a:ext cx="127673" cy="127673"/>
          </a:xfrm>
          <a:prstGeom prst="rect">
            <a:avLst/>
          </a:prstGeom>
          <a:noFill/>
          <a:ln>
            <a:noFill/>
          </a:ln>
        </p:spPr>
      </p:pic>
      <p:sp>
        <p:nvSpPr>
          <p:cNvPr id="2466" name="Google Shape;2466;p48"/>
          <p:cNvSpPr txBox="1"/>
          <p:nvPr/>
        </p:nvSpPr>
        <p:spPr>
          <a:xfrm>
            <a:off x="2702705" y="263900"/>
            <a:ext cx="2091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pic>
        <p:nvPicPr>
          <p:cNvPr id="2467" name="Google Shape;2467;p48"/>
          <p:cNvPicPr preferRelativeResize="0"/>
          <p:nvPr/>
        </p:nvPicPr>
        <p:blipFill rotWithShape="1">
          <a:blip r:embed="rId7">
            <a:alphaModFix/>
          </a:blip>
          <a:srcRect/>
          <a:stretch/>
        </p:blipFill>
        <p:spPr>
          <a:xfrm>
            <a:off x="3767180" y="3413539"/>
            <a:ext cx="127673" cy="127673"/>
          </a:xfrm>
          <a:prstGeom prst="rect">
            <a:avLst/>
          </a:prstGeom>
          <a:noFill/>
          <a:ln>
            <a:noFill/>
          </a:ln>
        </p:spPr>
      </p:pic>
      <p:sp>
        <p:nvSpPr>
          <p:cNvPr id="2468" name="Google Shape;2468;p48"/>
          <p:cNvSpPr txBox="1"/>
          <p:nvPr/>
        </p:nvSpPr>
        <p:spPr>
          <a:xfrm>
            <a:off x="3772904" y="3409475"/>
            <a:ext cx="1773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grpSp>
        <p:nvGrpSpPr>
          <p:cNvPr id="2469" name="Google Shape;2469;p48"/>
          <p:cNvGrpSpPr/>
          <p:nvPr/>
        </p:nvGrpSpPr>
        <p:grpSpPr>
          <a:xfrm>
            <a:off x="3332658" y="1769696"/>
            <a:ext cx="263528" cy="159452"/>
            <a:chOff x="3478158" y="2971646"/>
            <a:chExt cx="263528" cy="159452"/>
          </a:xfrm>
        </p:grpSpPr>
        <p:sp>
          <p:nvSpPr>
            <p:cNvPr id="2470" name="Google Shape;2470;p48"/>
            <p:cNvSpPr/>
            <p:nvPr/>
          </p:nvSpPr>
          <p:spPr>
            <a:xfrm>
              <a:off x="3621036" y="2971646"/>
              <a:ext cx="120650" cy="120650"/>
            </a:xfrm>
            <a:custGeom>
              <a:avLst/>
              <a:gdLst/>
              <a:ahLst/>
              <a:cxnLst/>
              <a:rect l="l" t="t" r="r" b="b"/>
              <a:pathLst>
                <a:path w="120650" h="120650" extrusionOk="0">
                  <a:moveTo>
                    <a:pt x="60121" y="0"/>
                  </a:moveTo>
                  <a:lnTo>
                    <a:pt x="36722" y="4725"/>
                  </a:lnTo>
                  <a:lnTo>
                    <a:pt x="17611" y="17611"/>
                  </a:lnTo>
                  <a:lnTo>
                    <a:pt x="4725" y="36722"/>
                  </a:lnTo>
                  <a:lnTo>
                    <a:pt x="0" y="60121"/>
                  </a:lnTo>
                  <a:lnTo>
                    <a:pt x="4725" y="83526"/>
                  </a:lnTo>
                  <a:lnTo>
                    <a:pt x="17611" y="102636"/>
                  </a:lnTo>
                  <a:lnTo>
                    <a:pt x="36722" y="115519"/>
                  </a:lnTo>
                  <a:lnTo>
                    <a:pt x="60121" y="120243"/>
                  </a:lnTo>
                  <a:lnTo>
                    <a:pt x="83526" y="115519"/>
                  </a:lnTo>
                  <a:lnTo>
                    <a:pt x="102636" y="102636"/>
                  </a:lnTo>
                  <a:lnTo>
                    <a:pt x="115519" y="83526"/>
                  </a:lnTo>
                  <a:lnTo>
                    <a:pt x="120243" y="60121"/>
                  </a:lnTo>
                  <a:lnTo>
                    <a:pt x="115519" y="36722"/>
                  </a:lnTo>
                  <a:lnTo>
                    <a:pt x="102636" y="17611"/>
                  </a:lnTo>
                  <a:lnTo>
                    <a:pt x="83526" y="4725"/>
                  </a:lnTo>
                  <a:lnTo>
                    <a:pt x="601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71" name="Google Shape;2471;p48"/>
            <p:cNvSpPr/>
            <p:nvPr/>
          </p:nvSpPr>
          <p:spPr>
            <a:xfrm>
              <a:off x="3621036" y="2971646"/>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22"/>
                  </a:lnTo>
                  <a:lnTo>
                    <a:pt x="102636" y="17611"/>
                  </a:lnTo>
                  <a:lnTo>
                    <a:pt x="83526" y="4725"/>
                  </a:lnTo>
                  <a:lnTo>
                    <a:pt x="60121" y="0"/>
                  </a:lnTo>
                  <a:lnTo>
                    <a:pt x="36722" y="4725"/>
                  </a:lnTo>
                  <a:lnTo>
                    <a:pt x="17611" y="17611"/>
                  </a:lnTo>
                  <a:lnTo>
                    <a:pt x="4725" y="36722"/>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72" name="Google Shape;2472;p48"/>
            <p:cNvSpPr/>
            <p:nvPr/>
          </p:nvSpPr>
          <p:spPr>
            <a:xfrm>
              <a:off x="3478158" y="3010448"/>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22"/>
                  </a:lnTo>
                  <a:lnTo>
                    <a:pt x="102636" y="17611"/>
                  </a:lnTo>
                  <a:lnTo>
                    <a:pt x="83526" y="4725"/>
                  </a:lnTo>
                  <a:lnTo>
                    <a:pt x="60121" y="0"/>
                  </a:lnTo>
                  <a:lnTo>
                    <a:pt x="36722" y="4725"/>
                  </a:lnTo>
                  <a:lnTo>
                    <a:pt x="17611" y="17611"/>
                  </a:lnTo>
                  <a:lnTo>
                    <a:pt x="4725" y="36722"/>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473" name="Google Shape;2473;p48"/>
          <p:cNvSpPr txBox="1"/>
          <p:nvPr/>
        </p:nvSpPr>
        <p:spPr>
          <a:xfrm>
            <a:off x="3310743" y="1718373"/>
            <a:ext cx="307200" cy="162900"/>
          </a:xfrm>
          <a:prstGeom prst="rect">
            <a:avLst/>
          </a:prstGeom>
          <a:noFill/>
          <a:ln>
            <a:noFill/>
          </a:ln>
        </p:spPr>
        <p:txBody>
          <a:bodyPr spcFirstLastPara="1" wrap="square" lIns="0" tIns="12700" rIns="0" bIns="0" anchor="t" anchorCtr="0">
            <a:spAutoFit/>
          </a:bodyPr>
          <a:lstStyle/>
          <a:p>
            <a:pPr marL="38100" lvl="0" indent="0" algn="l" rtl="0">
              <a:lnSpc>
                <a:spcPct val="100000"/>
              </a:lnSpc>
              <a:spcBef>
                <a:spcPts val="0"/>
              </a:spcBef>
              <a:spcAft>
                <a:spcPts val="0"/>
              </a:spcAft>
              <a:buNone/>
            </a:pPr>
            <a:r>
              <a:rPr lang="en" sz="975" b="1" baseline="-25000">
                <a:latin typeface="Arial"/>
                <a:ea typeface="Arial"/>
                <a:cs typeface="Arial"/>
                <a:sym typeface="Arial"/>
              </a:rPr>
              <a:t>R1 </a:t>
            </a:r>
            <a:r>
              <a:rPr lang="en" sz="650" b="1">
                <a:latin typeface="Arial"/>
                <a:ea typeface="Arial"/>
                <a:cs typeface="Arial"/>
                <a:sym typeface="Arial"/>
              </a:rPr>
              <a:t>BR</a:t>
            </a:r>
            <a:endParaRPr sz="650">
              <a:latin typeface="Arial"/>
              <a:ea typeface="Arial"/>
              <a:cs typeface="Arial"/>
              <a:sym typeface="Arial"/>
            </a:endParaRPr>
          </a:p>
        </p:txBody>
      </p:sp>
      <p:pic>
        <p:nvPicPr>
          <p:cNvPr id="2474" name="Google Shape;2474;p48"/>
          <p:cNvPicPr preferRelativeResize="0"/>
          <p:nvPr/>
        </p:nvPicPr>
        <p:blipFill rotWithShape="1">
          <a:blip r:embed="rId8">
            <a:alphaModFix/>
          </a:blip>
          <a:srcRect/>
          <a:stretch/>
        </p:blipFill>
        <p:spPr>
          <a:xfrm>
            <a:off x="2001727" y="3170615"/>
            <a:ext cx="127673" cy="127673"/>
          </a:xfrm>
          <a:prstGeom prst="rect">
            <a:avLst/>
          </a:prstGeom>
          <a:noFill/>
          <a:ln>
            <a:noFill/>
          </a:ln>
        </p:spPr>
      </p:pic>
      <p:sp>
        <p:nvSpPr>
          <p:cNvPr id="2475" name="Google Shape;2475;p48"/>
          <p:cNvSpPr txBox="1"/>
          <p:nvPr/>
        </p:nvSpPr>
        <p:spPr>
          <a:xfrm>
            <a:off x="2013626" y="3147175"/>
            <a:ext cx="531600" cy="261000"/>
          </a:xfrm>
          <a:prstGeom prst="rect">
            <a:avLst/>
          </a:prstGeom>
          <a:noFill/>
          <a:ln>
            <a:noFill/>
          </a:ln>
        </p:spPr>
        <p:txBody>
          <a:bodyPr spcFirstLastPara="1" wrap="square" lIns="0" tIns="317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a:p>
            <a:pPr marL="332105" lvl="0" indent="0" algn="l" rtl="0">
              <a:lnSpc>
                <a:spcPct val="100000"/>
              </a:lnSpc>
              <a:spcBef>
                <a:spcPts val="165"/>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2476" name="Google Shape;2476;p48"/>
          <p:cNvPicPr preferRelativeResize="0"/>
          <p:nvPr/>
        </p:nvPicPr>
        <p:blipFill rotWithShape="1">
          <a:blip r:embed="rId8">
            <a:alphaModFix/>
          </a:blip>
          <a:srcRect/>
          <a:stretch/>
        </p:blipFill>
        <p:spPr>
          <a:xfrm>
            <a:off x="3384607" y="3517352"/>
            <a:ext cx="127673" cy="127673"/>
          </a:xfrm>
          <a:prstGeom prst="rect">
            <a:avLst/>
          </a:prstGeom>
          <a:noFill/>
          <a:ln>
            <a:noFill/>
          </a:ln>
        </p:spPr>
      </p:pic>
      <p:sp>
        <p:nvSpPr>
          <p:cNvPr id="2477" name="Google Shape;2477;p48"/>
          <p:cNvSpPr txBox="1"/>
          <p:nvPr/>
        </p:nvSpPr>
        <p:spPr>
          <a:xfrm>
            <a:off x="3393709" y="3513025"/>
            <a:ext cx="2091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2478" name="Google Shape;2478;p48"/>
          <p:cNvPicPr preferRelativeResize="0"/>
          <p:nvPr/>
        </p:nvPicPr>
        <p:blipFill rotWithShape="1">
          <a:blip r:embed="rId9">
            <a:alphaModFix/>
          </a:blip>
          <a:srcRect/>
          <a:stretch/>
        </p:blipFill>
        <p:spPr>
          <a:xfrm>
            <a:off x="2329454" y="3550684"/>
            <a:ext cx="127673" cy="127673"/>
          </a:xfrm>
          <a:prstGeom prst="rect">
            <a:avLst/>
          </a:prstGeom>
          <a:noFill/>
          <a:ln>
            <a:noFill/>
          </a:ln>
        </p:spPr>
      </p:pic>
      <p:sp>
        <p:nvSpPr>
          <p:cNvPr id="2479" name="Google Shape;2479;p48"/>
          <p:cNvSpPr txBox="1"/>
          <p:nvPr/>
        </p:nvSpPr>
        <p:spPr>
          <a:xfrm>
            <a:off x="2338604" y="3546625"/>
            <a:ext cx="2091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2480" name="Google Shape;2480;p48"/>
          <p:cNvPicPr preferRelativeResize="0"/>
          <p:nvPr/>
        </p:nvPicPr>
        <p:blipFill rotWithShape="1">
          <a:blip r:embed="rId5">
            <a:alphaModFix/>
          </a:blip>
          <a:srcRect/>
          <a:stretch/>
        </p:blipFill>
        <p:spPr>
          <a:xfrm>
            <a:off x="2911849" y="3718298"/>
            <a:ext cx="143383" cy="143370"/>
          </a:xfrm>
          <a:prstGeom prst="rect">
            <a:avLst/>
          </a:prstGeom>
          <a:noFill/>
          <a:ln>
            <a:noFill/>
          </a:ln>
        </p:spPr>
      </p:pic>
      <p:sp>
        <p:nvSpPr>
          <p:cNvPr id="2481" name="Google Shape;2481;p48"/>
          <p:cNvSpPr txBox="1"/>
          <p:nvPr/>
        </p:nvSpPr>
        <p:spPr>
          <a:xfrm>
            <a:off x="2923393" y="3721500"/>
            <a:ext cx="209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grpSp>
        <p:nvGrpSpPr>
          <p:cNvPr id="2482" name="Google Shape;2482;p48"/>
          <p:cNvGrpSpPr/>
          <p:nvPr/>
        </p:nvGrpSpPr>
        <p:grpSpPr>
          <a:xfrm>
            <a:off x="4728402" y="177665"/>
            <a:ext cx="3960175" cy="3798891"/>
            <a:chOff x="700646" y="1374774"/>
            <a:chExt cx="3879862" cy="3346451"/>
          </a:xfrm>
        </p:grpSpPr>
        <p:sp>
          <p:nvSpPr>
            <p:cNvPr id="2483" name="Google Shape;2483;p48"/>
            <p:cNvSpPr/>
            <p:nvPr/>
          </p:nvSpPr>
          <p:spPr>
            <a:xfrm>
              <a:off x="700658" y="1374775"/>
              <a:ext cx="3879850" cy="3346450"/>
            </a:xfrm>
            <a:custGeom>
              <a:avLst/>
              <a:gdLst/>
              <a:ahLst/>
              <a:cxnLst/>
              <a:rect l="l" t="t" r="r" b="b"/>
              <a:pathLst>
                <a:path w="3879850" h="3346450" extrusionOk="0">
                  <a:moveTo>
                    <a:pt x="3879850" y="0"/>
                  </a:moveTo>
                  <a:lnTo>
                    <a:pt x="0" y="0"/>
                  </a:lnTo>
                  <a:lnTo>
                    <a:pt x="0" y="3346450"/>
                  </a:lnTo>
                  <a:lnTo>
                    <a:pt x="3879850" y="3346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84" name="Google Shape;2484;p48"/>
            <p:cNvSpPr/>
            <p:nvPr/>
          </p:nvSpPr>
          <p:spPr>
            <a:xfrm>
              <a:off x="700658" y="1374775"/>
              <a:ext cx="3515995" cy="3138804"/>
            </a:xfrm>
            <a:custGeom>
              <a:avLst/>
              <a:gdLst/>
              <a:ahLst/>
              <a:cxnLst/>
              <a:rect l="l" t="t" r="r" b="b"/>
              <a:pathLst>
                <a:path w="3515995" h="3138804" extrusionOk="0">
                  <a:moveTo>
                    <a:pt x="1400352" y="2891407"/>
                  </a:moveTo>
                  <a:lnTo>
                    <a:pt x="0" y="2891407"/>
                  </a:lnTo>
                  <a:lnTo>
                    <a:pt x="0" y="2986073"/>
                  </a:lnTo>
                  <a:lnTo>
                    <a:pt x="3122068" y="2986073"/>
                  </a:lnTo>
                  <a:lnTo>
                    <a:pt x="3137187" y="3027657"/>
                  </a:lnTo>
                  <a:lnTo>
                    <a:pt x="3160787" y="3064423"/>
                  </a:lnTo>
                  <a:lnTo>
                    <a:pt x="3191645" y="3095075"/>
                  </a:lnTo>
                  <a:lnTo>
                    <a:pt x="3228579" y="3118433"/>
                  </a:lnTo>
                  <a:lnTo>
                    <a:pt x="3270410" y="3133313"/>
                  </a:lnTo>
                  <a:lnTo>
                    <a:pt x="3315955" y="3138536"/>
                  </a:lnTo>
                  <a:lnTo>
                    <a:pt x="3361295" y="3133313"/>
                  </a:lnTo>
                  <a:lnTo>
                    <a:pt x="3361566" y="3133313"/>
                  </a:lnTo>
                  <a:lnTo>
                    <a:pt x="3403683" y="3118259"/>
                  </a:lnTo>
                  <a:lnTo>
                    <a:pt x="3440721" y="3094710"/>
                  </a:lnTo>
                  <a:lnTo>
                    <a:pt x="3471612" y="3063817"/>
                  </a:lnTo>
                  <a:lnTo>
                    <a:pt x="3495160" y="3026779"/>
                  </a:lnTo>
                  <a:lnTo>
                    <a:pt x="3510166" y="2984793"/>
                  </a:lnTo>
                  <a:lnTo>
                    <a:pt x="3515434" y="2939057"/>
                  </a:lnTo>
                  <a:lnTo>
                    <a:pt x="3510290" y="2894277"/>
                  </a:lnTo>
                  <a:lnTo>
                    <a:pt x="1401494" y="2894277"/>
                  </a:lnTo>
                  <a:lnTo>
                    <a:pt x="1400352" y="2891407"/>
                  </a:lnTo>
                  <a:close/>
                </a:path>
                <a:path w="3515995" h="3138804" extrusionOk="0">
                  <a:moveTo>
                    <a:pt x="2703460" y="916163"/>
                  </a:moveTo>
                  <a:lnTo>
                    <a:pt x="2654777" y="916984"/>
                  </a:lnTo>
                  <a:lnTo>
                    <a:pt x="2606506" y="919430"/>
                  </a:lnTo>
                  <a:lnTo>
                    <a:pt x="2558674" y="923475"/>
                  </a:lnTo>
                  <a:lnTo>
                    <a:pt x="2511306" y="929091"/>
                  </a:lnTo>
                  <a:lnTo>
                    <a:pt x="2464429" y="936253"/>
                  </a:lnTo>
                  <a:lnTo>
                    <a:pt x="2418069" y="944934"/>
                  </a:lnTo>
                  <a:lnTo>
                    <a:pt x="2371884" y="955203"/>
                  </a:lnTo>
                  <a:lnTo>
                    <a:pt x="2327007" y="966749"/>
                  </a:lnTo>
                  <a:lnTo>
                    <a:pt x="2282358" y="979830"/>
                  </a:lnTo>
                  <a:lnTo>
                    <a:pt x="2238332" y="994324"/>
                  </a:lnTo>
                  <a:lnTo>
                    <a:pt x="2194954" y="1010206"/>
                  </a:lnTo>
                  <a:lnTo>
                    <a:pt x="2152253" y="1027449"/>
                  </a:lnTo>
                  <a:lnTo>
                    <a:pt x="2110253" y="1046027"/>
                  </a:lnTo>
                  <a:lnTo>
                    <a:pt x="2068981" y="1065914"/>
                  </a:lnTo>
                  <a:lnTo>
                    <a:pt x="2028465" y="1087082"/>
                  </a:lnTo>
                  <a:lnTo>
                    <a:pt x="1988729" y="1109506"/>
                  </a:lnTo>
                  <a:lnTo>
                    <a:pt x="1949800" y="1133159"/>
                  </a:lnTo>
                  <a:lnTo>
                    <a:pt x="1911706" y="1158015"/>
                  </a:lnTo>
                  <a:lnTo>
                    <a:pt x="1874471" y="1184048"/>
                  </a:lnTo>
                  <a:lnTo>
                    <a:pt x="1838123" y="1211230"/>
                  </a:lnTo>
                  <a:lnTo>
                    <a:pt x="1802688" y="1239537"/>
                  </a:lnTo>
                  <a:lnTo>
                    <a:pt x="1768192" y="1268941"/>
                  </a:lnTo>
                  <a:lnTo>
                    <a:pt x="1734662" y="1299416"/>
                  </a:lnTo>
                  <a:lnTo>
                    <a:pt x="1702124" y="1330936"/>
                  </a:lnTo>
                  <a:lnTo>
                    <a:pt x="1670604" y="1363474"/>
                  </a:lnTo>
                  <a:lnTo>
                    <a:pt x="1640128" y="1397004"/>
                  </a:lnTo>
                  <a:lnTo>
                    <a:pt x="1610724" y="1431500"/>
                  </a:lnTo>
                  <a:lnTo>
                    <a:pt x="1582417" y="1466935"/>
                  </a:lnTo>
                  <a:lnTo>
                    <a:pt x="1555234" y="1503283"/>
                  </a:lnTo>
                  <a:lnTo>
                    <a:pt x="1529201" y="1540517"/>
                  </a:lnTo>
                  <a:lnTo>
                    <a:pt x="1504345" y="1578612"/>
                  </a:lnTo>
                  <a:lnTo>
                    <a:pt x="1480692" y="1617540"/>
                  </a:lnTo>
                  <a:lnTo>
                    <a:pt x="1458267" y="1657276"/>
                  </a:lnTo>
                  <a:lnTo>
                    <a:pt x="1437099" y="1697793"/>
                  </a:lnTo>
                  <a:lnTo>
                    <a:pt x="1417212" y="1739064"/>
                  </a:lnTo>
                  <a:lnTo>
                    <a:pt x="1398634" y="1781064"/>
                  </a:lnTo>
                  <a:lnTo>
                    <a:pt x="1381391" y="1823766"/>
                  </a:lnTo>
                  <a:lnTo>
                    <a:pt x="1365508" y="1867144"/>
                  </a:lnTo>
                  <a:lnTo>
                    <a:pt x="1351014" y="1911170"/>
                  </a:lnTo>
                  <a:lnTo>
                    <a:pt x="1337933" y="1955820"/>
                  </a:lnTo>
                  <a:lnTo>
                    <a:pt x="1326292" y="2001066"/>
                  </a:lnTo>
                  <a:lnTo>
                    <a:pt x="1316117" y="2046882"/>
                  </a:lnTo>
                  <a:lnTo>
                    <a:pt x="1307436" y="2093242"/>
                  </a:lnTo>
                  <a:lnTo>
                    <a:pt x="1300274" y="2140120"/>
                  </a:lnTo>
                  <a:lnTo>
                    <a:pt x="1294658" y="2187488"/>
                  </a:lnTo>
                  <a:lnTo>
                    <a:pt x="1290613" y="2235322"/>
                  </a:lnTo>
                  <a:lnTo>
                    <a:pt x="1288167" y="2283593"/>
                  </a:lnTo>
                  <a:lnTo>
                    <a:pt x="1287346" y="2332277"/>
                  </a:lnTo>
                  <a:lnTo>
                    <a:pt x="1288391" y="2387166"/>
                  </a:lnTo>
                  <a:lnTo>
                    <a:pt x="1291486" y="2441307"/>
                  </a:lnTo>
                  <a:lnTo>
                    <a:pt x="1296568" y="2494695"/>
                  </a:lnTo>
                  <a:lnTo>
                    <a:pt x="1303578" y="2547327"/>
                  </a:lnTo>
                  <a:lnTo>
                    <a:pt x="1312455" y="2599200"/>
                  </a:lnTo>
                  <a:lnTo>
                    <a:pt x="1323137" y="2650309"/>
                  </a:lnTo>
                  <a:lnTo>
                    <a:pt x="1335563" y="2700651"/>
                  </a:lnTo>
                  <a:lnTo>
                    <a:pt x="1349673" y="2750223"/>
                  </a:lnTo>
                  <a:lnTo>
                    <a:pt x="1365405" y="2799020"/>
                  </a:lnTo>
                  <a:lnTo>
                    <a:pt x="1382699" y="2847039"/>
                  </a:lnTo>
                  <a:lnTo>
                    <a:pt x="1401494" y="2894277"/>
                  </a:lnTo>
                  <a:lnTo>
                    <a:pt x="1400948" y="2891407"/>
                  </a:lnTo>
                  <a:lnTo>
                    <a:pt x="3509471" y="2891407"/>
                  </a:lnTo>
                  <a:lnTo>
                    <a:pt x="3495263" y="2851542"/>
                  </a:lnTo>
                  <a:lnTo>
                    <a:pt x="3471830" y="2814566"/>
                  </a:lnTo>
                  <a:lnTo>
                    <a:pt x="3441084" y="2783694"/>
                  </a:lnTo>
                  <a:lnTo>
                    <a:pt x="3404211" y="2760114"/>
                  </a:lnTo>
                  <a:lnTo>
                    <a:pt x="3363103" y="2745268"/>
                  </a:lnTo>
                  <a:lnTo>
                    <a:pt x="3361701" y="2745268"/>
                  </a:lnTo>
                  <a:lnTo>
                    <a:pt x="3361822" y="2140120"/>
                  </a:lnTo>
                  <a:lnTo>
                    <a:pt x="3361942" y="1540517"/>
                  </a:lnTo>
                  <a:lnTo>
                    <a:pt x="3362044" y="1033575"/>
                  </a:lnTo>
                  <a:lnTo>
                    <a:pt x="3267670" y="1033575"/>
                  </a:lnTo>
                  <a:lnTo>
                    <a:pt x="3267670" y="1031269"/>
                  </a:lnTo>
                  <a:lnTo>
                    <a:pt x="3225293" y="1013816"/>
                  </a:lnTo>
                  <a:lnTo>
                    <a:pt x="3180012" y="996610"/>
                  </a:lnTo>
                  <a:lnTo>
                    <a:pt x="3135141" y="981116"/>
                  </a:lnTo>
                  <a:lnTo>
                    <a:pt x="3090398" y="967319"/>
                  </a:lnTo>
                  <a:lnTo>
                    <a:pt x="3045504" y="955203"/>
                  </a:lnTo>
                  <a:lnTo>
                    <a:pt x="3000178" y="944753"/>
                  </a:lnTo>
                  <a:lnTo>
                    <a:pt x="2954140" y="935952"/>
                  </a:lnTo>
                  <a:lnTo>
                    <a:pt x="2907110" y="928787"/>
                  </a:lnTo>
                  <a:lnTo>
                    <a:pt x="2858807" y="923241"/>
                  </a:lnTo>
                  <a:lnTo>
                    <a:pt x="2808951" y="919299"/>
                  </a:lnTo>
                  <a:lnTo>
                    <a:pt x="2758139" y="916984"/>
                  </a:lnTo>
                  <a:lnTo>
                    <a:pt x="2754698" y="916984"/>
                  </a:lnTo>
                  <a:lnTo>
                    <a:pt x="2703460" y="916163"/>
                  </a:lnTo>
                  <a:close/>
                </a:path>
                <a:path w="3515995" h="3138804" extrusionOk="0">
                  <a:moveTo>
                    <a:pt x="3509471" y="2891407"/>
                  </a:moveTo>
                  <a:lnTo>
                    <a:pt x="1400948" y="2891407"/>
                  </a:lnTo>
                  <a:lnTo>
                    <a:pt x="1401494" y="2894277"/>
                  </a:lnTo>
                  <a:lnTo>
                    <a:pt x="3510290" y="2894277"/>
                  </a:lnTo>
                  <a:lnTo>
                    <a:pt x="3510193" y="2893435"/>
                  </a:lnTo>
                  <a:lnTo>
                    <a:pt x="3509471" y="2891407"/>
                  </a:lnTo>
                  <a:close/>
                </a:path>
                <a:path w="3515995" h="3138804" extrusionOk="0">
                  <a:moveTo>
                    <a:pt x="3362399" y="2745014"/>
                  </a:moveTo>
                  <a:lnTo>
                    <a:pt x="3361701" y="2745268"/>
                  </a:lnTo>
                  <a:lnTo>
                    <a:pt x="3363103" y="2745268"/>
                  </a:lnTo>
                  <a:lnTo>
                    <a:pt x="3362399" y="2745014"/>
                  </a:lnTo>
                  <a:close/>
                </a:path>
                <a:path w="3515995" h="3138804" extrusionOk="0">
                  <a:moveTo>
                    <a:pt x="3267670" y="1031269"/>
                  </a:moveTo>
                  <a:lnTo>
                    <a:pt x="3267670" y="1033575"/>
                  </a:lnTo>
                  <a:lnTo>
                    <a:pt x="3271264" y="1032749"/>
                  </a:lnTo>
                  <a:lnTo>
                    <a:pt x="3267670" y="1031269"/>
                  </a:lnTo>
                  <a:close/>
                </a:path>
                <a:path w="3515995" h="3138804" extrusionOk="0">
                  <a:moveTo>
                    <a:pt x="3362251" y="0"/>
                  </a:moveTo>
                  <a:lnTo>
                    <a:pt x="3267670" y="0"/>
                  </a:lnTo>
                  <a:lnTo>
                    <a:pt x="3267670" y="1031269"/>
                  </a:lnTo>
                  <a:lnTo>
                    <a:pt x="3271264" y="1032749"/>
                  </a:lnTo>
                  <a:lnTo>
                    <a:pt x="3267670" y="1033575"/>
                  </a:lnTo>
                  <a:lnTo>
                    <a:pt x="3362044" y="1033575"/>
                  </a:lnTo>
                  <a:lnTo>
                    <a:pt x="336225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85" name="Google Shape;2485;p48"/>
            <p:cNvSpPr/>
            <p:nvPr/>
          </p:nvSpPr>
          <p:spPr>
            <a:xfrm>
              <a:off x="2679776" y="4273740"/>
              <a:ext cx="40005" cy="40004"/>
            </a:xfrm>
            <a:custGeom>
              <a:avLst/>
              <a:gdLst/>
              <a:ahLst/>
              <a:cxnLst/>
              <a:rect l="l" t="t" r="r" b="b"/>
              <a:pathLst>
                <a:path w="40005" h="40004" extrusionOk="0">
                  <a:moveTo>
                    <a:pt x="39941" y="0"/>
                  </a:moveTo>
                  <a:lnTo>
                    <a:pt x="0" y="0"/>
                  </a:lnTo>
                  <a:lnTo>
                    <a:pt x="0" y="39941"/>
                  </a:lnTo>
                  <a:lnTo>
                    <a:pt x="39941" y="39941"/>
                  </a:lnTo>
                  <a:lnTo>
                    <a:pt x="3994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86" name="Google Shape;2486;p48"/>
            <p:cNvSpPr/>
            <p:nvPr/>
          </p:nvSpPr>
          <p:spPr>
            <a:xfrm>
              <a:off x="2727450" y="3023749"/>
              <a:ext cx="1242060" cy="1243964"/>
            </a:xfrm>
            <a:custGeom>
              <a:avLst/>
              <a:gdLst/>
              <a:ahLst/>
              <a:cxnLst/>
              <a:rect l="l" t="t" r="r" b="b"/>
              <a:pathLst>
                <a:path w="1242060" h="1243964" extrusionOk="0">
                  <a:moveTo>
                    <a:pt x="1094422" y="1243063"/>
                  </a:moveTo>
                  <a:lnTo>
                    <a:pt x="1094109" y="1243063"/>
                  </a:lnTo>
                  <a:lnTo>
                    <a:pt x="1094003" y="1243355"/>
                  </a:lnTo>
                  <a:lnTo>
                    <a:pt x="1094422" y="1243063"/>
                  </a:lnTo>
                  <a:close/>
                </a:path>
                <a:path w="1242060" h="1243964" extrusionOk="0">
                  <a:moveTo>
                    <a:pt x="114" y="149275"/>
                  </a:moveTo>
                  <a:lnTo>
                    <a:pt x="0" y="1095110"/>
                  </a:lnTo>
                  <a:lnTo>
                    <a:pt x="41543" y="1109909"/>
                  </a:lnTo>
                  <a:lnTo>
                    <a:pt x="78646" y="1133372"/>
                  </a:lnTo>
                  <a:lnTo>
                    <a:pt x="109658" y="1164147"/>
                  </a:lnTo>
                  <a:lnTo>
                    <a:pt x="133396" y="1201054"/>
                  </a:lnTo>
                  <a:lnTo>
                    <a:pt x="148678" y="1242910"/>
                  </a:lnTo>
                  <a:lnTo>
                    <a:pt x="148678" y="1243063"/>
                  </a:lnTo>
                  <a:lnTo>
                    <a:pt x="1094109" y="1243063"/>
                  </a:lnTo>
                  <a:lnTo>
                    <a:pt x="1108992" y="1202073"/>
                  </a:lnTo>
                  <a:lnTo>
                    <a:pt x="1132257" y="1165616"/>
                  </a:lnTo>
                  <a:lnTo>
                    <a:pt x="1162651" y="1135128"/>
                  </a:lnTo>
                  <a:lnTo>
                    <a:pt x="1199029" y="1111756"/>
                  </a:lnTo>
                  <a:lnTo>
                    <a:pt x="1240243" y="1096644"/>
                  </a:lnTo>
                  <a:lnTo>
                    <a:pt x="1241513" y="1095971"/>
                  </a:lnTo>
                  <a:lnTo>
                    <a:pt x="1241513" y="149910"/>
                  </a:lnTo>
                  <a:lnTo>
                    <a:pt x="1240802" y="149593"/>
                  </a:lnTo>
                  <a:lnTo>
                    <a:pt x="152" y="149593"/>
                  </a:lnTo>
                  <a:lnTo>
                    <a:pt x="114" y="149275"/>
                  </a:lnTo>
                  <a:close/>
                </a:path>
                <a:path w="1242060" h="1243964" extrusionOk="0">
                  <a:moveTo>
                    <a:pt x="1097280" y="0"/>
                  </a:moveTo>
                  <a:lnTo>
                    <a:pt x="148043" y="279"/>
                  </a:lnTo>
                  <a:lnTo>
                    <a:pt x="148107" y="444"/>
                  </a:lnTo>
                  <a:lnTo>
                    <a:pt x="133146" y="42451"/>
                  </a:lnTo>
                  <a:lnTo>
                    <a:pt x="109688" y="79552"/>
                  </a:lnTo>
                  <a:lnTo>
                    <a:pt x="78914" y="110563"/>
                  </a:lnTo>
                  <a:lnTo>
                    <a:pt x="42008" y="134304"/>
                  </a:lnTo>
                  <a:lnTo>
                    <a:pt x="152" y="149593"/>
                  </a:lnTo>
                  <a:lnTo>
                    <a:pt x="1240802" y="149593"/>
                  </a:lnTo>
                  <a:lnTo>
                    <a:pt x="1240091" y="149275"/>
                  </a:lnTo>
                  <a:lnTo>
                    <a:pt x="1198764" y="134020"/>
                  </a:lnTo>
                  <a:lnTo>
                    <a:pt x="1163120" y="110358"/>
                  </a:lnTo>
                  <a:lnTo>
                    <a:pt x="1133958" y="79552"/>
                  </a:lnTo>
                  <a:lnTo>
                    <a:pt x="1111673" y="42451"/>
                  </a:lnTo>
                  <a:lnTo>
                    <a:pt x="1097216" y="444"/>
                  </a:lnTo>
                  <a:lnTo>
                    <a:pt x="109728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87" name="Google Shape;2487;p48"/>
            <p:cNvSpPr/>
            <p:nvPr/>
          </p:nvSpPr>
          <p:spPr>
            <a:xfrm>
              <a:off x="3264217" y="3567145"/>
              <a:ext cx="278764" cy="278764"/>
            </a:xfrm>
            <a:custGeom>
              <a:avLst/>
              <a:gdLst/>
              <a:ahLst/>
              <a:cxnLst/>
              <a:rect l="l" t="t" r="r" b="b"/>
              <a:pathLst>
                <a:path w="278764" h="278764" extrusionOk="0">
                  <a:moveTo>
                    <a:pt x="139268" y="0"/>
                  </a:moveTo>
                  <a:lnTo>
                    <a:pt x="95245" y="7100"/>
                  </a:lnTo>
                  <a:lnTo>
                    <a:pt x="57014" y="26872"/>
                  </a:lnTo>
                  <a:lnTo>
                    <a:pt x="26868" y="57022"/>
                  </a:lnTo>
                  <a:lnTo>
                    <a:pt x="7099" y="95256"/>
                  </a:lnTo>
                  <a:lnTo>
                    <a:pt x="0" y="139280"/>
                  </a:lnTo>
                  <a:lnTo>
                    <a:pt x="7099" y="183298"/>
                  </a:lnTo>
                  <a:lnTo>
                    <a:pt x="26868" y="221528"/>
                  </a:lnTo>
                  <a:lnTo>
                    <a:pt x="57014" y="251677"/>
                  </a:lnTo>
                  <a:lnTo>
                    <a:pt x="95245" y="271448"/>
                  </a:lnTo>
                  <a:lnTo>
                    <a:pt x="139268" y="278549"/>
                  </a:lnTo>
                  <a:lnTo>
                    <a:pt x="183290" y="271448"/>
                  </a:lnTo>
                  <a:lnTo>
                    <a:pt x="221521" y="251677"/>
                  </a:lnTo>
                  <a:lnTo>
                    <a:pt x="251668" y="221528"/>
                  </a:lnTo>
                  <a:lnTo>
                    <a:pt x="271437" y="183298"/>
                  </a:lnTo>
                  <a:lnTo>
                    <a:pt x="278536" y="139280"/>
                  </a:lnTo>
                  <a:lnTo>
                    <a:pt x="271437" y="95256"/>
                  </a:lnTo>
                  <a:lnTo>
                    <a:pt x="251668" y="57022"/>
                  </a:lnTo>
                  <a:lnTo>
                    <a:pt x="221521" y="26872"/>
                  </a:lnTo>
                  <a:lnTo>
                    <a:pt x="183290" y="7100"/>
                  </a:lnTo>
                  <a:lnTo>
                    <a:pt x="13926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88" name="Google Shape;2488;p48"/>
            <p:cNvSpPr/>
            <p:nvPr/>
          </p:nvSpPr>
          <p:spPr>
            <a:xfrm>
              <a:off x="3356515" y="3658844"/>
              <a:ext cx="62229" cy="62229"/>
            </a:xfrm>
            <a:custGeom>
              <a:avLst/>
              <a:gdLst/>
              <a:ahLst/>
              <a:cxnLst/>
              <a:rect l="l" t="t" r="r" b="b"/>
              <a:pathLst>
                <a:path w="62229" h="62229" extrusionOk="0">
                  <a:moveTo>
                    <a:pt x="47625" y="0"/>
                  </a:moveTo>
                  <a:lnTo>
                    <a:pt x="0" y="47625"/>
                  </a:lnTo>
                  <a:lnTo>
                    <a:pt x="14389" y="62001"/>
                  </a:lnTo>
                  <a:lnTo>
                    <a:pt x="62001" y="14376"/>
                  </a:lnTo>
                  <a:lnTo>
                    <a:pt x="4762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89" name="Google Shape;2489;p48"/>
            <p:cNvSpPr/>
            <p:nvPr/>
          </p:nvSpPr>
          <p:spPr>
            <a:xfrm>
              <a:off x="4016616" y="2959851"/>
              <a:ext cx="46989" cy="713104"/>
            </a:xfrm>
            <a:custGeom>
              <a:avLst/>
              <a:gdLst/>
              <a:ahLst/>
              <a:cxnLst/>
              <a:rect l="l" t="t" r="r" b="b"/>
              <a:pathLst>
                <a:path w="46989" h="713104" extrusionOk="0">
                  <a:moveTo>
                    <a:pt x="0" y="0"/>
                  </a:moveTo>
                  <a:lnTo>
                    <a:pt x="46380" y="0"/>
                  </a:lnTo>
                  <a:lnTo>
                    <a:pt x="46380" y="712889"/>
                  </a:lnTo>
                  <a:lnTo>
                    <a:pt x="0" y="71288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90" name="Google Shape;2490;p48"/>
            <p:cNvSpPr/>
            <p:nvPr/>
          </p:nvSpPr>
          <p:spPr>
            <a:xfrm>
              <a:off x="2661348" y="2959163"/>
              <a:ext cx="1355089" cy="59055"/>
            </a:xfrm>
            <a:custGeom>
              <a:avLst/>
              <a:gdLst/>
              <a:ahLst/>
              <a:cxnLst/>
              <a:rect l="l" t="t" r="r" b="b"/>
              <a:pathLst>
                <a:path w="1355089" h="59055" extrusionOk="0">
                  <a:moveTo>
                    <a:pt x="39954" y="0"/>
                  </a:moveTo>
                  <a:lnTo>
                    <a:pt x="0" y="0"/>
                  </a:lnTo>
                  <a:lnTo>
                    <a:pt x="0" y="39941"/>
                  </a:lnTo>
                  <a:lnTo>
                    <a:pt x="39954" y="39941"/>
                  </a:lnTo>
                  <a:lnTo>
                    <a:pt x="39954" y="0"/>
                  </a:lnTo>
                  <a:close/>
                </a:path>
                <a:path w="1355089" h="59055" extrusionOk="0">
                  <a:moveTo>
                    <a:pt x="1354531" y="19062"/>
                  </a:moveTo>
                  <a:lnTo>
                    <a:pt x="1314589" y="19062"/>
                  </a:lnTo>
                  <a:lnTo>
                    <a:pt x="1314589" y="59004"/>
                  </a:lnTo>
                  <a:lnTo>
                    <a:pt x="1354531" y="59004"/>
                  </a:lnTo>
                  <a:lnTo>
                    <a:pt x="1354531" y="19062"/>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91" name="Google Shape;2491;p48"/>
            <p:cNvSpPr/>
            <p:nvPr/>
          </p:nvSpPr>
          <p:spPr>
            <a:xfrm>
              <a:off x="700646" y="1374774"/>
              <a:ext cx="3319145" cy="2941954"/>
            </a:xfrm>
            <a:custGeom>
              <a:avLst/>
              <a:gdLst/>
              <a:ahLst/>
              <a:cxnLst/>
              <a:rect l="l" t="t" r="r" b="b"/>
              <a:pathLst>
                <a:path w="3319145" h="2941954" extrusionOk="0">
                  <a:moveTo>
                    <a:pt x="3314700" y="2935249"/>
                  </a:moveTo>
                  <a:lnTo>
                    <a:pt x="0" y="2935249"/>
                  </a:lnTo>
                  <a:lnTo>
                    <a:pt x="0" y="2941599"/>
                  </a:lnTo>
                  <a:lnTo>
                    <a:pt x="3314700" y="2941599"/>
                  </a:lnTo>
                  <a:lnTo>
                    <a:pt x="3314700" y="2935249"/>
                  </a:lnTo>
                  <a:close/>
                </a:path>
                <a:path w="3319145" h="2941954" extrusionOk="0">
                  <a:moveTo>
                    <a:pt x="3319145" y="0"/>
                  </a:moveTo>
                  <a:lnTo>
                    <a:pt x="3312795" y="0"/>
                  </a:lnTo>
                  <a:lnTo>
                    <a:pt x="3312795" y="2924454"/>
                  </a:lnTo>
                  <a:lnTo>
                    <a:pt x="3319145" y="2924454"/>
                  </a:lnTo>
                  <a:lnTo>
                    <a:pt x="331914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92" name="Google Shape;2492;p48"/>
            <p:cNvPicPr preferRelativeResize="0"/>
            <p:nvPr/>
          </p:nvPicPr>
          <p:blipFill rotWithShape="1">
            <a:blip r:embed="rId10">
              <a:alphaModFix/>
            </a:blip>
            <a:srcRect/>
            <a:stretch/>
          </p:blipFill>
          <p:spPr>
            <a:xfrm>
              <a:off x="3909768" y="4206212"/>
              <a:ext cx="222281" cy="223564"/>
            </a:xfrm>
            <a:prstGeom prst="rect">
              <a:avLst/>
            </a:prstGeom>
            <a:noFill/>
            <a:ln>
              <a:noFill/>
            </a:ln>
          </p:spPr>
        </p:pic>
        <p:sp>
          <p:nvSpPr>
            <p:cNvPr id="2493" name="Google Shape;2493;p48"/>
            <p:cNvSpPr/>
            <p:nvPr/>
          </p:nvSpPr>
          <p:spPr>
            <a:xfrm>
              <a:off x="3876107" y="2789208"/>
              <a:ext cx="184150" cy="1409064"/>
            </a:xfrm>
            <a:custGeom>
              <a:avLst/>
              <a:gdLst/>
              <a:ahLst/>
              <a:cxnLst/>
              <a:rect l="l" t="t" r="r" b="b"/>
              <a:pathLst>
                <a:path w="184150" h="1409064" extrusionOk="0">
                  <a:moveTo>
                    <a:pt x="183616" y="1408620"/>
                  </a:moveTo>
                  <a:lnTo>
                    <a:pt x="135477" y="1389607"/>
                  </a:lnTo>
                  <a:lnTo>
                    <a:pt x="118306" y="1287897"/>
                  </a:lnTo>
                  <a:lnTo>
                    <a:pt x="131092" y="1017657"/>
                  </a:lnTo>
                  <a:lnTo>
                    <a:pt x="172821" y="493052"/>
                  </a:lnTo>
                  <a:lnTo>
                    <a:pt x="175368" y="415093"/>
                  </a:lnTo>
                  <a:lnTo>
                    <a:pt x="170462" y="344260"/>
                  </a:lnTo>
                  <a:lnTo>
                    <a:pt x="159370" y="280384"/>
                  </a:lnTo>
                  <a:lnTo>
                    <a:pt x="143360" y="223302"/>
                  </a:lnTo>
                  <a:lnTo>
                    <a:pt x="123699" y="172846"/>
                  </a:lnTo>
                  <a:lnTo>
                    <a:pt x="101653" y="128852"/>
                  </a:lnTo>
                  <a:lnTo>
                    <a:pt x="78489" y="91153"/>
                  </a:lnTo>
                  <a:lnTo>
                    <a:pt x="55475" y="59584"/>
                  </a:lnTo>
                  <a:lnTo>
                    <a:pt x="14963" y="14173"/>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94" name="Google Shape;2494;p48"/>
            <p:cNvSpPr/>
            <p:nvPr/>
          </p:nvSpPr>
          <p:spPr>
            <a:xfrm>
              <a:off x="2508359" y="1660613"/>
              <a:ext cx="1475104" cy="2625090"/>
            </a:xfrm>
            <a:custGeom>
              <a:avLst/>
              <a:gdLst/>
              <a:ahLst/>
              <a:cxnLst/>
              <a:rect l="l" t="t" r="r" b="b"/>
              <a:pathLst>
                <a:path w="1475104" h="2625090" extrusionOk="0">
                  <a:moveTo>
                    <a:pt x="1475066" y="2624607"/>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95" name="Google Shape;2495;p48"/>
            <p:cNvPicPr preferRelativeResize="0"/>
            <p:nvPr/>
          </p:nvPicPr>
          <p:blipFill rotWithShape="1">
            <a:blip r:embed="rId11">
              <a:alphaModFix/>
            </a:blip>
            <a:srcRect/>
            <a:stretch/>
          </p:blipFill>
          <p:spPr>
            <a:xfrm>
              <a:off x="2491997" y="1630851"/>
              <a:ext cx="73405" cy="116366"/>
            </a:xfrm>
            <a:prstGeom prst="rect">
              <a:avLst/>
            </a:prstGeom>
            <a:noFill/>
            <a:ln>
              <a:noFill/>
            </a:ln>
          </p:spPr>
        </p:pic>
        <p:pic>
          <p:nvPicPr>
            <p:cNvPr id="2496" name="Google Shape;2496;p48"/>
            <p:cNvPicPr preferRelativeResize="0"/>
            <p:nvPr/>
          </p:nvPicPr>
          <p:blipFill rotWithShape="1">
            <a:blip r:embed="rId12">
              <a:alphaModFix/>
            </a:blip>
            <a:srcRect/>
            <a:stretch/>
          </p:blipFill>
          <p:spPr>
            <a:xfrm>
              <a:off x="3334211" y="3170069"/>
              <a:ext cx="378129" cy="105766"/>
            </a:xfrm>
            <a:prstGeom prst="rect">
              <a:avLst/>
            </a:prstGeom>
            <a:noFill/>
            <a:ln>
              <a:noFill/>
            </a:ln>
          </p:spPr>
        </p:pic>
        <p:sp>
          <p:nvSpPr>
            <p:cNvPr id="2497" name="Google Shape;2497;p48"/>
            <p:cNvSpPr/>
            <p:nvPr/>
          </p:nvSpPr>
          <p:spPr>
            <a:xfrm>
              <a:off x="1695691" y="1747076"/>
              <a:ext cx="484505" cy="241935"/>
            </a:xfrm>
            <a:custGeom>
              <a:avLst/>
              <a:gdLst/>
              <a:ahLst/>
              <a:cxnLst/>
              <a:rect l="l" t="t" r="r" b="b"/>
              <a:pathLst>
                <a:path w="484505" h="241935" extrusionOk="0">
                  <a:moveTo>
                    <a:pt x="0" y="241414"/>
                  </a:moveTo>
                  <a:lnTo>
                    <a:pt x="48428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98" name="Google Shape;2498;p48"/>
            <p:cNvSpPr/>
            <p:nvPr/>
          </p:nvSpPr>
          <p:spPr>
            <a:xfrm>
              <a:off x="2137954" y="1733830"/>
              <a:ext cx="68580" cy="46989"/>
            </a:xfrm>
            <a:custGeom>
              <a:avLst/>
              <a:gdLst/>
              <a:ahLst/>
              <a:cxnLst/>
              <a:rect l="l" t="t" r="r" b="b"/>
              <a:pathLst>
                <a:path w="68580" h="46989" extrusionOk="0">
                  <a:moveTo>
                    <a:pt x="68440" y="0"/>
                  </a:moveTo>
                  <a:lnTo>
                    <a:pt x="0" y="11366"/>
                  </a:lnTo>
                  <a:lnTo>
                    <a:pt x="15862" y="46418"/>
                  </a:lnTo>
                  <a:lnTo>
                    <a:pt x="6844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499" name="Google Shape;2499;p48"/>
          <p:cNvGrpSpPr/>
          <p:nvPr/>
        </p:nvGrpSpPr>
        <p:grpSpPr>
          <a:xfrm>
            <a:off x="4725174" y="175100"/>
            <a:ext cx="3963404" cy="3801457"/>
            <a:chOff x="697483" y="1372514"/>
            <a:chExt cx="3883025" cy="3348711"/>
          </a:xfrm>
        </p:grpSpPr>
        <p:sp>
          <p:nvSpPr>
            <p:cNvPr id="2500" name="Google Shape;2500;p48"/>
            <p:cNvSpPr/>
            <p:nvPr/>
          </p:nvSpPr>
          <p:spPr>
            <a:xfrm>
              <a:off x="700658" y="1374775"/>
              <a:ext cx="3879850" cy="3346450"/>
            </a:xfrm>
            <a:custGeom>
              <a:avLst/>
              <a:gdLst/>
              <a:ahLst/>
              <a:cxnLst/>
              <a:rect l="l" t="t" r="r" b="b"/>
              <a:pathLst>
                <a:path w="3879850" h="3346450" extrusionOk="0">
                  <a:moveTo>
                    <a:pt x="0" y="3346450"/>
                  </a:moveTo>
                  <a:lnTo>
                    <a:pt x="3879850" y="3346450"/>
                  </a:lnTo>
                  <a:lnTo>
                    <a:pt x="3879850" y="0"/>
                  </a:lnTo>
                  <a:lnTo>
                    <a:pt x="0" y="0"/>
                  </a:lnTo>
                  <a:lnTo>
                    <a:pt x="0" y="3346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01" name="Google Shape;2501;p48"/>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02" name="Google Shape;2502;p48"/>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503" name="Google Shape;2503;p48"/>
          <p:cNvSpPr txBox="1"/>
          <p:nvPr/>
        </p:nvSpPr>
        <p:spPr>
          <a:xfrm>
            <a:off x="6238916" y="411370"/>
            <a:ext cx="276900" cy="987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 sz="550" b="1">
                <a:latin typeface="Arial"/>
                <a:ea typeface="Arial"/>
                <a:cs typeface="Arial"/>
                <a:sym typeface="Arial"/>
              </a:rPr>
              <a:t>CATCH</a:t>
            </a:r>
            <a:endParaRPr sz="550">
              <a:latin typeface="Arial"/>
              <a:ea typeface="Arial"/>
              <a:cs typeface="Arial"/>
              <a:sym typeface="Arial"/>
            </a:endParaRPr>
          </a:p>
        </p:txBody>
      </p:sp>
      <p:sp>
        <p:nvSpPr>
          <p:cNvPr id="2504" name="Google Shape;2504;p48"/>
          <p:cNvSpPr/>
          <p:nvPr/>
        </p:nvSpPr>
        <p:spPr>
          <a:xfrm>
            <a:off x="6609939" y="464616"/>
            <a:ext cx="1403566" cy="1501990"/>
          </a:xfrm>
          <a:custGeom>
            <a:avLst/>
            <a:gdLst/>
            <a:ahLst/>
            <a:cxnLst/>
            <a:rect l="l" t="t" r="r" b="b"/>
            <a:pathLst>
              <a:path w="1376045" h="1323339" extrusionOk="0">
                <a:moveTo>
                  <a:pt x="1375956" y="1322730"/>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05" name="Google Shape;2505;p48"/>
          <p:cNvSpPr txBox="1"/>
          <p:nvPr/>
        </p:nvSpPr>
        <p:spPr>
          <a:xfrm>
            <a:off x="7022133" y="777125"/>
            <a:ext cx="301800" cy="987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 sz="550" b="1">
                <a:latin typeface="Arial"/>
                <a:ea typeface="Arial"/>
                <a:cs typeface="Arial"/>
                <a:sym typeface="Arial"/>
              </a:rPr>
              <a:t>THROW</a:t>
            </a:r>
            <a:endParaRPr sz="550">
              <a:latin typeface="Arial"/>
              <a:ea typeface="Arial"/>
              <a:cs typeface="Arial"/>
              <a:sym typeface="Arial"/>
            </a:endParaRPr>
          </a:p>
        </p:txBody>
      </p:sp>
      <p:grpSp>
        <p:nvGrpSpPr>
          <p:cNvPr id="2506" name="Google Shape;2506;p48"/>
          <p:cNvGrpSpPr/>
          <p:nvPr/>
        </p:nvGrpSpPr>
        <p:grpSpPr>
          <a:xfrm>
            <a:off x="6751465" y="1859973"/>
            <a:ext cx="1546307" cy="1874336"/>
            <a:chOff x="2682681" y="2856722"/>
            <a:chExt cx="1514948" cy="1651106"/>
          </a:xfrm>
        </p:grpSpPr>
        <p:pic>
          <p:nvPicPr>
            <p:cNvPr id="2507" name="Google Shape;2507;p48"/>
            <p:cNvPicPr preferRelativeResize="0"/>
            <p:nvPr/>
          </p:nvPicPr>
          <p:blipFill rotWithShape="1">
            <a:blip r:embed="rId13">
              <a:alphaModFix/>
            </a:blip>
            <a:srcRect/>
            <a:stretch/>
          </p:blipFill>
          <p:spPr>
            <a:xfrm>
              <a:off x="3837373" y="2867263"/>
              <a:ext cx="96662" cy="99244"/>
            </a:xfrm>
            <a:prstGeom prst="rect">
              <a:avLst/>
            </a:prstGeom>
            <a:noFill/>
            <a:ln>
              <a:noFill/>
            </a:ln>
          </p:spPr>
        </p:pic>
        <p:sp>
          <p:nvSpPr>
            <p:cNvPr id="2508" name="Google Shape;2508;p48"/>
            <p:cNvSpPr/>
            <p:nvPr/>
          </p:nvSpPr>
          <p:spPr>
            <a:xfrm>
              <a:off x="3249810" y="2856722"/>
              <a:ext cx="67310" cy="38735"/>
            </a:xfrm>
            <a:custGeom>
              <a:avLst/>
              <a:gdLst/>
              <a:ahLst/>
              <a:cxnLst/>
              <a:rect l="l" t="t" r="r" b="b"/>
              <a:pathLst>
                <a:path w="67310" h="38735" extrusionOk="0">
                  <a:moveTo>
                    <a:pt x="66840" y="0"/>
                  </a:moveTo>
                  <a:lnTo>
                    <a:pt x="0" y="21247"/>
                  </a:lnTo>
                  <a:lnTo>
                    <a:pt x="67208" y="38468"/>
                  </a:lnTo>
                  <a:lnTo>
                    <a:pt x="6684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09" name="Google Shape;2509;p48"/>
            <p:cNvSpPr/>
            <p:nvPr/>
          </p:nvSpPr>
          <p:spPr>
            <a:xfrm>
              <a:off x="2931862" y="2877308"/>
              <a:ext cx="908685" cy="81280"/>
            </a:xfrm>
            <a:custGeom>
              <a:avLst/>
              <a:gdLst/>
              <a:ahLst/>
              <a:cxnLst/>
              <a:rect l="l" t="t" r="r" b="b"/>
              <a:pathLst>
                <a:path w="908685" h="81280" extrusionOk="0">
                  <a:moveTo>
                    <a:pt x="908659" y="80911"/>
                  </a:moveTo>
                  <a:lnTo>
                    <a:pt x="85737" y="80276"/>
                  </a:lnTo>
                  <a:lnTo>
                    <a:pt x="84467" y="79146"/>
                  </a:lnTo>
                  <a:lnTo>
                    <a:pt x="51590" y="76040"/>
                  </a:lnTo>
                  <a:lnTo>
                    <a:pt x="24741" y="67570"/>
                  </a:lnTo>
                  <a:lnTo>
                    <a:pt x="6638" y="55004"/>
                  </a:lnTo>
                  <a:lnTo>
                    <a:pt x="0" y="39611"/>
                  </a:lnTo>
                  <a:lnTo>
                    <a:pt x="6638" y="24223"/>
                  </a:lnTo>
                  <a:lnTo>
                    <a:pt x="24741" y="11657"/>
                  </a:lnTo>
                  <a:lnTo>
                    <a:pt x="51590" y="3183"/>
                  </a:lnTo>
                  <a:lnTo>
                    <a:pt x="84467" y="76"/>
                  </a:lnTo>
                  <a:lnTo>
                    <a:pt x="85737" y="215"/>
                  </a:lnTo>
                  <a:lnTo>
                    <a:pt x="596061"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10" name="Google Shape;2510;p48"/>
            <p:cNvSpPr/>
            <p:nvPr/>
          </p:nvSpPr>
          <p:spPr>
            <a:xfrm>
              <a:off x="2917761" y="2898114"/>
              <a:ext cx="1000125" cy="1437004"/>
            </a:xfrm>
            <a:custGeom>
              <a:avLst/>
              <a:gdLst/>
              <a:ahLst/>
              <a:cxnLst/>
              <a:rect l="l" t="t" r="r" b="b"/>
              <a:pathLst>
                <a:path w="1000125" h="1437004" extrusionOk="0">
                  <a:moveTo>
                    <a:pt x="35496" y="27000"/>
                  </a:moveTo>
                  <a:lnTo>
                    <a:pt x="35026" y="7645"/>
                  </a:lnTo>
                  <a:lnTo>
                    <a:pt x="27000" y="0"/>
                  </a:lnTo>
                  <a:lnTo>
                    <a:pt x="17322" y="228"/>
                  </a:lnTo>
                  <a:lnTo>
                    <a:pt x="7645" y="457"/>
                  </a:lnTo>
                  <a:lnTo>
                    <a:pt x="0" y="8496"/>
                  </a:lnTo>
                  <a:lnTo>
                    <a:pt x="457" y="27838"/>
                  </a:lnTo>
                  <a:lnTo>
                    <a:pt x="8496" y="35496"/>
                  </a:lnTo>
                  <a:lnTo>
                    <a:pt x="27838" y="35026"/>
                  </a:lnTo>
                  <a:lnTo>
                    <a:pt x="35496" y="27000"/>
                  </a:lnTo>
                  <a:close/>
                </a:path>
                <a:path w="1000125" h="1437004" extrusionOk="0">
                  <a:moveTo>
                    <a:pt x="949858" y="59029"/>
                  </a:moveTo>
                  <a:lnTo>
                    <a:pt x="882650" y="41808"/>
                  </a:lnTo>
                  <a:lnTo>
                    <a:pt x="883018" y="80276"/>
                  </a:lnTo>
                  <a:lnTo>
                    <a:pt x="949858" y="59029"/>
                  </a:lnTo>
                  <a:close/>
                </a:path>
                <a:path w="1000125" h="1437004" extrusionOk="0">
                  <a:moveTo>
                    <a:pt x="999540" y="1410754"/>
                  </a:moveTo>
                  <a:lnTo>
                    <a:pt x="921626" y="1392351"/>
                  </a:lnTo>
                  <a:lnTo>
                    <a:pt x="922896" y="1436712"/>
                  </a:lnTo>
                  <a:lnTo>
                    <a:pt x="999540" y="141075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11" name="Google Shape;2511;p48"/>
            <p:cNvSpPr/>
            <p:nvPr/>
          </p:nvSpPr>
          <p:spPr>
            <a:xfrm>
              <a:off x="2704481" y="4293767"/>
              <a:ext cx="1160779" cy="61595"/>
            </a:xfrm>
            <a:custGeom>
              <a:avLst/>
              <a:gdLst/>
              <a:ahLst/>
              <a:cxnLst/>
              <a:rect l="l" t="t" r="r" b="b"/>
              <a:pathLst>
                <a:path w="1160779" h="61595" extrusionOk="0">
                  <a:moveTo>
                    <a:pt x="177901" y="60998"/>
                  </a:moveTo>
                  <a:lnTo>
                    <a:pt x="0" y="0"/>
                  </a:lnTo>
                  <a:lnTo>
                    <a:pt x="1160183" y="1906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12" name="Google Shape;2512;p48"/>
            <p:cNvSpPr/>
            <p:nvPr/>
          </p:nvSpPr>
          <p:spPr>
            <a:xfrm>
              <a:off x="2682681" y="4276862"/>
              <a:ext cx="35560" cy="35560"/>
            </a:xfrm>
            <a:custGeom>
              <a:avLst/>
              <a:gdLst/>
              <a:ahLst/>
              <a:cxnLst/>
              <a:rect l="l" t="t" r="r" b="b"/>
              <a:pathLst>
                <a:path w="35560" h="35560" extrusionOk="0">
                  <a:moveTo>
                    <a:pt x="27000" y="0"/>
                  </a:moveTo>
                  <a:lnTo>
                    <a:pt x="17322" y="228"/>
                  </a:lnTo>
                  <a:lnTo>
                    <a:pt x="7645" y="457"/>
                  </a:lnTo>
                  <a:lnTo>
                    <a:pt x="0" y="8483"/>
                  </a:lnTo>
                  <a:lnTo>
                    <a:pt x="457" y="27838"/>
                  </a:lnTo>
                  <a:lnTo>
                    <a:pt x="8496" y="35483"/>
                  </a:lnTo>
                  <a:lnTo>
                    <a:pt x="27838" y="35026"/>
                  </a:lnTo>
                  <a:lnTo>
                    <a:pt x="35496" y="27000"/>
                  </a:lnTo>
                  <a:lnTo>
                    <a:pt x="35026" y="7645"/>
                  </a:lnTo>
                  <a:lnTo>
                    <a:pt x="2700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13" name="Google Shape;2513;p48"/>
            <p:cNvSpPr/>
            <p:nvPr/>
          </p:nvSpPr>
          <p:spPr>
            <a:xfrm>
              <a:off x="4136316" y="4446257"/>
              <a:ext cx="29845" cy="29845"/>
            </a:xfrm>
            <a:custGeom>
              <a:avLst/>
              <a:gdLst/>
              <a:ahLst/>
              <a:cxnLst/>
              <a:rect l="l" t="t" r="r" b="b"/>
              <a:pathLst>
                <a:path w="29845" h="29845" extrusionOk="0">
                  <a:moveTo>
                    <a:pt x="0" y="0"/>
                  </a:moveTo>
                  <a:lnTo>
                    <a:pt x="29362" y="2959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14" name="Google Shape;2514;p48"/>
            <p:cNvSpPr/>
            <p:nvPr/>
          </p:nvSpPr>
          <p:spPr>
            <a:xfrm>
              <a:off x="4148100" y="4458299"/>
              <a:ext cx="49529" cy="49529"/>
            </a:xfrm>
            <a:custGeom>
              <a:avLst/>
              <a:gdLst/>
              <a:ahLst/>
              <a:cxnLst/>
              <a:rect l="l" t="t" r="r" b="b"/>
              <a:pathLst>
                <a:path w="49529" h="49529" extrusionOk="0">
                  <a:moveTo>
                    <a:pt x="20967" y="0"/>
                  </a:moveTo>
                  <a:lnTo>
                    <a:pt x="0" y="20802"/>
                  </a:lnTo>
                  <a:lnTo>
                    <a:pt x="49288" y="49517"/>
                  </a:lnTo>
                  <a:lnTo>
                    <a:pt x="2096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515" name="Google Shape;2515;p48"/>
            <p:cNvPicPr preferRelativeResize="0"/>
            <p:nvPr/>
          </p:nvPicPr>
          <p:blipFill rotWithShape="1">
            <a:blip r:embed="rId14">
              <a:alphaModFix/>
            </a:blip>
            <a:srcRect/>
            <a:stretch/>
          </p:blipFill>
          <p:spPr>
            <a:xfrm>
              <a:off x="3711586" y="3119066"/>
              <a:ext cx="109613" cy="109626"/>
            </a:xfrm>
            <a:prstGeom prst="rect">
              <a:avLst/>
            </a:prstGeom>
            <a:noFill/>
            <a:ln>
              <a:noFill/>
            </a:ln>
          </p:spPr>
        </p:pic>
      </p:grpSp>
      <p:sp>
        <p:nvSpPr>
          <p:cNvPr id="2516" name="Google Shape;2516;p48"/>
          <p:cNvSpPr txBox="1"/>
          <p:nvPr/>
        </p:nvSpPr>
        <p:spPr>
          <a:xfrm>
            <a:off x="7810518" y="2153855"/>
            <a:ext cx="163200" cy="987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 sz="550" b="1">
                <a:solidFill>
                  <a:srgbClr val="FFFFFF"/>
                </a:solidFill>
                <a:latin typeface="Arial"/>
                <a:ea typeface="Arial"/>
                <a:cs typeface="Arial"/>
                <a:sym typeface="Arial"/>
              </a:rPr>
              <a:t>U1</a:t>
            </a:r>
            <a:endParaRPr sz="550">
              <a:latin typeface="Arial"/>
              <a:ea typeface="Arial"/>
              <a:cs typeface="Arial"/>
              <a:sym typeface="Arial"/>
            </a:endParaRPr>
          </a:p>
        </p:txBody>
      </p:sp>
      <p:sp>
        <p:nvSpPr>
          <p:cNvPr id="2517" name="Google Shape;2517;p48"/>
          <p:cNvSpPr/>
          <p:nvPr/>
        </p:nvSpPr>
        <p:spPr>
          <a:xfrm>
            <a:off x="8273386" y="3713519"/>
            <a:ext cx="112051" cy="124684"/>
          </a:xfrm>
          <a:custGeom>
            <a:avLst/>
            <a:gdLst/>
            <a:ahLst/>
            <a:cxnLst/>
            <a:rect l="l" t="t" r="r" b="b"/>
            <a:pathLst>
              <a:path w="109854" h="109854" extrusionOk="0">
                <a:moveTo>
                  <a:pt x="54813" y="0"/>
                </a:moveTo>
                <a:lnTo>
                  <a:pt x="33475" y="4304"/>
                </a:lnTo>
                <a:lnTo>
                  <a:pt x="16052" y="16046"/>
                </a:lnTo>
                <a:lnTo>
                  <a:pt x="4306" y="33464"/>
                </a:lnTo>
                <a:lnTo>
                  <a:pt x="0" y="54800"/>
                </a:lnTo>
                <a:lnTo>
                  <a:pt x="4306" y="76138"/>
                </a:lnTo>
                <a:lnTo>
                  <a:pt x="16052" y="93560"/>
                </a:lnTo>
                <a:lnTo>
                  <a:pt x="33475" y="105306"/>
                </a:lnTo>
                <a:lnTo>
                  <a:pt x="54813" y="109613"/>
                </a:lnTo>
                <a:lnTo>
                  <a:pt x="76145" y="105306"/>
                </a:lnTo>
                <a:lnTo>
                  <a:pt x="93568" y="93560"/>
                </a:lnTo>
                <a:lnTo>
                  <a:pt x="105317" y="76138"/>
                </a:lnTo>
                <a:lnTo>
                  <a:pt x="109626" y="54800"/>
                </a:lnTo>
                <a:lnTo>
                  <a:pt x="105317" y="33464"/>
                </a:lnTo>
                <a:lnTo>
                  <a:pt x="93568" y="16046"/>
                </a:lnTo>
                <a:lnTo>
                  <a:pt x="76145" y="4304"/>
                </a:lnTo>
                <a:lnTo>
                  <a:pt x="5481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18" name="Google Shape;2518;p48"/>
          <p:cNvSpPr txBox="1"/>
          <p:nvPr/>
        </p:nvSpPr>
        <p:spPr>
          <a:xfrm>
            <a:off x="8277639" y="3710645"/>
            <a:ext cx="163200" cy="987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 sz="550" b="1">
                <a:solidFill>
                  <a:srgbClr val="FFFFFF"/>
                </a:solidFill>
                <a:latin typeface="Arial"/>
                <a:ea typeface="Arial"/>
                <a:cs typeface="Arial"/>
                <a:sym typeface="Arial"/>
              </a:rPr>
              <a:t>PU</a:t>
            </a:r>
            <a:endParaRPr sz="550">
              <a:latin typeface="Arial"/>
              <a:ea typeface="Arial"/>
              <a:cs typeface="Arial"/>
              <a:sym typeface="Arial"/>
            </a:endParaRPr>
          </a:p>
        </p:txBody>
      </p:sp>
      <p:pic>
        <p:nvPicPr>
          <p:cNvPr id="2519" name="Google Shape;2519;p48"/>
          <p:cNvPicPr preferRelativeResize="0"/>
          <p:nvPr/>
        </p:nvPicPr>
        <p:blipFill rotWithShape="1">
          <a:blip r:embed="rId15">
            <a:alphaModFix/>
          </a:blip>
          <a:srcRect/>
          <a:stretch/>
        </p:blipFill>
        <p:spPr>
          <a:xfrm>
            <a:off x="7335629" y="2150529"/>
            <a:ext cx="117071" cy="130212"/>
          </a:xfrm>
          <a:prstGeom prst="rect">
            <a:avLst/>
          </a:prstGeom>
          <a:noFill/>
          <a:ln>
            <a:noFill/>
          </a:ln>
        </p:spPr>
      </p:pic>
      <p:sp>
        <p:nvSpPr>
          <p:cNvPr id="2520" name="Google Shape;2520;p48"/>
          <p:cNvSpPr txBox="1"/>
          <p:nvPr/>
        </p:nvSpPr>
        <p:spPr>
          <a:xfrm>
            <a:off x="7346959" y="2149541"/>
            <a:ext cx="163200" cy="987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 sz="550" b="1">
                <a:latin typeface="Arial"/>
                <a:ea typeface="Arial"/>
                <a:cs typeface="Arial"/>
                <a:sym typeface="Arial"/>
              </a:rPr>
              <a:t>U1</a:t>
            </a:r>
            <a:endParaRPr sz="550">
              <a:latin typeface="Arial"/>
              <a:ea typeface="Arial"/>
              <a:cs typeface="Arial"/>
              <a:sym typeface="Arial"/>
            </a:endParaRPr>
          </a:p>
        </p:txBody>
      </p:sp>
      <p:sp>
        <p:nvSpPr>
          <p:cNvPr id="2521" name="Google Shape;2521;p48"/>
          <p:cNvSpPr/>
          <p:nvPr/>
        </p:nvSpPr>
        <p:spPr>
          <a:xfrm>
            <a:off x="8142518" y="3557147"/>
            <a:ext cx="112051" cy="124684"/>
          </a:xfrm>
          <a:custGeom>
            <a:avLst/>
            <a:gdLst/>
            <a:ahLst/>
            <a:cxnLst/>
            <a:rect l="l" t="t" r="r" b="b"/>
            <a:pathLst>
              <a:path w="109854" h="109854" extrusionOk="0">
                <a:moveTo>
                  <a:pt x="54813" y="109613"/>
                </a:moveTo>
                <a:lnTo>
                  <a:pt x="76145" y="105306"/>
                </a:lnTo>
                <a:lnTo>
                  <a:pt x="93568" y="93560"/>
                </a:lnTo>
                <a:lnTo>
                  <a:pt x="105317" y="76138"/>
                </a:lnTo>
                <a:lnTo>
                  <a:pt x="109626" y="54800"/>
                </a:lnTo>
                <a:lnTo>
                  <a:pt x="105317" y="33464"/>
                </a:lnTo>
                <a:lnTo>
                  <a:pt x="93568" y="16046"/>
                </a:lnTo>
                <a:lnTo>
                  <a:pt x="76145" y="4304"/>
                </a:lnTo>
                <a:lnTo>
                  <a:pt x="54813" y="0"/>
                </a:lnTo>
                <a:lnTo>
                  <a:pt x="33475" y="4304"/>
                </a:lnTo>
                <a:lnTo>
                  <a:pt x="16052" y="16046"/>
                </a:lnTo>
                <a:lnTo>
                  <a:pt x="4306" y="33464"/>
                </a:lnTo>
                <a:lnTo>
                  <a:pt x="0" y="54800"/>
                </a:lnTo>
                <a:lnTo>
                  <a:pt x="4306" y="76138"/>
                </a:lnTo>
                <a:lnTo>
                  <a:pt x="16052" y="93560"/>
                </a:lnTo>
                <a:lnTo>
                  <a:pt x="33475" y="105306"/>
                </a:lnTo>
                <a:lnTo>
                  <a:pt x="54813" y="10961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22" name="Google Shape;2522;p48"/>
          <p:cNvSpPr txBox="1"/>
          <p:nvPr/>
        </p:nvSpPr>
        <p:spPr>
          <a:xfrm>
            <a:off x="8146788" y="3554273"/>
            <a:ext cx="163200" cy="987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 sz="550" b="1">
                <a:latin typeface="Arial"/>
                <a:ea typeface="Arial"/>
                <a:cs typeface="Arial"/>
                <a:sym typeface="Arial"/>
              </a:rPr>
              <a:t>PU</a:t>
            </a:r>
            <a:endParaRPr sz="550">
              <a:latin typeface="Arial"/>
              <a:ea typeface="Arial"/>
              <a:cs typeface="Arial"/>
              <a:sym typeface="Arial"/>
            </a:endParaRPr>
          </a:p>
        </p:txBody>
      </p:sp>
      <p:pic>
        <p:nvPicPr>
          <p:cNvPr id="2523" name="Google Shape;2523;p48"/>
          <p:cNvPicPr preferRelativeResize="0"/>
          <p:nvPr/>
        </p:nvPicPr>
        <p:blipFill rotWithShape="1">
          <a:blip r:embed="rId16">
            <a:alphaModFix/>
          </a:blip>
          <a:srcRect/>
          <a:stretch/>
        </p:blipFill>
        <p:spPr>
          <a:xfrm>
            <a:off x="5646429" y="841203"/>
            <a:ext cx="104251" cy="115940"/>
          </a:xfrm>
          <a:prstGeom prst="rect">
            <a:avLst/>
          </a:prstGeom>
          <a:noFill/>
          <a:ln>
            <a:noFill/>
          </a:ln>
        </p:spPr>
      </p:pic>
      <p:sp>
        <p:nvSpPr>
          <p:cNvPr id="2524" name="Google Shape;2524;p48"/>
          <p:cNvSpPr txBox="1"/>
          <p:nvPr/>
        </p:nvSpPr>
        <p:spPr>
          <a:xfrm>
            <a:off x="5649810" y="837497"/>
            <a:ext cx="163200" cy="924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 sz="500" b="1">
                <a:latin typeface="Arial"/>
                <a:ea typeface="Arial"/>
                <a:cs typeface="Arial"/>
                <a:sym typeface="Arial"/>
              </a:rPr>
              <a:t>CF</a:t>
            </a:r>
            <a:endParaRPr sz="500">
              <a:latin typeface="Arial"/>
              <a:ea typeface="Arial"/>
              <a:cs typeface="Arial"/>
              <a:sym typeface="Arial"/>
            </a:endParaRPr>
          </a:p>
        </p:txBody>
      </p:sp>
      <p:grpSp>
        <p:nvGrpSpPr>
          <p:cNvPr id="2525" name="Google Shape;2525;p48"/>
          <p:cNvGrpSpPr/>
          <p:nvPr/>
        </p:nvGrpSpPr>
        <p:grpSpPr>
          <a:xfrm>
            <a:off x="7613048" y="1728837"/>
            <a:ext cx="615242" cy="1766132"/>
            <a:chOff x="3526791" y="2741204"/>
            <a:chExt cx="602765" cy="1555789"/>
          </a:xfrm>
        </p:grpSpPr>
        <p:pic>
          <p:nvPicPr>
            <p:cNvPr id="2526" name="Google Shape;2526;p48"/>
            <p:cNvPicPr preferRelativeResize="0"/>
            <p:nvPr/>
          </p:nvPicPr>
          <p:blipFill rotWithShape="1">
            <a:blip r:embed="rId17">
              <a:alphaModFix/>
            </a:blip>
            <a:srcRect/>
            <a:stretch/>
          </p:blipFill>
          <p:spPr>
            <a:xfrm>
              <a:off x="4027423" y="4194860"/>
              <a:ext cx="102133" cy="102133"/>
            </a:xfrm>
            <a:prstGeom prst="rect">
              <a:avLst/>
            </a:prstGeom>
            <a:noFill/>
            <a:ln>
              <a:noFill/>
            </a:ln>
          </p:spPr>
        </p:pic>
        <p:pic>
          <p:nvPicPr>
            <p:cNvPr id="2527" name="Google Shape;2527;p48"/>
            <p:cNvPicPr preferRelativeResize="0"/>
            <p:nvPr/>
          </p:nvPicPr>
          <p:blipFill rotWithShape="1">
            <a:blip r:embed="rId18">
              <a:alphaModFix/>
            </a:blip>
            <a:srcRect/>
            <a:stretch/>
          </p:blipFill>
          <p:spPr>
            <a:xfrm>
              <a:off x="3835729" y="2741204"/>
              <a:ext cx="102133" cy="102133"/>
            </a:xfrm>
            <a:prstGeom prst="rect">
              <a:avLst/>
            </a:prstGeom>
            <a:noFill/>
            <a:ln>
              <a:noFill/>
            </a:ln>
          </p:spPr>
        </p:pic>
        <p:pic>
          <p:nvPicPr>
            <p:cNvPr id="2528" name="Google Shape;2528;p48"/>
            <p:cNvPicPr preferRelativeResize="0"/>
            <p:nvPr/>
          </p:nvPicPr>
          <p:blipFill rotWithShape="1">
            <a:blip r:embed="rId19">
              <a:alphaModFix/>
            </a:blip>
            <a:srcRect/>
            <a:stretch/>
          </p:blipFill>
          <p:spPr>
            <a:xfrm>
              <a:off x="3526791" y="2824890"/>
              <a:ext cx="102133" cy="102133"/>
            </a:xfrm>
            <a:prstGeom prst="rect">
              <a:avLst/>
            </a:prstGeom>
            <a:noFill/>
            <a:ln>
              <a:noFill/>
            </a:ln>
          </p:spPr>
        </p:pic>
        <p:pic>
          <p:nvPicPr>
            <p:cNvPr id="2529" name="Google Shape;2529;p48"/>
            <p:cNvPicPr preferRelativeResize="0"/>
            <p:nvPr/>
          </p:nvPicPr>
          <p:blipFill rotWithShape="1">
            <a:blip r:embed="rId16">
              <a:alphaModFix/>
            </a:blip>
            <a:srcRect/>
            <a:stretch/>
          </p:blipFill>
          <p:spPr>
            <a:xfrm>
              <a:off x="3660522" y="2907155"/>
              <a:ext cx="102133" cy="102133"/>
            </a:xfrm>
            <a:prstGeom prst="rect">
              <a:avLst/>
            </a:prstGeom>
            <a:noFill/>
            <a:ln>
              <a:noFill/>
            </a:ln>
          </p:spPr>
        </p:pic>
      </p:grpSp>
      <p:sp>
        <p:nvSpPr>
          <p:cNvPr id="2530" name="Google Shape;2530;p48"/>
          <p:cNvSpPr txBox="1"/>
          <p:nvPr/>
        </p:nvSpPr>
        <p:spPr>
          <a:xfrm>
            <a:off x="7618598" y="1716781"/>
            <a:ext cx="523800" cy="264300"/>
          </a:xfrm>
          <a:prstGeom prst="rect">
            <a:avLst/>
          </a:prstGeom>
          <a:noFill/>
          <a:ln>
            <a:noFill/>
          </a:ln>
        </p:spPr>
        <p:txBody>
          <a:bodyPr spcFirstLastPara="1" wrap="square" lIns="0" tIns="19675" rIns="0" bIns="0" anchor="t" anchorCtr="0">
            <a:spAutoFit/>
          </a:bodyPr>
          <a:lstStyle/>
          <a:p>
            <a:pPr marL="318135" lvl="0" indent="0" algn="l" rtl="0">
              <a:lnSpc>
                <a:spcPct val="100000"/>
              </a:lnSpc>
              <a:spcBef>
                <a:spcPts val="0"/>
              </a:spcBef>
              <a:spcAft>
                <a:spcPts val="0"/>
              </a:spcAft>
              <a:buNone/>
            </a:pPr>
            <a:r>
              <a:rPr lang="en" sz="500" b="1">
                <a:latin typeface="Arial"/>
                <a:ea typeface="Arial"/>
                <a:cs typeface="Arial"/>
                <a:sym typeface="Arial"/>
              </a:rPr>
              <a:t>BR</a:t>
            </a:r>
            <a:endParaRPr sz="500">
              <a:latin typeface="Arial"/>
              <a:ea typeface="Arial"/>
              <a:cs typeface="Arial"/>
              <a:sym typeface="Arial"/>
            </a:endParaRPr>
          </a:p>
          <a:p>
            <a:pPr marL="12700" lvl="0" indent="0" algn="l" rtl="0">
              <a:lnSpc>
                <a:spcPct val="100000"/>
              </a:lnSpc>
              <a:spcBef>
                <a:spcPts val="60"/>
              </a:spcBef>
              <a:spcAft>
                <a:spcPts val="0"/>
              </a:spcAft>
              <a:buNone/>
            </a:pPr>
            <a:r>
              <a:rPr lang="en" sz="500" b="1">
                <a:latin typeface="Arial"/>
                <a:ea typeface="Arial"/>
                <a:cs typeface="Arial"/>
                <a:sym typeface="Arial"/>
              </a:rPr>
              <a:t>R1</a:t>
            </a:r>
            <a:endParaRPr sz="500">
              <a:latin typeface="Arial"/>
              <a:ea typeface="Arial"/>
              <a:cs typeface="Arial"/>
              <a:sym typeface="Arial"/>
            </a:endParaRPr>
          </a:p>
          <a:p>
            <a:pPr marL="147955" lvl="0" indent="0" algn="l" rtl="0">
              <a:lnSpc>
                <a:spcPct val="100000"/>
              </a:lnSpc>
              <a:spcBef>
                <a:spcPts val="45"/>
              </a:spcBef>
              <a:spcAft>
                <a:spcPts val="0"/>
              </a:spcAft>
              <a:buNone/>
            </a:pPr>
            <a:r>
              <a:rPr lang="en" sz="500" b="1">
                <a:latin typeface="Arial"/>
                <a:ea typeface="Arial"/>
                <a:cs typeface="Arial"/>
                <a:sym typeface="Arial"/>
              </a:rPr>
              <a:t>R1</a:t>
            </a:r>
            <a:endParaRPr sz="500">
              <a:latin typeface="Arial"/>
              <a:ea typeface="Arial"/>
              <a:cs typeface="Arial"/>
              <a:sym typeface="Arial"/>
            </a:endParaRPr>
          </a:p>
        </p:txBody>
      </p:sp>
      <p:pic>
        <p:nvPicPr>
          <p:cNvPr id="2531" name="Google Shape;2531;p48"/>
          <p:cNvPicPr preferRelativeResize="0"/>
          <p:nvPr/>
        </p:nvPicPr>
        <p:blipFill rotWithShape="1">
          <a:blip r:embed="rId20">
            <a:alphaModFix/>
          </a:blip>
          <a:srcRect/>
          <a:stretch/>
        </p:blipFill>
        <p:spPr>
          <a:xfrm>
            <a:off x="7785037" y="3454105"/>
            <a:ext cx="104251" cy="115940"/>
          </a:xfrm>
          <a:prstGeom prst="rect">
            <a:avLst/>
          </a:prstGeom>
          <a:noFill/>
          <a:ln>
            <a:noFill/>
          </a:ln>
        </p:spPr>
      </p:pic>
      <p:sp>
        <p:nvSpPr>
          <p:cNvPr id="2532" name="Google Shape;2532;p48"/>
          <p:cNvSpPr txBox="1"/>
          <p:nvPr/>
        </p:nvSpPr>
        <p:spPr>
          <a:xfrm>
            <a:off x="7789854" y="3372389"/>
            <a:ext cx="523800" cy="178500"/>
          </a:xfrm>
          <a:prstGeom prst="rect">
            <a:avLst/>
          </a:prstGeom>
          <a:noFill/>
          <a:ln>
            <a:noFill/>
          </a:ln>
        </p:spPr>
        <p:txBody>
          <a:bodyPr spcFirstLastPara="1" wrap="square" lIns="0" tIns="15225" rIns="0" bIns="0" anchor="t" anchorCtr="0">
            <a:spAutoFit/>
          </a:bodyPr>
          <a:lstStyle/>
          <a:p>
            <a:pPr marL="342265" lvl="0" indent="0" algn="l" rtl="0">
              <a:lnSpc>
                <a:spcPct val="112000"/>
              </a:lnSpc>
              <a:spcBef>
                <a:spcPts val="0"/>
              </a:spcBef>
              <a:spcAft>
                <a:spcPts val="0"/>
              </a:spcAft>
              <a:buNone/>
            </a:pPr>
            <a:r>
              <a:rPr lang="en" sz="500" b="1">
                <a:latin typeface="Arial"/>
                <a:ea typeface="Arial"/>
                <a:cs typeface="Arial"/>
                <a:sym typeface="Arial"/>
              </a:rPr>
              <a:t>BR</a:t>
            </a:r>
            <a:endParaRPr sz="500">
              <a:latin typeface="Arial"/>
              <a:ea typeface="Arial"/>
              <a:cs typeface="Arial"/>
              <a:sym typeface="Arial"/>
            </a:endParaRPr>
          </a:p>
          <a:p>
            <a:pPr marL="12700" lvl="0" indent="0" algn="l" rtl="0">
              <a:lnSpc>
                <a:spcPct val="112000"/>
              </a:lnSpc>
              <a:spcBef>
                <a:spcPts val="0"/>
              </a:spcBef>
              <a:spcAft>
                <a:spcPts val="0"/>
              </a:spcAft>
              <a:buNone/>
            </a:pPr>
            <a:r>
              <a:rPr lang="en" sz="500" b="1">
                <a:latin typeface="Arial"/>
                <a:ea typeface="Arial"/>
                <a:cs typeface="Arial"/>
                <a:sym typeface="Arial"/>
              </a:rPr>
              <a:t>R3</a:t>
            </a:r>
            <a:endParaRPr sz="500">
              <a:latin typeface="Arial"/>
              <a:ea typeface="Arial"/>
              <a:cs typeface="Arial"/>
              <a:sym typeface="Arial"/>
            </a:endParaRPr>
          </a:p>
        </p:txBody>
      </p:sp>
      <p:pic>
        <p:nvPicPr>
          <p:cNvPr id="2533" name="Google Shape;2533;p48"/>
          <p:cNvPicPr preferRelativeResize="0"/>
          <p:nvPr/>
        </p:nvPicPr>
        <p:blipFill rotWithShape="1">
          <a:blip r:embed="rId21">
            <a:alphaModFix/>
          </a:blip>
          <a:srcRect/>
          <a:stretch/>
        </p:blipFill>
        <p:spPr>
          <a:xfrm>
            <a:off x="6950327" y="3526140"/>
            <a:ext cx="104251" cy="115940"/>
          </a:xfrm>
          <a:prstGeom prst="rect">
            <a:avLst/>
          </a:prstGeom>
          <a:noFill/>
          <a:ln>
            <a:noFill/>
          </a:ln>
        </p:spPr>
      </p:pic>
      <p:sp>
        <p:nvSpPr>
          <p:cNvPr id="2534" name="Google Shape;2534;p48"/>
          <p:cNvSpPr txBox="1"/>
          <p:nvPr/>
        </p:nvSpPr>
        <p:spPr>
          <a:xfrm>
            <a:off x="6955192" y="3519565"/>
            <a:ext cx="95700" cy="924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 sz="500" b="1">
                <a:latin typeface="Arial"/>
                <a:ea typeface="Arial"/>
                <a:cs typeface="Arial"/>
                <a:sym typeface="Arial"/>
              </a:rPr>
              <a:t>R3</a:t>
            </a:r>
            <a:endParaRPr sz="500">
              <a:latin typeface="Arial"/>
              <a:ea typeface="Arial"/>
              <a:cs typeface="Arial"/>
              <a:sym typeface="Arial"/>
            </a:endParaRPr>
          </a:p>
        </p:txBody>
      </p:sp>
      <p:sp>
        <p:nvSpPr>
          <p:cNvPr id="2535" name="Google Shape;2535;p48"/>
          <p:cNvSpPr txBox="1"/>
          <p:nvPr/>
        </p:nvSpPr>
        <p:spPr>
          <a:xfrm>
            <a:off x="299200" y="4009175"/>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Clean Hit (7.9.2 CCA pp. 82)</a:t>
            </a:r>
            <a:endParaRPr sz="1300">
              <a:solidFill>
                <a:schemeClr val="dk1"/>
              </a:solidFill>
              <a:latin typeface="Roboto"/>
              <a:ea typeface="Roboto"/>
              <a:cs typeface="Roboto"/>
              <a:sym typeface="Roboto"/>
            </a:endParaRPr>
          </a:p>
        </p:txBody>
      </p:sp>
      <p:sp>
        <p:nvSpPr>
          <p:cNvPr id="2536" name="Google Shape;2536;p48"/>
          <p:cNvSpPr txBox="1"/>
          <p:nvPr/>
        </p:nvSpPr>
        <p:spPr>
          <a:xfrm>
            <a:off x="4724625" y="4001375"/>
            <a:ext cx="39633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Caught Fly Ball (7.9.3 CCA pp. 83)</a:t>
            </a:r>
            <a:endParaRPr sz="1300">
              <a:solidFill>
                <a:schemeClr val="dk1"/>
              </a:solidFill>
              <a:latin typeface="Roboto"/>
              <a:ea typeface="Roboto"/>
              <a:cs typeface="Roboto"/>
              <a:sym typeface="Robot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40"/>
        <p:cNvGrpSpPr/>
        <p:nvPr/>
      </p:nvGrpSpPr>
      <p:grpSpPr>
        <a:xfrm>
          <a:off x="0" y="0"/>
          <a:ext cx="0" cy="0"/>
          <a:chOff x="0" y="0"/>
          <a:chExt cx="0" cy="0"/>
        </a:xfrm>
      </p:grpSpPr>
      <p:sp>
        <p:nvSpPr>
          <p:cNvPr id="2541" name="Google Shape;2541;p49"/>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Fair/Foul with R1 and R3</a:t>
            </a:r>
            <a:endParaRPr/>
          </a:p>
        </p:txBody>
      </p:sp>
      <p:grpSp>
        <p:nvGrpSpPr>
          <p:cNvPr id="2542" name="Google Shape;2542;p49"/>
          <p:cNvGrpSpPr/>
          <p:nvPr/>
        </p:nvGrpSpPr>
        <p:grpSpPr>
          <a:xfrm>
            <a:off x="314875" y="399050"/>
            <a:ext cx="3879850" cy="3651250"/>
            <a:chOff x="460375" y="1374775"/>
            <a:chExt cx="3879850" cy="3651250"/>
          </a:xfrm>
        </p:grpSpPr>
        <p:sp>
          <p:nvSpPr>
            <p:cNvPr id="2543" name="Google Shape;2543;p49"/>
            <p:cNvSpPr/>
            <p:nvPr/>
          </p:nvSpPr>
          <p:spPr>
            <a:xfrm>
              <a:off x="460375"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44" name="Google Shape;2544;p49"/>
            <p:cNvSpPr/>
            <p:nvPr/>
          </p:nvSpPr>
          <p:spPr>
            <a:xfrm>
              <a:off x="460375" y="1374775"/>
              <a:ext cx="3782695" cy="3567429"/>
            </a:xfrm>
            <a:custGeom>
              <a:avLst/>
              <a:gdLst/>
              <a:ahLst/>
              <a:cxnLst/>
              <a:rect l="l" t="t" r="r" b="b"/>
              <a:pathLst>
                <a:path w="3782695" h="3567429" extrusionOk="0">
                  <a:moveTo>
                    <a:pt x="3774523" y="3376316"/>
                  </a:moveTo>
                  <a:lnTo>
                    <a:pt x="3290668" y="3376316"/>
                  </a:lnTo>
                  <a:lnTo>
                    <a:pt x="3306178" y="3421182"/>
                  </a:lnTo>
                  <a:lnTo>
                    <a:pt x="3329646" y="3461826"/>
                  </a:lnTo>
                  <a:lnTo>
                    <a:pt x="3360091" y="3497166"/>
                  </a:lnTo>
                  <a:lnTo>
                    <a:pt x="3396582" y="3526271"/>
                  </a:lnTo>
                  <a:lnTo>
                    <a:pt x="3438189" y="3548211"/>
                  </a:lnTo>
                  <a:lnTo>
                    <a:pt x="3483983" y="3562058"/>
                  </a:lnTo>
                  <a:lnTo>
                    <a:pt x="3533033" y="3566880"/>
                  </a:lnTo>
                  <a:lnTo>
                    <a:pt x="3577852" y="3562863"/>
                  </a:lnTo>
                  <a:lnTo>
                    <a:pt x="3620035" y="3551280"/>
                  </a:lnTo>
                  <a:lnTo>
                    <a:pt x="3658879" y="3532838"/>
                  </a:lnTo>
                  <a:lnTo>
                    <a:pt x="3693679" y="3508238"/>
                  </a:lnTo>
                  <a:lnTo>
                    <a:pt x="3723730" y="3478187"/>
                  </a:lnTo>
                  <a:lnTo>
                    <a:pt x="3748330" y="3443387"/>
                  </a:lnTo>
                  <a:lnTo>
                    <a:pt x="3766773" y="3404543"/>
                  </a:lnTo>
                  <a:lnTo>
                    <a:pt x="3774523" y="3376316"/>
                  </a:lnTo>
                  <a:close/>
                </a:path>
                <a:path w="3782695" h="3567429" extrusionOk="0">
                  <a:moveTo>
                    <a:pt x="1138507" y="3257978"/>
                  </a:moveTo>
                  <a:lnTo>
                    <a:pt x="0" y="3257978"/>
                  </a:lnTo>
                  <a:lnTo>
                    <a:pt x="0" y="3376316"/>
                  </a:lnTo>
                  <a:lnTo>
                    <a:pt x="3290668" y="3376316"/>
                  </a:lnTo>
                  <a:lnTo>
                    <a:pt x="3290615" y="3376164"/>
                  </a:lnTo>
                  <a:lnTo>
                    <a:pt x="3774565" y="3376164"/>
                  </a:lnTo>
                  <a:lnTo>
                    <a:pt x="3778355" y="3362360"/>
                  </a:lnTo>
                  <a:lnTo>
                    <a:pt x="3782372" y="3317541"/>
                  </a:lnTo>
                  <a:lnTo>
                    <a:pt x="3777533" y="3268413"/>
                  </a:lnTo>
                  <a:lnTo>
                    <a:pt x="3775456" y="3261559"/>
                  </a:lnTo>
                  <a:lnTo>
                    <a:pt x="1139946" y="3261559"/>
                  </a:lnTo>
                  <a:lnTo>
                    <a:pt x="1138507" y="3257978"/>
                  </a:lnTo>
                  <a:close/>
                </a:path>
                <a:path w="3782695" h="3567429" extrusionOk="0">
                  <a:moveTo>
                    <a:pt x="2767413" y="788920"/>
                  </a:moveTo>
                  <a:lnTo>
                    <a:pt x="2713394" y="789637"/>
                  </a:lnTo>
                  <a:lnTo>
                    <a:pt x="2717457" y="789637"/>
                  </a:lnTo>
                  <a:lnTo>
                    <a:pt x="2671873" y="791454"/>
                  </a:lnTo>
                  <a:lnTo>
                    <a:pt x="2624591" y="794598"/>
                  </a:lnTo>
                  <a:lnTo>
                    <a:pt x="2577656" y="798972"/>
                  </a:lnTo>
                  <a:lnTo>
                    <a:pt x="2531083" y="804560"/>
                  </a:lnTo>
                  <a:lnTo>
                    <a:pt x="2484888" y="811345"/>
                  </a:lnTo>
                  <a:lnTo>
                    <a:pt x="2439089" y="819312"/>
                  </a:lnTo>
                  <a:lnTo>
                    <a:pt x="2393700" y="828444"/>
                  </a:lnTo>
                  <a:lnTo>
                    <a:pt x="2348738" y="838726"/>
                  </a:lnTo>
                  <a:lnTo>
                    <a:pt x="2304219" y="850141"/>
                  </a:lnTo>
                  <a:lnTo>
                    <a:pt x="2260160" y="862674"/>
                  </a:lnTo>
                  <a:lnTo>
                    <a:pt x="2216575" y="876308"/>
                  </a:lnTo>
                  <a:lnTo>
                    <a:pt x="2173481" y="891027"/>
                  </a:lnTo>
                  <a:lnTo>
                    <a:pt x="2130894" y="906815"/>
                  </a:lnTo>
                  <a:lnTo>
                    <a:pt x="2088831" y="923657"/>
                  </a:lnTo>
                  <a:lnTo>
                    <a:pt x="2047307" y="941535"/>
                  </a:lnTo>
                  <a:lnTo>
                    <a:pt x="2006338" y="960435"/>
                  </a:lnTo>
                  <a:lnTo>
                    <a:pt x="1965941" y="980340"/>
                  </a:lnTo>
                  <a:lnTo>
                    <a:pt x="1926131" y="1001233"/>
                  </a:lnTo>
                  <a:lnTo>
                    <a:pt x="1886925" y="1023100"/>
                  </a:lnTo>
                  <a:lnTo>
                    <a:pt x="1848338" y="1045923"/>
                  </a:lnTo>
                  <a:lnTo>
                    <a:pt x="1810387" y="1069687"/>
                  </a:lnTo>
                  <a:lnTo>
                    <a:pt x="1773087" y="1094375"/>
                  </a:lnTo>
                  <a:lnTo>
                    <a:pt x="1736456" y="1119972"/>
                  </a:lnTo>
                  <a:lnTo>
                    <a:pt x="1700508" y="1146462"/>
                  </a:lnTo>
                  <a:lnTo>
                    <a:pt x="1665260" y="1173828"/>
                  </a:lnTo>
                  <a:lnTo>
                    <a:pt x="1630727" y="1202055"/>
                  </a:lnTo>
                  <a:lnTo>
                    <a:pt x="1596927" y="1231126"/>
                  </a:lnTo>
                  <a:lnTo>
                    <a:pt x="1563875" y="1261026"/>
                  </a:lnTo>
                  <a:lnTo>
                    <a:pt x="1531587" y="1291737"/>
                  </a:lnTo>
                  <a:lnTo>
                    <a:pt x="1500079" y="1323245"/>
                  </a:lnTo>
                  <a:lnTo>
                    <a:pt x="1469368" y="1355533"/>
                  </a:lnTo>
                  <a:lnTo>
                    <a:pt x="1439468" y="1388585"/>
                  </a:lnTo>
                  <a:lnTo>
                    <a:pt x="1410397" y="1422385"/>
                  </a:lnTo>
                  <a:lnTo>
                    <a:pt x="1382170" y="1456917"/>
                  </a:lnTo>
                  <a:lnTo>
                    <a:pt x="1354804" y="1492166"/>
                  </a:lnTo>
                  <a:lnTo>
                    <a:pt x="1328314" y="1528113"/>
                  </a:lnTo>
                  <a:lnTo>
                    <a:pt x="1302717" y="1564745"/>
                  </a:lnTo>
                  <a:lnTo>
                    <a:pt x="1278029" y="1602045"/>
                  </a:lnTo>
                  <a:lnTo>
                    <a:pt x="1254265" y="1639996"/>
                  </a:lnTo>
                  <a:lnTo>
                    <a:pt x="1231442" y="1678583"/>
                  </a:lnTo>
                  <a:lnTo>
                    <a:pt x="1209575" y="1717789"/>
                  </a:lnTo>
                  <a:lnTo>
                    <a:pt x="1188682" y="1757599"/>
                  </a:lnTo>
                  <a:lnTo>
                    <a:pt x="1168777" y="1797996"/>
                  </a:lnTo>
                  <a:lnTo>
                    <a:pt x="1149878" y="1838965"/>
                  </a:lnTo>
                  <a:lnTo>
                    <a:pt x="1131999" y="1880489"/>
                  </a:lnTo>
                  <a:lnTo>
                    <a:pt x="1115157" y="1922552"/>
                  </a:lnTo>
                  <a:lnTo>
                    <a:pt x="1099369" y="1965139"/>
                  </a:lnTo>
                  <a:lnTo>
                    <a:pt x="1084650" y="2008233"/>
                  </a:lnTo>
                  <a:lnTo>
                    <a:pt x="1071016" y="2051817"/>
                  </a:lnTo>
                  <a:lnTo>
                    <a:pt x="1058483" y="2095877"/>
                  </a:lnTo>
                  <a:lnTo>
                    <a:pt x="1047068" y="2140396"/>
                  </a:lnTo>
                  <a:lnTo>
                    <a:pt x="1036786" y="2185358"/>
                  </a:lnTo>
                  <a:lnTo>
                    <a:pt x="1027654" y="2230747"/>
                  </a:lnTo>
                  <a:lnTo>
                    <a:pt x="1019687" y="2276546"/>
                  </a:lnTo>
                  <a:lnTo>
                    <a:pt x="1012902" y="2322741"/>
                  </a:lnTo>
                  <a:lnTo>
                    <a:pt x="1007314" y="2369314"/>
                  </a:lnTo>
                  <a:lnTo>
                    <a:pt x="1002940" y="2416249"/>
                  </a:lnTo>
                  <a:lnTo>
                    <a:pt x="999796" y="2463531"/>
                  </a:lnTo>
                  <a:lnTo>
                    <a:pt x="997898" y="2511144"/>
                  </a:lnTo>
                  <a:lnTo>
                    <a:pt x="997262" y="2559071"/>
                  </a:lnTo>
                  <a:lnTo>
                    <a:pt x="998070" y="2613060"/>
                  </a:lnTo>
                  <a:lnTo>
                    <a:pt x="1000470" y="2666471"/>
                  </a:lnTo>
                  <a:lnTo>
                    <a:pt x="1004424" y="2719302"/>
                  </a:lnTo>
                  <a:lnTo>
                    <a:pt x="1009896" y="2771552"/>
                  </a:lnTo>
                  <a:lnTo>
                    <a:pt x="1016849" y="2823218"/>
                  </a:lnTo>
                  <a:lnTo>
                    <a:pt x="1025245" y="2874297"/>
                  </a:lnTo>
                  <a:lnTo>
                    <a:pt x="1035048" y="2924788"/>
                  </a:lnTo>
                  <a:lnTo>
                    <a:pt x="1046220" y="2974689"/>
                  </a:lnTo>
                  <a:lnTo>
                    <a:pt x="1058725" y="3023996"/>
                  </a:lnTo>
                  <a:lnTo>
                    <a:pt x="1072526" y="3072708"/>
                  </a:lnTo>
                  <a:lnTo>
                    <a:pt x="1087586" y="3120823"/>
                  </a:lnTo>
                  <a:lnTo>
                    <a:pt x="1103867" y="3168338"/>
                  </a:lnTo>
                  <a:lnTo>
                    <a:pt x="1121333" y="3215250"/>
                  </a:lnTo>
                  <a:lnTo>
                    <a:pt x="1139946" y="3261559"/>
                  </a:lnTo>
                  <a:lnTo>
                    <a:pt x="1139273" y="3257978"/>
                  </a:lnTo>
                  <a:lnTo>
                    <a:pt x="3774371" y="3257978"/>
                  </a:lnTo>
                  <a:lnTo>
                    <a:pt x="3741626" y="3180895"/>
                  </a:lnTo>
                  <a:lnTo>
                    <a:pt x="3712428" y="3144374"/>
                  </a:lnTo>
                  <a:lnTo>
                    <a:pt x="3676982" y="3113925"/>
                  </a:lnTo>
                  <a:lnTo>
                    <a:pt x="3636223" y="3090484"/>
                  </a:lnTo>
                  <a:lnTo>
                    <a:pt x="3592009" y="3075301"/>
                  </a:lnTo>
                  <a:lnTo>
                    <a:pt x="3590208" y="3075301"/>
                  </a:lnTo>
                  <a:lnTo>
                    <a:pt x="3590332" y="2463531"/>
                  </a:lnTo>
                  <a:lnTo>
                    <a:pt x="3590458" y="1838965"/>
                  </a:lnTo>
                  <a:lnTo>
                    <a:pt x="3590581" y="1231126"/>
                  </a:lnTo>
                  <a:lnTo>
                    <a:pt x="3590641" y="935694"/>
                  </a:lnTo>
                  <a:lnTo>
                    <a:pt x="3472670" y="935694"/>
                  </a:lnTo>
                  <a:lnTo>
                    <a:pt x="3472670" y="932791"/>
                  </a:lnTo>
                  <a:lnTo>
                    <a:pt x="3427851" y="914234"/>
                  </a:lnTo>
                  <a:lnTo>
                    <a:pt x="3379206" y="895405"/>
                  </a:lnTo>
                  <a:lnTo>
                    <a:pt x="3331010" y="878151"/>
                  </a:lnTo>
                  <a:lnTo>
                    <a:pt x="3283042" y="862462"/>
                  </a:lnTo>
                  <a:lnTo>
                    <a:pt x="3235083" y="848325"/>
                  </a:lnTo>
                  <a:lnTo>
                    <a:pt x="3186911" y="835728"/>
                  </a:lnTo>
                  <a:lnTo>
                    <a:pt x="3138306" y="824658"/>
                  </a:lnTo>
                  <a:lnTo>
                    <a:pt x="3089047" y="815103"/>
                  </a:lnTo>
                  <a:lnTo>
                    <a:pt x="3038914" y="807052"/>
                  </a:lnTo>
                  <a:lnTo>
                    <a:pt x="2987686" y="800492"/>
                  </a:lnTo>
                  <a:lnTo>
                    <a:pt x="2935142" y="795411"/>
                  </a:lnTo>
                  <a:lnTo>
                    <a:pt x="2881063" y="791797"/>
                  </a:lnTo>
                  <a:lnTo>
                    <a:pt x="2825227" y="789637"/>
                  </a:lnTo>
                  <a:lnTo>
                    <a:pt x="2767413" y="788920"/>
                  </a:lnTo>
                  <a:close/>
                </a:path>
                <a:path w="3782695" h="3567429" extrusionOk="0">
                  <a:moveTo>
                    <a:pt x="3774371" y="3257978"/>
                  </a:moveTo>
                  <a:lnTo>
                    <a:pt x="1139273" y="3257978"/>
                  </a:lnTo>
                  <a:lnTo>
                    <a:pt x="1139946" y="3261559"/>
                  </a:lnTo>
                  <a:lnTo>
                    <a:pt x="3775456" y="3261559"/>
                  </a:lnTo>
                  <a:lnTo>
                    <a:pt x="3774371" y="3257978"/>
                  </a:lnTo>
                  <a:close/>
                </a:path>
                <a:path w="3782695" h="3567429" extrusionOk="0">
                  <a:moveTo>
                    <a:pt x="3591085" y="3074983"/>
                  </a:moveTo>
                  <a:lnTo>
                    <a:pt x="3590208" y="3075301"/>
                  </a:lnTo>
                  <a:lnTo>
                    <a:pt x="3592009" y="3075301"/>
                  </a:lnTo>
                  <a:lnTo>
                    <a:pt x="3591085" y="3074983"/>
                  </a:lnTo>
                  <a:close/>
                </a:path>
                <a:path w="3782695" h="3567429" extrusionOk="0">
                  <a:moveTo>
                    <a:pt x="3472670" y="932791"/>
                  </a:moveTo>
                  <a:lnTo>
                    <a:pt x="3472670" y="935694"/>
                  </a:lnTo>
                  <a:lnTo>
                    <a:pt x="3477166" y="934652"/>
                  </a:lnTo>
                  <a:lnTo>
                    <a:pt x="3472670" y="932791"/>
                  </a:lnTo>
                  <a:close/>
                </a:path>
                <a:path w="3782695" h="3567429" extrusionOk="0">
                  <a:moveTo>
                    <a:pt x="3590830" y="0"/>
                  </a:moveTo>
                  <a:lnTo>
                    <a:pt x="3472670" y="0"/>
                  </a:lnTo>
                  <a:lnTo>
                    <a:pt x="3472670" y="932791"/>
                  </a:lnTo>
                  <a:lnTo>
                    <a:pt x="3477166" y="934652"/>
                  </a:lnTo>
                  <a:lnTo>
                    <a:pt x="3472670" y="935694"/>
                  </a:lnTo>
                  <a:lnTo>
                    <a:pt x="3590641" y="935694"/>
                  </a:lnTo>
                  <a:lnTo>
                    <a:pt x="3590830"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45" name="Google Shape;2545;p49"/>
            <p:cNvSpPr/>
            <p:nvPr/>
          </p:nvSpPr>
          <p:spPr>
            <a:xfrm>
              <a:off x="2322360" y="4642205"/>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46" name="Google Shape;2546;p49"/>
            <p:cNvSpPr/>
            <p:nvPr/>
          </p:nvSpPr>
          <p:spPr>
            <a:xfrm>
              <a:off x="2381947" y="3079710"/>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2" y="1405858"/>
                  </a:lnTo>
                  <a:lnTo>
                    <a:pt x="118725" y="1434906"/>
                  </a:lnTo>
                  <a:lnTo>
                    <a:pt x="148040" y="1469790"/>
                  </a:lnTo>
                  <a:lnTo>
                    <a:pt x="170700" y="1509654"/>
                  </a:lnTo>
                  <a:lnTo>
                    <a:pt x="185851" y="1553641"/>
                  </a:lnTo>
                  <a:lnTo>
                    <a:pt x="185851" y="1553832"/>
                  </a:lnTo>
                  <a:lnTo>
                    <a:pt x="1367624" y="1553832"/>
                  </a:lnTo>
                  <a:lnTo>
                    <a:pt x="1382357" y="1510818"/>
                  </a:lnTo>
                  <a:lnTo>
                    <a:pt x="1404565" y="1471459"/>
                  </a:lnTo>
                  <a:lnTo>
                    <a:pt x="1433293" y="1436949"/>
                  </a:lnTo>
                  <a:lnTo>
                    <a:pt x="1467713" y="1408117"/>
                  </a:lnTo>
                  <a:lnTo>
                    <a:pt x="1506996" y="1385791"/>
                  </a:lnTo>
                  <a:lnTo>
                    <a:pt x="1550314" y="1370799"/>
                  </a:lnTo>
                  <a:lnTo>
                    <a:pt x="1551889" y="1369974"/>
                  </a:lnTo>
                  <a:lnTo>
                    <a:pt x="1551889" y="187388"/>
                  </a:lnTo>
                  <a:lnTo>
                    <a:pt x="1551000" y="186994"/>
                  </a:lnTo>
                  <a:lnTo>
                    <a:pt x="190" y="186994"/>
                  </a:lnTo>
                  <a:lnTo>
                    <a:pt x="0" y="185407"/>
                  </a:lnTo>
                  <a:close/>
                </a:path>
                <a:path w="1551939" h="1554479" extrusionOk="0">
                  <a:moveTo>
                    <a:pt x="1371600" y="0"/>
                  </a:moveTo>
                  <a:lnTo>
                    <a:pt x="185051" y="342"/>
                  </a:lnTo>
                  <a:lnTo>
                    <a:pt x="185140" y="558"/>
                  </a:lnTo>
                  <a:lnTo>
                    <a:pt x="170327" y="44704"/>
                  </a:lnTo>
                  <a:lnTo>
                    <a:pt x="147971" y="84761"/>
                  </a:lnTo>
                  <a:lnTo>
                    <a:pt x="118925" y="119875"/>
                  </a:lnTo>
                  <a:lnTo>
                    <a:pt x="84044" y="149189"/>
                  </a:lnTo>
                  <a:lnTo>
                    <a:pt x="44181" y="171847"/>
                  </a:lnTo>
                  <a:lnTo>
                    <a:pt x="190" y="186994"/>
                  </a:lnTo>
                  <a:lnTo>
                    <a:pt x="1551000" y="186994"/>
                  </a:lnTo>
                  <a:lnTo>
                    <a:pt x="1550111" y="186601"/>
                  </a:lnTo>
                  <a:lnTo>
                    <a:pt x="1506594" y="171478"/>
                  </a:lnTo>
                  <a:lnTo>
                    <a:pt x="1467908" y="148891"/>
                  </a:lnTo>
                  <a:lnTo>
                    <a:pt x="1434555" y="119673"/>
                  </a:lnTo>
                  <a:lnTo>
                    <a:pt x="1407119" y="84761"/>
                  </a:lnTo>
                  <a:lnTo>
                    <a:pt x="1385870" y="44704"/>
                  </a:lnTo>
                  <a:lnTo>
                    <a:pt x="1371511" y="558"/>
                  </a:lnTo>
                  <a:lnTo>
                    <a:pt x="137160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47" name="Google Shape;2547;p49"/>
            <p:cNvSpPr/>
            <p:nvPr/>
          </p:nvSpPr>
          <p:spPr>
            <a:xfrm>
              <a:off x="3052898" y="3758961"/>
              <a:ext cx="348614" cy="348614"/>
            </a:xfrm>
            <a:custGeom>
              <a:avLst/>
              <a:gdLst/>
              <a:ahLst/>
              <a:cxnLst/>
              <a:rect l="l" t="t" r="r" b="b"/>
              <a:pathLst>
                <a:path w="348614" h="348614" extrusionOk="0">
                  <a:moveTo>
                    <a:pt x="174091" y="0"/>
                  </a:moveTo>
                  <a:lnTo>
                    <a:pt x="127809" y="6218"/>
                  </a:lnTo>
                  <a:lnTo>
                    <a:pt x="86222" y="23767"/>
                  </a:lnTo>
                  <a:lnTo>
                    <a:pt x="50988" y="50988"/>
                  </a:lnTo>
                  <a:lnTo>
                    <a:pt x="23767" y="86222"/>
                  </a:lnTo>
                  <a:lnTo>
                    <a:pt x="6218" y="127809"/>
                  </a:lnTo>
                  <a:lnTo>
                    <a:pt x="0" y="174091"/>
                  </a:lnTo>
                  <a:lnTo>
                    <a:pt x="6218" y="220368"/>
                  </a:lnTo>
                  <a:lnTo>
                    <a:pt x="23767" y="261954"/>
                  </a:lnTo>
                  <a:lnTo>
                    <a:pt x="50988" y="297189"/>
                  </a:lnTo>
                  <a:lnTo>
                    <a:pt x="86222" y="324412"/>
                  </a:lnTo>
                  <a:lnTo>
                    <a:pt x="127809" y="341963"/>
                  </a:lnTo>
                  <a:lnTo>
                    <a:pt x="174091" y="348183"/>
                  </a:lnTo>
                  <a:lnTo>
                    <a:pt x="220373" y="341963"/>
                  </a:lnTo>
                  <a:lnTo>
                    <a:pt x="261960" y="324412"/>
                  </a:lnTo>
                  <a:lnTo>
                    <a:pt x="297194" y="297189"/>
                  </a:lnTo>
                  <a:lnTo>
                    <a:pt x="324415" y="261954"/>
                  </a:lnTo>
                  <a:lnTo>
                    <a:pt x="341964" y="220368"/>
                  </a:lnTo>
                  <a:lnTo>
                    <a:pt x="348183" y="174091"/>
                  </a:lnTo>
                  <a:lnTo>
                    <a:pt x="341964" y="127809"/>
                  </a:lnTo>
                  <a:lnTo>
                    <a:pt x="324415" y="86222"/>
                  </a:lnTo>
                  <a:lnTo>
                    <a:pt x="297194" y="50988"/>
                  </a:lnTo>
                  <a:lnTo>
                    <a:pt x="261960" y="23767"/>
                  </a:lnTo>
                  <a:lnTo>
                    <a:pt x="220373" y="6218"/>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48" name="Google Shape;2548;p49"/>
            <p:cNvSpPr/>
            <p:nvPr/>
          </p:nvSpPr>
          <p:spPr>
            <a:xfrm>
              <a:off x="3168282" y="3873582"/>
              <a:ext cx="78105" cy="78104"/>
            </a:xfrm>
            <a:custGeom>
              <a:avLst/>
              <a:gdLst/>
              <a:ahLst/>
              <a:cxnLst/>
              <a:rect l="l" t="t" r="r" b="b"/>
              <a:pathLst>
                <a:path w="78105"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49" name="Google Shape;2549;p49"/>
            <p:cNvSpPr/>
            <p:nvPr/>
          </p:nvSpPr>
          <p:spPr>
            <a:xfrm>
              <a:off x="3993401" y="2999842"/>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50" name="Google Shape;2550;p49"/>
            <p:cNvSpPr/>
            <p:nvPr/>
          </p:nvSpPr>
          <p:spPr>
            <a:xfrm>
              <a:off x="2299322" y="2998977"/>
              <a:ext cx="1693545" cy="74294"/>
            </a:xfrm>
            <a:custGeom>
              <a:avLst/>
              <a:gdLst/>
              <a:ahLst/>
              <a:cxnLst/>
              <a:rect l="l" t="t" r="r" b="b"/>
              <a:pathLst>
                <a:path w="1693545" h="74294" extrusionOk="0">
                  <a:moveTo>
                    <a:pt x="49936" y="0"/>
                  </a:moveTo>
                  <a:lnTo>
                    <a:pt x="0" y="0"/>
                  </a:lnTo>
                  <a:lnTo>
                    <a:pt x="0" y="49936"/>
                  </a:lnTo>
                  <a:lnTo>
                    <a:pt x="49936" y="49936"/>
                  </a:lnTo>
                  <a:lnTo>
                    <a:pt x="49936" y="0"/>
                  </a:lnTo>
                  <a:close/>
                </a:path>
                <a:path w="1693545" h="74294" extrusionOk="0">
                  <a:moveTo>
                    <a:pt x="1693164" y="23825"/>
                  </a:moveTo>
                  <a:lnTo>
                    <a:pt x="1643240" y="23825"/>
                  </a:lnTo>
                  <a:lnTo>
                    <a:pt x="1643240" y="73774"/>
                  </a:lnTo>
                  <a:lnTo>
                    <a:pt x="1693164" y="73774"/>
                  </a:lnTo>
                  <a:lnTo>
                    <a:pt x="1693164"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51" name="Google Shape;2551;p49"/>
            <p:cNvSpPr/>
            <p:nvPr/>
          </p:nvSpPr>
          <p:spPr>
            <a:xfrm>
              <a:off x="460375" y="1374787"/>
              <a:ext cx="3537585" cy="3321050"/>
            </a:xfrm>
            <a:custGeom>
              <a:avLst/>
              <a:gdLst/>
              <a:ahLst/>
              <a:cxnLst/>
              <a:rect l="l" t="t" r="r" b="b"/>
              <a:pathLst>
                <a:path w="3537585" h="3321050" extrusionOk="0">
                  <a:moveTo>
                    <a:pt x="3531438" y="3312769"/>
                  </a:moveTo>
                  <a:lnTo>
                    <a:pt x="0" y="3312769"/>
                  </a:lnTo>
                  <a:lnTo>
                    <a:pt x="0" y="3320707"/>
                  </a:lnTo>
                  <a:lnTo>
                    <a:pt x="3531438" y="3320707"/>
                  </a:lnTo>
                  <a:lnTo>
                    <a:pt x="3531438" y="3312769"/>
                  </a:lnTo>
                  <a:close/>
                </a:path>
                <a:path w="3537585" h="3321050" extrusionOk="0">
                  <a:moveTo>
                    <a:pt x="3536988" y="0"/>
                  </a:moveTo>
                  <a:lnTo>
                    <a:pt x="3529050" y="0"/>
                  </a:lnTo>
                  <a:lnTo>
                    <a:pt x="3529050" y="3299269"/>
                  </a:lnTo>
                  <a:lnTo>
                    <a:pt x="3536988" y="3299269"/>
                  </a:lnTo>
                  <a:lnTo>
                    <a:pt x="353698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552" name="Google Shape;2552;p49"/>
            <p:cNvPicPr preferRelativeResize="0"/>
            <p:nvPr/>
          </p:nvPicPr>
          <p:blipFill rotWithShape="1">
            <a:blip r:embed="rId3">
              <a:alphaModFix/>
            </a:blip>
            <a:srcRect/>
            <a:stretch/>
          </p:blipFill>
          <p:spPr>
            <a:xfrm>
              <a:off x="3859848" y="4557800"/>
              <a:ext cx="277846" cy="279445"/>
            </a:xfrm>
            <a:prstGeom prst="rect">
              <a:avLst/>
            </a:prstGeom>
            <a:noFill/>
            <a:ln>
              <a:noFill/>
            </a:ln>
          </p:spPr>
        </p:pic>
        <p:sp>
          <p:nvSpPr>
            <p:cNvPr id="2553" name="Google Shape;2553;p49"/>
            <p:cNvSpPr/>
            <p:nvPr/>
          </p:nvSpPr>
          <p:spPr>
            <a:xfrm>
              <a:off x="3817753" y="2786523"/>
              <a:ext cx="226060" cy="1753870"/>
            </a:xfrm>
            <a:custGeom>
              <a:avLst/>
              <a:gdLst/>
              <a:ahLst/>
              <a:cxnLst/>
              <a:rect l="l" t="t" r="r" b="b"/>
              <a:pathLst>
                <a:path w="226060" h="1753870" extrusionOk="0">
                  <a:moveTo>
                    <a:pt x="225551" y="1753628"/>
                  </a:moveTo>
                  <a:lnTo>
                    <a:pt x="177754" y="1709054"/>
                  </a:lnTo>
                  <a:lnTo>
                    <a:pt x="160829" y="1575727"/>
                  </a:lnTo>
                  <a:lnTo>
                    <a:pt x="173884" y="1247022"/>
                  </a:lnTo>
                  <a:lnTo>
                    <a:pt x="216026" y="616318"/>
                  </a:lnTo>
                  <a:lnTo>
                    <a:pt x="218467" y="538927"/>
                  </a:lnTo>
                  <a:lnTo>
                    <a:pt x="215212" y="467081"/>
                  </a:lnTo>
                  <a:lnTo>
                    <a:pt x="206999" y="400678"/>
                  </a:lnTo>
                  <a:lnTo>
                    <a:pt x="194565" y="339614"/>
                  </a:lnTo>
                  <a:lnTo>
                    <a:pt x="178645" y="283786"/>
                  </a:lnTo>
                  <a:lnTo>
                    <a:pt x="159976" y="233093"/>
                  </a:lnTo>
                  <a:lnTo>
                    <a:pt x="139293" y="187429"/>
                  </a:lnTo>
                  <a:lnTo>
                    <a:pt x="117334" y="146694"/>
                  </a:lnTo>
                  <a:lnTo>
                    <a:pt x="94834" y="110783"/>
                  </a:lnTo>
                  <a:lnTo>
                    <a:pt x="72531" y="79594"/>
                  </a:lnTo>
                  <a:lnTo>
                    <a:pt x="31456" y="30971"/>
                  </a:lnTo>
                  <a:lnTo>
                    <a:pt x="14157" y="13330"/>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54" name="Google Shape;2554;p49"/>
            <p:cNvSpPr/>
            <p:nvPr/>
          </p:nvSpPr>
          <p:spPr>
            <a:xfrm>
              <a:off x="3955082" y="4838922"/>
              <a:ext cx="99060" cy="55879"/>
            </a:xfrm>
            <a:custGeom>
              <a:avLst/>
              <a:gdLst/>
              <a:ahLst/>
              <a:cxnLst/>
              <a:rect l="l" t="t" r="r" b="b"/>
              <a:pathLst>
                <a:path w="99060" h="55879" extrusionOk="0">
                  <a:moveTo>
                    <a:pt x="0" y="0"/>
                  </a:moveTo>
                  <a:lnTo>
                    <a:pt x="4864" y="55270"/>
                  </a:lnTo>
                  <a:lnTo>
                    <a:pt x="98590" y="1723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55" name="Google Shape;2555;p49"/>
            <p:cNvSpPr/>
            <p:nvPr/>
          </p:nvSpPr>
          <p:spPr>
            <a:xfrm>
              <a:off x="1016956" y="4241932"/>
              <a:ext cx="2933065" cy="426085"/>
            </a:xfrm>
            <a:custGeom>
              <a:avLst/>
              <a:gdLst/>
              <a:ahLst/>
              <a:cxnLst/>
              <a:rect l="l" t="t" r="r" b="b"/>
              <a:pathLst>
                <a:path w="2933065" h="426085" extrusionOk="0">
                  <a:moveTo>
                    <a:pt x="2932518" y="425691"/>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56" name="Google Shape;2556;p49"/>
            <p:cNvSpPr/>
            <p:nvPr/>
          </p:nvSpPr>
          <p:spPr>
            <a:xfrm>
              <a:off x="1090649" y="4233672"/>
              <a:ext cx="43815" cy="43814"/>
            </a:xfrm>
            <a:custGeom>
              <a:avLst/>
              <a:gdLst/>
              <a:ahLst/>
              <a:cxnLst/>
              <a:rect l="l" t="t" r="r" b="b"/>
              <a:pathLst>
                <a:path w="43815" h="43814" extrusionOk="0">
                  <a:moveTo>
                    <a:pt x="22301" y="0"/>
                  </a:moveTo>
                  <a:lnTo>
                    <a:pt x="13748" y="1575"/>
                  </a:lnTo>
                  <a:lnTo>
                    <a:pt x="6702" y="6146"/>
                  </a:lnTo>
                  <a:lnTo>
                    <a:pt x="1880" y="13023"/>
                  </a:lnTo>
                  <a:lnTo>
                    <a:pt x="0" y="21513"/>
                  </a:lnTo>
                  <a:lnTo>
                    <a:pt x="1575" y="30072"/>
                  </a:lnTo>
                  <a:lnTo>
                    <a:pt x="6146" y="37115"/>
                  </a:lnTo>
                  <a:lnTo>
                    <a:pt x="13023" y="41930"/>
                  </a:lnTo>
                  <a:lnTo>
                    <a:pt x="21513" y="43802"/>
                  </a:lnTo>
                  <a:lnTo>
                    <a:pt x="30073" y="42239"/>
                  </a:lnTo>
                  <a:lnTo>
                    <a:pt x="37122" y="37671"/>
                  </a:lnTo>
                  <a:lnTo>
                    <a:pt x="41941" y="30793"/>
                  </a:lnTo>
                  <a:lnTo>
                    <a:pt x="43815" y="22301"/>
                  </a:lnTo>
                  <a:lnTo>
                    <a:pt x="42246" y="13748"/>
                  </a:lnTo>
                  <a:lnTo>
                    <a:pt x="37677" y="6702"/>
                  </a:lnTo>
                  <a:lnTo>
                    <a:pt x="30799" y="1880"/>
                  </a:lnTo>
                  <a:lnTo>
                    <a:pt x="2230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57" name="Google Shape;2557;p49"/>
            <p:cNvSpPr/>
            <p:nvPr/>
          </p:nvSpPr>
          <p:spPr>
            <a:xfrm>
              <a:off x="1090649" y="4233672"/>
              <a:ext cx="43815" cy="43814"/>
            </a:xfrm>
            <a:custGeom>
              <a:avLst/>
              <a:gdLst/>
              <a:ahLst/>
              <a:cxnLst/>
              <a:rect l="l" t="t" r="r" b="b"/>
              <a:pathLst>
                <a:path w="43815" h="43814" extrusionOk="0">
                  <a:moveTo>
                    <a:pt x="43815" y="22301"/>
                  </a:moveTo>
                  <a:lnTo>
                    <a:pt x="42246" y="13748"/>
                  </a:lnTo>
                  <a:lnTo>
                    <a:pt x="37677" y="6702"/>
                  </a:lnTo>
                  <a:lnTo>
                    <a:pt x="30799" y="1880"/>
                  </a:lnTo>
                  <a:lnTo>
                    <a:pt x="22301" y="0"/>
                  </a:lnTo>
                  <a:lnTo>
                    <a:pt x="13748" y="1575"/>
                  </a:lnTo>
                  <a:lnTo>
                    <a:pt x="6702" y="6146"/>
                  </a:lnTo>
                  <a:lnTo>
                    <a:pt x="1880" y="13023"/>
                  </a:lnTo>
                  <a:lnTo>
                    <a:pt x="0" y="21513"/>
                  </a:lnTo>
                  <a:lnTo>
                    <a:pt x="1575" y="30072"/>
                  </a:lnTo>
                  <a:lnTo>
                    <a:pt x="6146" y="37115"/>
                  </a:lnTo>
                  <a:lnTo>
                    <a:pt x="13023" y="41930"/>
                  </a:lnTo>
                  <a:lnTo>
                    <a:pt x="21513" y="43802"/>
                  </a:lnTo>
                  <a:lnTo>
                    <a:pt x="30073" y="42239"/>
                  </a:lnTo>
                  <a:lnTo>
                    <a:pt x="37122" y="37671"/>
                  </a:lnTo>
                  <a:lnTo>
                    <a:pt x="41941" y="30793"/>
                  </a:lnTo>
                  <a:lnTo>
                    <a:pt x="43815" y="2230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58" name="Google Shape;2558;p49"/>
            <p:cNvSpPr/>
            <p:nvPr/>
          </p:nvSpPr>
          <p:spPr>
            <a:xfrm>
              <a:off x="974982" y="4222668"/>
              <a:ext cx="86994" cy="47625"/>
            </a:xfrm>
            <a:custGeom>
              <a:avLst/>
              <a:gdLst/>
              <a:ahLst/>
              <a:cxnLst/>
              <a:rect l="l" t="t" r="r" b="b"/>
              <a:pathLst>
                <a:path w="86994" h="47625" extrusionOk="0">
                  <a:moveTo>
                    <a:pt x="86702" y="0"/>
                  </a:moveTo>
                  <a:lnTo>
                    <a:pt x="0" y="12890"/>
                  </a:lnTo>
                  <a:lnTo>
                    <a:pt x="79514" y="47548"/>
                  </a:lnTo>
                  <a:lnTo>
                    <a:pt x="8670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59" name="Google Shape;2559;p49"/>
            <p:cNvSpPr/>
            <p:nvPr/>
          </p:nvSpPr>
          <p:spPr>
            <a:xfrm>
              <a:off x="938932" y="4152545"/>
              <a:ext cx="2927985" cy="456564"/>
            </a:xfrm>
            <a:custGeom>
              <a:avLst/>
              <a:gdLst/>
              <a:ahLst/>
              <a:cxnLst/>
              <a:rect l="l" t="t" r="r" b="b"/>
              <a:pathLst>
                <a:path w="2927985" h="456564" extrusionOk="0">
                  <a:moveTo>
                    <a:pt x="0" y="0"/>
                  </a:moveTo>
                  <a:lnTo>
                    <a:pt x="2927883" y="456476"/>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60" name="Google Shape;2560;p49"/>
            <p:cNvSpPr/>
            <p:nvPr/>
          </p:nvSpPr>
          <p:spPr>
            <a:xfrm>
              <a:off x="3749470" y="4572482"/>
              <a:ext cx="43814" cy="43814"/>
            </a:xfrm>
            <a:custGeom>
              <a:avLst/>
              <a:gdLst/>
              <a:ahLst/>
              <a:cxnLst/>
              <a:rect l="l" t="t" r="r" b="b"/>
              <a:pathLst>
                <a:path w="43814" h="43814" extrusionOk="0">
                  <a:moveTo>
                    <a:pt x="22517" y="0"/>
                  </a:moveTo>
                  <a:lnTo>
                    <a:pt x="13946" y="1478"/>
                  </a:lnTo>
                  <a:lnTo>
                    <a:pt x="6853" y="5973"/>
                  </a:lnTo>
                  <a:lnTo>
                    <a:pt x="1962" y="12799"/>
                  </a:lnTo>
                  <a:lnTo>
                    <a:pt x="0" y="21272"/>
                  </a:lnTo>
                  <a:lnTo>
                    <a:pt x="1473" y="29843"/>
                  </a:lnTo>
                  <a:lnTo>
                    <a:pt x="5969" y="36936"/>
                  </a:lnTo>
                  <a:lnTo>
                    <a:pt x="12798" y="41826"/>
                  </a:lnTo>
                  <a:lnTo>
                    <a:pt x="21272" y="43789"/>
                  </a:lnTo>
                  <a:lnTo>
                    <a:pt x="29841" y="42310"/>
                  </a:lnTo>
                  <a:lnTo>
                    <a:pt x="36931" y="37815"/>
                  </a:lnTo>
                  <a:lnTo>
                    <a:pt x="41821" y="30989"/>
                  </a:lnTo>
                  <a:lnTo>
                    <a:pt x="43789" y="22517"/>
                  </a:lnTo>
                  <a:lnTo>
                    <a:pt x="42308" y="13946"/>
                  </a:lnTo>
                  <a:lnTo>
                    <a:pt x="37811" y="6853"/>
                  </a:lnTo>
                  <a:lnTo>
                    <a:pt x="30984" y="1962"/>
                  </a:lnTo>
                  <a:lnTo>
                    <a:pt x="2251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61" name="Google Shape;2561;p49"/>
            <p:cNvSpPr/>
            <p:nvPr/>
          </p:nvSpPr>
          <p:spPr>
            <a:xfrm>
              <a:off x="3749470" y="4572482"/>
              <a:ext cx="43814" cy="43814"/>
            </a:xfrm>
            <a:custGeom>
              <a:avLst/>
              <a:gdLst/>
              <a:ahLst/>
              <a:cxnLst/>
              <a:rect l="l" t="t" r="r" b="b"/>
              <a:pathLst>
                <a:path w="43814" h="43814" extrusionOk="0">
                  <a:moveTo>
                    <a:pt x="0" y="21272"/>
                  </a:moveTo>
                  <a:lnTo>
                    <a:pt x="1473" y="29843"/>
                  </a:lnTo>
                  <a:lnTo>
                    <a:pt x="5969" y="36936"/>
                  </a:lnTo>
                  <a:lnTo>
                    <a:pt x="12798" y="41826"/>
                  </a:lnTo>
                  <a:lnTo>
                    <a:pt x="21272" y="43789"/>
                  </a:lnTo>
                  <a:lnTo>
                    <a:pt x="29841" y="42310"/>
                  </a:lnTo>
                  <a:lnTo>
                    <a:pt x="36931" y="37815"/>
                  </a:lnTo>
                  <a:lnTo>
                    <a:pt x="41821" y="30989"/>
                  </a:lnTo>
                  <a:lnTo>
                    <a:pt x="43789" y="22517"/>
                  </a:lnTo>
                  <a:lnTo>
                    <a:pt x="42308" y="13946"/>
                  </a:lnTo>
                  <a:lnTo>
                    <a:pt x="37811" y="6853"/>
                  </a:lnTo>
                  <a:lnTo>
                    <a:pt x="30984" y="1962"/>
                  </a:lnTo>
                  <a:lnTo>
                    <a:pt x="22517" y="0"/>
                  </a:lnTo>
                  <a:lnTo>
                    <a:pt x="13946" y="1478"/>
                  </a:lnTo>
                  <a:lnTo>
                    <a:pt x="6853" y="5973"/>
                  </a:lnTo>
                  <a:lnTo>
                    <a:pt x="1962" y="12799"/>
                  </a:lnTo>
                  <a:lnTo>
                    <a:pt x="0" y="2127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62" name="Google Shape;2562;p49"/>
            <p:cNvSpPr/>
            <p:nvPr/>
          </p:nvSpPr>
          <p:spPr>
            <a:xfrm>
              <a:off x="3821880" y="4580347"/>
              <a:ext cx="86995" cy="47625"/>
            </a:xfrm>
            <a:custGeom>
              <a:avLst/>
              <a:gdLst/>
              <a:ahLst/>
              <a:cxnLst/>
              <a:rect l="l" t="t" r="r" b="b"/>
              <a:pathLst>
                <a:path w="86995" h="47625" extrusionOk="0">
                  <a:moveTo>
                    <a:pt x="7708" y="0"/>
                  </a:moveTo>
                  <a:lnTo>
                    <a:pt x="0" y="47472"/>
                  </a:lnTo>
                  <a:lnTo>
                    <a:pt x="86842" y="35496"/>
                  </a:lnTo>
                  <a:lnTo>
                    <a:pt x="770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563" name="Google Shape;2563;p49"/>
            <p:cNvPicPr preferRelativeResize="0"/>
            <p:nvPr/>
          </p:nvPicPr>
          <p:blipFill rotWithShape="1">
            <a:blip r:embed="rId4">
              <a:alphaModFix/>
            </a:blip>
            <a:srcRect/>
            <a:stretch/>
          </p:blipFill>
          <p:spPr>
            <a:xfrm>
              <a:off x="3140390" y="3292086"/>
              <a:ext cx="475459" cy="123115"/>
            </a:xfrm>
            <a:prstGeom prst="rect">
              <a:avLst/>
            </a:prstGeom>
            <a:noFill/>
            <a:ln>
              <a:noFill/>
            </a:ln>
          </p:spPr>
        </p:pic>
        <p:sp>
          <p:nvSpPr>
            <p:cNvPr id="2564" name="Google Shape;2564;p49"/>
            <p:cNvSpPr/>
            <p:nvPr/>
          </p:nvSpPr>
          <p:spPr>
            <a:xfrm>
              <a:off x="843095" y="3630076"/>
              <a:ext cx="55880" cy="356235"/>
            </a:xfrm>
            <a:custGeom>
              <a:avLst/>
              <a:gdLst/>
              <a:ahLst/>
              <a:cxnLst/>
              <a:rect l="l" t="t" r="r" b="b"/>
              <a:pathLst>
                <a:path w="55880" h="356235" extrusionOk="0">
                  <a:moveTo>
                    <a:pt x="0" y="0"/>
                  </a:moveTo>
                  <a:lnTo>
                    <a:pt x="55765" y="35575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65" name="Google Shape;2565;p49"/>
            <p:cNvSpPr/>
            <p:nvPr/>
          </p:nvSpPr>
          <p:spPr>
            <a:xfrm>
              <a:off x="869344" y="3936511"/>
              <a:ext cx="48259" cy="86360"/>
            </a:xfrm>
            <a:custGeom>
              <a:avLst/>
              <a:gdLst/>
              <a:ahLst/>
              <a:cxnLst/>
              <a:rect l="l" t="t" r="r" b="b"/>
              <a:pathLst>
                <a:path w="48259" h="86360" extrusionOk="0">
                  <a:moveTo>
                    <a:pt x="47764" y="0"/>
                  </a:moveTo>
                  <a:lnTo>
                    <a:pt x="0" y="5537"/>
                  </a:lnTo>
                  <a:lnTo>
                    <a:pt x="35229" y="85813"/>
                  </a:lnTo>
                  <a:lnTo>
                    <a:pt x="47764"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566" name="Google Shape;2566;p49"/>
          <p:cNvSpPr txBox="1"/>
          <p:nvPr/>
        </p:nvSpPr>
        <p:spPr>
          <a:xfrm>
            <a:off x="605688" y="3317347"/>
            <a:ext cx="332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2567" name="Google Shape;2567;p49"/>
          <p:cNvGrpSpPr/>
          <p:nvPr/>
        </p:nvGrpSpPr>
        <p:grpSpPr>
          <a:xfrm>
            <a:off x="311700" y="396789"/>
            <a:ext cx="3883025" cy="3653511"/>
            <a:chOff x="457200" y="1372514"/>
            <a:chExt cx="3883025" cy="3653511"/>
          </a:xfrm>
        </p:grpSpPr>
        <p:sp>
          <p:nvSpPr>
            <p:cNvPr id="2568" name="Google Shape;2568;p49"/>
            <p:cNvSpPr/>
            <p:nvPr/>
          </p:nvSpPr>
          <p:spPr>
            <a:xfrm>
              <a:off x="460375"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69" name="Google Shape;2569;p49"/>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70" name="Google Shape;2570;p49"/>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571" name="Google Shape;2571;p49"/>
          <p:cNvSpPr txBox="1"/>
          <p:nvPr/>
        </p:nvSpPr>
        <p:spPr>
          <a:xfrm>
            <a:off x="1542620" y="3145314"/>
            <a:ext cx="3633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2572" name="Google Shape;2572;p49"/>
          <p:cNvGrpSpPr/>
          <p:nvPr/>
        </p:nvGrpSpPr>
        <p:grpSpPr>
          <a:xfrm>
            <a:off x="2181476" y="1894688"/>
            <a:ext cx="1715390" cy="2004089"/>
            <a:chOff x="2326976" y="2870413"/>
            <a:chExt cx="1715390" cy="2004089"/>
          </a:xfrm>
        </p:grpSpPr>
        <p:sp>
          <p:nvSpPr>
            <p:cNvPr id="2573" name="Google Shape;2573;p49"/>
            <p:cNvSpPr/>
            <p:nvPr/>
          </p:nvSpPr>
          <p:spPr>
            <a:xfrm>
              <a:off x="3556591" y="4740390"/>
              <a:ext cx="485775" cy="98425"/>
            </a:xfrm>
            <a:custGeom>
              <a:avLst/>
              <a:gdLst/>
              <a:ahLst/>
              <a:cxnLst/>
              <a:rect l="l" t="t" r="r" b="b"/>
              <a:pathLst>
                <a:path w="485775" h="98425" extrusionOk="0">
                  <a:moveTo>
                    <a:pt x="485775" y="85572"/>
                  </a:moveTo>
                  <a:lnTo>
                    <a:pt x="361727" y="97844"/>
                  </a:lnTo>
                  <a:lnTo>
                    <a:pt x="269776" y="93021"/>
                  </a:lnTo>
                  <a:lnTo>
                    <a:pt x="164381" y="63080"/>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74" name="Google Shape;2574;p49"/>
            <p:cNvSpPr/>
            <p:nvPr/>
          </p:nvSpPr>
          <p:spPr>
            <a:xfrm>
              <a:off x="3544538" y="4761473"/>
              <a:ext cx="424179" cy="113029"/>
            </a:xfrm>
            <a:custGeom>
              <a:avLst/>
              <a:gdLst/>
              <a:ahLst/>
              <a:cxnLst/>
              <a:rect l="l" t="t" r="r" b="b"/>
              <a:pathLst>
                <a:path w="424179" h="113029" extrusionOk="0">
                  <a:moveTo>
                    <a:pt x="423583" y="102717"/>
                  </a:moveTo>
                  <a:lnTo>
                    <a:pt x="295299" y="112728"/>
                  </a:lnTo>
                  <a:lnTo>
                    <a:pt x="208414" y="105365"/>
                  </a:lnTo>
                  <a:lnTo>
                    <a:pt x="123218" y="70999"/>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75" name="Google Shape;2575;p49"/>
            <p:cNvSpPr/>
            <p:nvPr/>
          </p:nvSpPr>
          <p:spPr>
            <a:xfrm>
              <a:off x="3035609" y="2870413"/>
              <a:ext cx="84455" cy="48260"/>
            </a:xfrm>
            <a:custGeom>
              <a:avLst/>
              <a:gdLst/>
              <a:ahLst/>
              <a:cxnLst/>
              <a:rect l="l" t="t" r="r" b="b"/>
              <a:pathLst>
                <a:path w="84455" h="48260" extrusionOk="0">
                  <a:moveTo>
                    <a:pt x="83540" y="0"/>
                  </a:moveTo>
                  <a:lnTo>
                    <a:pt x="0" y="26555"/>
                  </a:lnTo>
                  <a:lnTo>
                    <a:pt x="84010" y="48069"/>
                  </a:lnTo>
                  <a:lnTo>
                    <a:pt x="8354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76" name="Google Shape;2576;p49"/>
            <p:cNvSpPr/>
            <p:nvPr/>
          </p:nvSpPr>
          <p:spPr>
            <a:xfrm>
              <a:off x="2638173" y="2896151"/>
              <a:ext cx="1136014" cy="101600"/>
            </a:xfrm>
            <a:custGeom>
              <a:avLst/>
              <a:gdLst/>
              <a:ahLst/>
              <a:cxnLst/>
              <a:rect l="l" t="t" r="r" b="b"/>
              <a:pathLst>
                <a:path w="1136014" h="101600" extrusionOk="0">
                  <a:moveTo>
                    <a:pt x="1135824" y="101130"/>
                  </a:moveTo>
                  <a:lnTo>
                    <a:pt x="107175" y="100330"/>
                  </a:lnTo>
                  <a:lnTo>
                    <a:pt x="105587" y="98920"/>
                  </a:lnTo>
                  <a:lnTo>
                    <a:pt x="64486" y="95037"/>
                  </a:lnTo>
                  <a:lnTo>
                    <a:pt x="30924" y="84447"/>
                  </a:lnTo>
                  <a:lnTo>
                    <a:pt x="8297" y="68739"/>
                  </a:lnTo>
                  <a:lnTo>
                    <a:pt x="0" y="49504"/>
                  </a:lnTo>
                  <a:lnTo>
                    <a:pt x="8297" y="30269"/>
                  </a:lnTo>
                  <a:lnTo>
                    <a:pt x="30924" y="14562"/>
                  </a:lnTo>
                  <a:lnTo>
                    <a:pt x="64486" y="3972"/>
                  </a:lnTo>
                  <a:lnTo>
                    <a:pt x="105587" y="88"/>
                  </a:lnTo>
                  <a:lnTo>
                    <a:pt x="107175" y="266"/>
                  </a:lnTo>
                  <a:lnTo>
                    <a:pt x="74507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77" name="Google Shape;2577;p49"/>
            <p:cNvSpPr/>
            <p:nvPr/>
          </p:nvSpPr>
          <p:spPr>
            <a:xfrm>
              <a:off x="2620848" y="2922434"/>
              <a:ext cx="1249679" cy="1795779"/>
            </a:xfrm>
            <a:custGeom>
              <a:avLst/>
              <a:gdLst/>
              <a:ahLst/>
              <a:cxnLst/>
              <a:rect l="l" t="t" r="r" b="b"/>
              <a:pathLst>
                <a:path w="1249679" h="1795779" extrusionOk="0">
                  <a:moveTo>
                    <a:pt x="43789" y="21361"/>
                  </a:moveTo>
                  <a:lnTo>
                    <a:pt x="41846" y="12877"/>
                  </a:lnTo>
                  <a:lnTo>
                    <a:pt x="36995" y="6032"/>
                  </a:lnTo>
                  <a:lnTo>
                    <a:pt x="29921" y="1511"/>
                  </a:lnTo>
                  <a:lnTo>
                    <a:pt x="21361" y="0"/>
                  </a:lnTo>
                  <a:lnTo>
                    <a:pt x="12877" y="1917"/>
                  </a:lnTo>
                  <a:lnTo>
                    <a:pt x="6032" y="6781"/>
                  </a:lnTo>
                  <a:lnTo>
                    <a:pt x="1498" y="13855"/>
                  </a:lnTo>
                  <a:lnTo>
                    <a:pt x="0" y="22428"/>
                  </a:lnTo>
                  <a:lnTo>
                    <a:pt x="1917" y="30899"/>
                  </a:lnTo>
                  <a:lnTo>
                    <a:pt x="6781" y="37757"/>
                  </a:lnTo>
                  <a:lnTo>
                    <a:pt x="13843" y="42278"/>
                  </a:lnTo>
                  <a:lnTo>
                    <a:pt x="22415" y="43789"/>
                  </a:lnTo>
                  <a:lnTo>
                    <a:pt x="30886" y="41859"/>
                  </a:lnTo>
                  <a:lnTo>
                    <a:pt x="37744" y="36995"/>
                  </a:lnTo>
                  <a:lnTo>
                    <a:pt x="42265" y="29921"/>
                  </a:lnTo>
                  <a:lnTo>
                    <a:pt x="43789" y="21361"/>
                  </a:lnTo>
                  <a:close/>
                </a:path>
                <a:path w="1249679" h="1795779" extrusionOk="0">
                  <a:moveTo>
                    <a:pt x="1187030" y="73507"/>
                  </a:moveTo>
                  <a:lnTo>
                    <a:pt x="1103020" y="51993"/>
                  </a:lnTo>
                  <a:lnTo>
                    <a:pt x="1103490" y="100063"/>
                  </a:lnTo>
                  <a:lnTo>
                    <a:pt x="1187030" y="73507"/>
                  </a:lnTo>
                  <a:close/>
                </a:path>
                <a:path w="1249679" h="1795779" extrusionOk="0">
                  <a:moveTo>
                    <a:pt x="1249121" y="1763153"/>
                  </a:moveTo>
                  <a:lnTo>
                    <a:pt x="1151737" y="1740141"/>
                  </a:lnTo>
                  <a:lnTo>
                    <a:pt x="1153325" y="1795602"/>
                  </a:lnTo>
                  <a:lnTo>
                    <a:pt x="1249121" y="1763153"/>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78" name="Google Shape;2578;p49"/>
            <p:cNvSpPr/>
            <p:nvPr/>
          </p:nvSpPr>
          <p:spPr>
            <a:xfrm>
              <a:off x="2353947" y="4666711"/>
              <a:ext cx="1450339" cy="76835"/>
            </a:xfrm>
            <a:custGeom>
              <a:avLst/>
              <a:gdLst/>
              <a:ahLst/>
              <a:cxnLst/>
              <a:rect l="l" t="t" r="r" b="b"/>
              <a:pathLst>
                <a:path w="1450339" h="76835" extrusionOk="0">
                  <a:moveTo>
                    <a:pt x="222376" y="76250"/>
                  </a:moveTo>
                  <a:lnTo>
                    <a:pt x="0" y="0"/>
                  </a:lnTo>
                  <a:lnTo>
                    <a:pt x="1450225" y="2383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579" name="Google Shape;2579;p49"/>
            <p:cNvSpPr/>
            <p:nvPr/>
          </p:nvSpPr>
          <p:spPr>
            <a:xfrm>
              <a:off x="2326976" y="4645869"/>
              <a:ext cx="43814" cy="43814"/>
            </a:xfrm>
            <a:custGeom>
              <a:avLst/>
              <a:gdLst/>
              <a:ahLst/>
              <a:cxnLst/>
              <a:rect l="l" t="t" r="r" b="b"/>
              <a:pathLst>
                <a:path w="43814" h="43814" extrusionOk="0">
                  <a:moveTo>
                    <a:pt x="21374" y="0"/>
                  </a:moveTo>
                  <a:lnTo>
                    <a:pt x="12892" y="1925"/>
                  </a:lnTo>
                  <a:lnTo>
                    <a:pt x="6043" y="6783"/>
                  </a:lnTo>
                  <a:lnTo>
                    <a:pt x="1516" y="13853"/>
                  </a:lnTo>
                  <a:lnTo>
                    <a:pt x="0" y="22415"/>
                  </a:lnTo>
                  <a:lnTo>
                    <a:pt x="1932" y="30902"/>
                  </a:lnTo>
                  <a:lnTo>
                    <a:pt x="6794" y="37750"/>
                  </a:lnTo>
                  <a:lnTo>
                    <a:pt x="13866" y="42275"/>
                  </a:lnTo>
                  <a:lnTo>
                    <a:pt x="22428" y="43789"/>
                  </a:lnTo>
                  <a:lnTo>
                    <a:pt x="30909" y="41863"/>
                  </a:lnTo>
                  <a:lnTo>
                    <a:pt x="37758" y="37004"/>
                  </a:lnTo>
                  <a:lnTo>
                    <a:pt x="42286" y="29930"/>
                  </a:lnTo>
                  <a:lnTo>
                    <a:pt x="43802" y="21361"/>
                  </a:lnTo>
                  <a:lnTo>
                    <a:pt x="41869" y="12881"/>
                  </a:lnTo>
                  <a:lnTo>
                    <a:pt x="37007" y="6037"/>
                  </a:lnTo>
                  <a:lnTo>
                    <a:pt x="29936" y="1514"/>
                  </a:lnTo>
                  <a:lnTo>
                    <a:pt x="21374"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580" name="Google Shape;2580;p49"/>
            <p:cNvPicPr preferRelativeResize="0"/>
            <p:nvPr/>
          </p:nvPicPr>
          <p:blipFill rotWithShape="1">
            <a:blip r:embed="rId5">
              <a:alphaModFix/>
            </a:blip>
            <a:srcRect/>
            <a:stretch/>
          </p:blipFill>
          <p:spPr>
            <a:xfrm>
              <a:off x="3609312" y="3198847"/>
              <a:ext cx="137020" cy="137033"/>
            </a:xfrm>
            <a:prstGeom prst="rect">
              <a:avLst/>
            </a:prstGeom>
            <a:noFill/>
            <a:ln>
              <a:noFill/>
            </a:ln>
          </p:spPr>
        </p:pic>
      </p:grpSp>
      <p:sp>
        <p:nvSpPr>
          <p:cNvPr id="2581" name="Google Shape;2581;p49"/>
          <p:cNvSpPr txBox="1"/>
          <p:nvPr/>
        </p:nvSpPr>
        <p:spPr>
          <a:xfrm>
            <a:off x="3477672" y="2222050"/>
            <a:ext cx="2073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2582" name="Google Shape;2582;p49"/>
          <p:cNvPicPr preferRelativeResize="0"/>
          <p:nvPr/>
        </p:nvPicPr>
        <p:blipFill rotWithShape="1">
          <a:blip r:embed="rId6">
            <a:alphaModFix/>
          </a:blip>
          <a:srcRect/>
          <a:stretch/>
        </p:blipFill>
        <p:spPr>
          <a:xfrm>
            <a:off x="3889532" y="3783996"/>
            <a:ext cx="137032" cy="137020"/>
          </a:xfrm>
          <a:prstGeom prst="rect">
            <a:avLst/>
          </a:prstGeom>
          <a:noFill/>
          <a:ln>
            <a:noFill/>
          </a:ln>
        </p:spPr>
      </p:pic>
      <p:sp>
        <p:nvSpPr>
          <p:cNvPr id="2583" name="Google Shape;2583;p49"/>
          <p:cNvSpPr txBox="1"/>
          <p:nvPr/>
        </p:nvSpPr>
        <p:spPr>
          <a:xfrm>
            <a:off x="3897932" y="3784025"/>
            <a:ext cx="2073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2584" name="Google Shape;2584;p49"/>
          <p:cNvPicPr preferRelativeResize="0"/>
          <p:nvPr/>
        </p:nvPicPr>
        <p:blipFill rotWithShape="1">
          <a:blip r:embed="rId7">
            <a:alphaModFix/>
          </a:blip>
          <a:srcRect/>
          <a:stretch/>
        </p:blipFill>
        <p:spPr>
          <a:xfrm>
            <a:off x="2899572" y="2214941"/>
            <a:ext cx="143370" cy="143383"/>
          </a:xfrm>
          <a:prstGeom prst="rect">
            <a:avLst/>
          </a:prstGeom>
          <a:noFill/>
          <a:ln>
            <a:noFill/>
          </a:ln>
        </p:spPr>
      </p:pic>
      <p:sp>
        <p:nvSpPr>
          <p:cNvPr id="2585" name="Google Shape;2585;p49"/>
          <p:cNvSpPr txBox="1"/>
          <p:nvPr/>
        </p:nvSpPr>
        <p:spPr>
          <a:xfrm>
            <a:off x="2916593" y="2217025"/>
            <a:ext cx="2073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grpSp>
        <p:nvGrpSpPr>
          <p:cNvPr id="2586" name="Google Shape;2586;p49"/>
          <p:cNvGrpSpPr/>
          <p:nvPr/>
        </p:nvGrpSpPr>
        <p:grpSpPr>
          <a:xfrm>
            <a:off x="629407" y="2530393"/>
            <a:ext cx="2788798" cy="1280630"/>
            <a:chOff x="774907" y="3506118"/>
            <a:chExt cx="2788798" cy="1280630"/>
          </a:xfrm>
        </p:grpSpPr>
        <p:pic>
          <p:nvPicPr>
            <p:cNvPr id="2587" name="Google Shape;2587;p49"/>
            <p:cNvPicPr preferRelativeResize="0"/>
            <p:nvPr/>
          </p:nvPicPr>
          <p:blipFill rotWithShape="1">
            <a:blip r:embed="rId7">
              <a:alphaModFix/>
            </a:blip>
            <a:srcRect/>
            <a:stretch/>
          </p:blipFill>
          <p:spPr>
            <a:xfrm>
              <a:off x="3420323" y="4643378"/>
              <a:ext cx="143382" cy="143370"/>
            </a:xfrm>
            <a:prstGeom prst="rect">
              <a:avLst/>
            </a:prstGeom>
            <a:noFill/>
            <a:ln>
              <a:noFill/>
            </a:ln>
          </p:spPr>
        </p:pic>
        <p:pic>
          <p:nvPicPr>
            <p:cNvPr id="2588" name="Google Shape;2588;p49"/>
            <p:cNvPicPr preferRelativeResize="0"/>
            <p:nvPr/>
          </p:nvPicPr>
          <p:blipFill rotWithShape="1">
            <a:blip r:embed="rId8">
              <a:alphaModFix/>
            </a:blip>
            <a:srcRect/>
            <a:stretch/>
          </p:blipFill>
          <p:spPr>
            <a:xfrm>
              <a:off x="774907" y="3506118"/>
              <a:ext cx="127673" cy="127673"/>
            </a:xfrm>
            <a:prstGeom prst="rect">
              <a:avLst/>
            </a:prstGeom>
            <a:noFill/>
            <a:ln>
              <a:noFill/>
            </a:ln>
          </p:spPr>
        </p:pic>
      </p:grpSp>
      <p:sp>
        <p:nvSpPr>
          <p:cNvPr id="2589" name="Google Shape;2589;p49"/>
          <p:cNvSpPr txBox="1"/>
          <p:nvPr/>
        </p:nvSpPr>
        <p:spPr>
          <a:xfrm>
            <a:off x="643040" y="2529500"/>
            <a:ext cx="2073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grpSp>
        <p:nvGrpSpPr>
          <p:cNvPr id="2590" name="Google Shape;2590;p49"/>
          <p:cNvGrpSpPr/>
          <p:nvPr/>
        </p:nvGrpSpPr>
        <p:grpSpPr>
          <a:xfrm>
            <a:off x="3238209" y="1731690"/>
            <a:ext cx="740690" cy="1960505"/>
            <a:chOff x="3383709" y="2707415"/>
            <a:chExt cx="740690" cy="1960505"/>
          </a:xfrm>
        </p:grpSpPr>
        <p:pic>
          <p:nvPicPr>
            <p:cNvPr id="2591" name="Google Shape;2591;p49"/>
            <p:cNvPicPr preferRelativeResize="0"/>
            <p:nvPr/>
          </p:nvPicPr>
          <p:blipFill rotWithShape="1">
            <a:blip r:embed="rId9">
              <a:alphaModFix/>
            </a:blip>
            <a:srcRect/>
            <a:stretch/>
          </p:blipFill>
          <p:spPr>
            <a:xfrm>
              <a:off x="3996726" y="4540247"/>
              <a:ext cx="127673" cy="127673"/>
            </a:xfrm>
            <a:prstGeom prst="rect">
              <a:avLst/>
            </a:prstGeom>
            <a:noFill/>
            <a:ln>
              <a:noFill/>
            </a:ln>
          </p:spPr>
        </p:pic>
        <p:pic>
          <p:nvPicPr>
            <p:cNvPr id="2592" name="Google Shape;2592;p49"/>
            <p:cNvPicPr preferRelativeResize="0"/>
            <p:nvPr/>
          </p:nvPicPr>
          <p:blipFill rotWithShape="1">
            <a:blip r:embed="rId10">
              <a:alphaModFix/>
            </a:blip>
            <a:srcRect/>
            <a:stretch/>
          </p:blipFill>
          <p:spPr>
            <a:xfrm>
              <a:off x="3753911" y="2707415"/>
              <a:ext cx="127673" cy="127673"/>
            </a:xfrm>
            <a:prstGeom prst="rect">
              <a:avLst/>
            </a:prstGeom>
            <a:noFill/>
            <a:ln>
              <a:noFill/>
            </a:ln>
          </p:spPr>
        </p:pic>
        <p:pic>
          <p:nvPicPr>
            <p:cNvPr id="2593" name="Google Shape;2593;p49"/>
            <p:cNvPicPr preferRelativeResize="0"/>
            <p:nvPr/>
          </p:nvPicPr>
          <p:blipFill rotWithShape="1">
            <a:blip r:embed="rId9">
              <a:alphaModFix/>
            </a:blip>
            <a:srcRect/>
            <a:stretch/>
          </p:blipFill>
          <p:spPr>
            <a:xfrm>
              <a:off x="3383709" y="2832315"/>
              <a:ext cx="127673" cy="127673"/>
            </a:xfrm>
            <a:prstGeom prst="rect">
              <a:avLst/>
            </a:prstGeom>
            <a:noFill/>
            <a:ln>
              <a:noFill/>
            </a:ln>
          </p:spPr>
        </p:pic>
        <p:pic>
          <p:nvPicPr>
            <p:cNvPr id="2594" name="Google Shape;2594;p49"/>
            <p:cNvPicPr preferRelativeResize="0"/>
            <p:nvPr/>
          </p:nvPicPr>
          <p:blipFill rotWithShape="1">
            <a:blip r:embed="rId10">
              <a:alphaModFix/>
            </a:blip>
            <a:srcRect/>
            <a:stretch/>
          </p:blipFill>
          <p:spPr>
            <a:xfrm>
              <a:off x="3545479" y="2935139"/>
              <a:ext cx="127673" cy="127673"/>
            </a:xfrm>
            <a:prstGeom prst="rect">
              <a:avLst/>
            </a:prstGeom>
            <a:noFill/>
            <a:ln>
              <a:noFill/>
            </a:ln>
          </p:spPr>
        </p:pic>
      </p:grpSp>
      <p:sp>
        <p:nvSpPr>
          <p:cNvPr id="2595" name="Google Shape;2595;p49"/>
          <p:cNvSpPr txBox="1"/>
          <p:nvPr/>
        </p:nvSpPr>
        <p:spPr>
          <a:xfrm>
            <a:off x="3248052" y="1701350"/>
            <a:ext cx="558900" cy="368700"/>
          </a:xfrm>
          <a:prstGeom prst="rect">
            <a:avLst/>
          </a:prstGeom>
          <a:noFill/>
          <a:ln>
            <a:noFill/>
          </a:ln>
        </p:spPr>
        <p:txBody>
          <a:bodyPr spcFirstLastPara="1" wrap="square" lIns="0" tIns="38725" rIns="0" bIns="0" anchor="t" anchorCtr="0">
            <a:spAutoFit/>
          </a:bodyPr>
          <a:lstStyle/>
          <a:p>
            <a:pPr marL="37846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12700" lvl="0" indent="0" algn="l" rtl="0">
              <a:lnSpc>
                <a:spcPct val="100000"/>
              </a:lnSpc>
              <a:spcBef>
                <a:spcPts val="204"/>
              </a:spcBef>
              <a:spcAft>
                <a:spcPts val="0"/>
              </a:spcAft>
              <a:buNone/>
            </a:pPr>
            <a:r>
              <a:rPr lang="en" sz="650" b="1">
                <a:latin typeface="Arial"/>
                <a:ea typeface="Arial"/>
                <a:cs typeface="Arial"/>
                <a:sym typeface="Arial"/>
              </a:rPr>
              <a:t>R1</a:t>
            </a:r>
            <a:endParaRPr sz="650">
              <a:latin typeface="Arial"/>
              <a:ea typeface="Arial"/>
              <a:cs typeface="Arial"/>
              <a:sym typeface="Arial"/>
            </a:endParaRPr>
          </a:p>
          <a:p>
            <a:pPr marL="175895" lvl="0" indent="0" algn="l" rtl="0">
              <a:lnSpc>
                <a:spcPct val="100000"/>
              </a:lnSpc>
              <a:spcBef>
                <a:spcPts val="25"/>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2596" name="Google Shape;2596;p49"/>
          <p:cNvPicPr preferRelativeResize="0"/>
          <p:nvPr/>
        </p:nvPicPr>
        <p:blipFill rotWithShape="1">
          <a:blip r:embed="rId10">
            <a:alphaModFix/>
          </a:blip>
          <a:srcRect/>
          <a:stretch/>
        </p:blipFill>
        <p:spPr>
          <a:xfrm>
            <a:off x="3449173" y="3645157"/>
            <a:ext cx="127673" cy="127673"/>
          </a:xfrm>
          <a:prstGeom prst="rect">
            <a:avLst/>
          </a:prstGeom>
          <a:noFill/>
          <a:ln>
            <a:noFill/>
          </a:ln>
        </p:spPr>
      </p:pic>
      <p:sp>
        <p:nvSpPr>
          <p:cNvPr id="2597" name="Google Shape;2597;p49"/>
          <p:cNvSpPr txBox="1"/>
          <p:nvPr/>
        </p:nvSpPr>
        <p:spPr>
          <a:xfrm>
            <a:off x="3248060" y="3523682"/>
            <a:ext cx="739200" cy="231300"/>
          </a:xfrm>
          <a:prstGeom prst="rect">
            <a:avLst/>
          </a:prstGeom>
          <a:noFill/>
          <a:ln>
            <a:noFill/>
          </a:ln>
        </p:spPr>
        <p:txBody>
          <a:bodyPr spcFirstLastPara="1" wrap="square" lIns="0" tIns="12700" rIns="0" bIns="0" anchor="t" anchorCtr="0">
            <a:spAutoFit/>
          </a:bodyPr>
          <a:lstStyle/>
          <a:p>
            <a:pPr marL="0" marR="17780" lvl="0" indent="0" algn="r" rtl="0">
              <a:lnSpc>
                <a:spcPct val="104615"/>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50800" lvl="0" indent="0" algn="l" rtl="0">
              <a:lnSpc>
                <a:spcPct val="70476"/>
              </a:lnSpc>
              <a:spcBef>
                <a:spcPts val="0"/>
              </a:spcBef>
              <a:spcAft>
                <a:spcPts val="0"/>
              </a:spcAft>
              <a:buNone/>
            </a:pPr>
            <a:r>
              <a:rPr lang="en" sz="1050" b="1" baseline="-25000">
                <a:latin typeface="Arial"/>
                <a:ea typeface="Arial"/>
                <a:cs typeface="Arial"/>
                <a:sym typeface="Arial"/>
              </a:rPr>
              <a:t>PU </a:t>
            </a:r>
            <a:r>
              <a:rPr lang="en" sz="650" b="1">
                <a:latin typeface="Arial"/>
                <a:ea typeface="Arial"/>
                <a:cs typeface="Arial"/>
                <a:sym typeface="Arial"/>
              </a:rPr>
              <a:t>R3</a:t>
            </a:r>
            <a:endParaRPr sz="650">
              <a:latin typeface="Arial"/>
              <a:ea typeface="Arial"/>
              <a:cs typeface="Arial"/>
              <a:sym typeface="Arial"/>
            </a:endParaRPr>
          </a:p>
        </p:txBody>
      </p:sp>
      <p:pic>
        <p:nvPicPr>
          <p:cNvPr id="2598" name="Google Shape;2598;p49"/>
          <p:cNvPicPr preferRelativeResize="0"/>
          <p:nvPr/>
        </p:nvPicPr>
        <p:blipFill rotWithShape="1">
          <a:blip r:embed="rId11">
            <a:alphaModFix/>
          </a:blip>
          <a:srcRect/>
          <a:stretch/>
        </p:blipFill>
        <p:spPr>
          <a:xfrm>
            <a:off x="2422795" y="3725399"/>
            <a:ext cx="127673" cy="127673"/>
          </a:xfrm>
          <a:prstGeom prst="rect">
            <a:avLst/>
          </a:prstGeom>
          <a:noFill/>
          <a:ln>
            <a:noFill/>
          </a:ln>
        </p:spPr>
      </p:pic>
      <p:sp>
        <p:nvSpPr>
          <p:cNvPr id="2599" name="Google Shape;2599;p49"/>
          <p:cNvSpPr txBox="1"/>
          <p:nvPr/>
        </p:nvSpPr>
        <p:spPr>
          <a:xfrm>
            <a:off x="2431916" y="3721325"/>
            <a:ext cx="2073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grpSp>
        <p:nvGrpSpPr>
          <p:cNvPr id="2600" name="Google Shape;2600;p49"/>
          <p:cNvGrpSpPr/>
          <p:nvPr/>
        </p:nvGrpSpPr>
        <p:grpSpPr>
          <a:xfrm>
            <a:off x="4651897" y="401299"/>
            <a:ext cx="3639311" cy="3649061"/>
            <a:chOff x="700646" y="1374774"/>
            <a:chExt cx="3879862" cy="3956051"/>
          </a:xfrm>
        </p:grpSpPr>
        <p:sp>
          <p:nvSpPr>
            <p:cNvPr id="2601" name="Google Shape;2601;p49"/>
            <p:cNvSpPr/>
            <p:nvPr/>
          </p:nvSpPr>
          <p:spPr>
            <a:xfrm>
              <a:off x="700658" y="1374775"/>
              <a:ext cx="3879850" cy="3956050"/>
            </a:xfrm>
            <a:custGeom>
              <a:avLst/>
              <a:gdLst/>
              <a:ahLst/>
              <a:cxnLst/>
              <a:rect l="l" t="t" r="r" b="b"/>
              <a:pathLst>
                <a:path w="3879850" h="3956050" extrusionOk="0">
                  <a:moveTo>
                    <a:pt x="3879850" y="0"/>
                  </a:moveTo>
                  <a:lnTo>
                    <a:pt x="0" y="0"/>
                  </a:lnTo>
                  <a:lnTo>
                    <a:pt x="0" y="3956050"/>
                  </a:lnTo>
                  <a:lnTo>
                    <a:pt x="3879850" y="39560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2" name="Google Shape;2602;p49"/>
            <p:cNvSpPr/>
            <p:nvPr/>
          </p:nvSpPr>
          <p:spPr>
            <a:xfrm>
              <a:off x="700658" y="1374775"/>
              <a:ext cx="3736340" cy="3817620"/>
            </a:xfrm>
            <a:custGeom>
              <a:avLst/>
              <a:gdLst/>
              <a:ahLst/>
              <a:cxnLst/>
              <a:rect l="l" t="t" r="r" b="b"/>
              <a:pathLst>
                <a:path w="3736340" h="3817620" extrusionOk="0">
                  <a:moveTo>
                    <a:pt x="3728170" y="3627060"/>
                  </a:moveTo>
                  <a:lnTo>
                    <a:pt x="3244315" y="3627060"/>
                  </a:lnTo>
                  <a:lnTo>
                    <a:pt x="3259825" y="3671926"/>
                  </a:lnTo>
                  <a:lnTo>
                    <a:pt x="3283294" y="3712570"/>
                  </a:lnTo>
                  <a:lnTo>
                    <a:pt x="3313739" y="3747909"/>
                  </a:lnTo>
                  <a:lnTo>
                    <a:pt x="3350230" y="3777014"/>
                  </a:lnTo>
                  <a:lnTo>
                    <a:pt x="3391837" y="3798955"/>
                  </a:lnTo>
                  <a:lnTo>
                    <a:pt x="3437630" y="3812801"/>
                  </a:lnTo>
                  <a:lnTo>
                    <a:pt x="3486680" y="3817623"/>
                  </a:lnTo>
                  <a:lnTo>
                    <a:pt x="3531499" y="3813606"/>
                  </a:lnTo>
                  <a:lnTo>
                    <a:pt x="3573683" y="3802024"/>
                  </a:lnTo>
                  <a:lnTo>
                    <a:pt x="3612527" y="3783581"/>
                  </a:lnTo>
                  <a:lnTo>
                    <a:pt x="3647326" y="3758982"/>
                  </a:lnTo>
                  <a:lnTo>
                    <a:pt x="3677378" y="3728930"/>
                  </a:lnTo>
                  <a:lnTo>
                    <a:pt x="3701977" y="3694130"/>
                  </a:lnTo>
                  <a:lnTo>
                    <a:pt x="3720420" y="3655287"/>
                  </a:lnTo>
                  <a:lnTo>
                    <a:pt x="3728170" y="3627060"/>
                  </a:lnTo>
                  <a:close/>
                </a:path>
                <a:path w="3736340" h="3817620" extrusionOk="0">
                  <a:moveTo>
                    <a:pt x="1092154" y="3508721"/>
                  </a:moveTo>
                  <a:lnTo>
                    <a:pt x="0" y="3508721"/>
                  </a:lnTo>
                  <a:lnTo>
                    <a:pt x="0" y="3627060"/>
                  </a:lnTo>
                  <a:lnTo>
                    <a:pt x="3244315" y="3627060"/>
                  </a:lnTo>
                  <a:lnTo>
                    <a:pt x="3244263" y="3626907"/>
                  </a:lnTo>
                  <a:lnTo>
                    <a:pt x="3728212" y="3626907"/>
                  </a:lnTo>
                  <a:lnTo>
                    <a:pt x="3732002" y="3613103"/>
                  </a:lnTo>
                  <a:lnTo>
                    <a:pt x="3736019" y="3568284"/>
                  </a:lnTo>
                  <a:lnTo>
                    <a:pt x="3731180" y="3519157"/>
                  </a:lnTo>
                  <a:lnTo>
                    <a:pt x="3729104" y="3512303"/>
                  </a:lnTo>
                  <a:lnTo>
                    <a:pt x="1093594" y="3512303"/>
                  </a:lnTo>
                  <a:lnTo>
                    <a:pt x="1092154" y="3508721"/>
                  </a:lnTo>
                  <a:close/>
                </a:path>
                <a:path w="3736340" h="3817620" extrusionOk="0">
                  <a:moveTo>
                    <a:pt x="2721061" y="1039663"/>
                  </a:moveTo>
                  <a:lnTo>
                    <a:pt x="2667042" y="1040381"/>
                  </a:lnTo>
                  <a:lnTo>
                    <a:pt x="2671105" y="1040381"/>
                  </a:lnTo>
                  <a:lnTo>
                    <a:pt x="2625521" y="1042198"/>
                  </a:lnTo>
                  <a:lnTo>
                    <a:pt x="2578239" y="1045342"/>
                  </a:lnTo>
                  <a:lnTo>
                    <a:pt x="2531303" y="1049716"/>
                  </a:lnTo>
                  <a:lnTo>
                    <a:pt x="2484730" y="1055303"/>
                  </a:lnTo>
                  <a:lnTo>
                    <a:pt x="2438536" y="1062089"/>
                  </a:lnTo>
                  <a:lnTo>
                    <a:pt x="2392736" y="1070055"/>
                  </a:lnTo>
                  <a:lnTo>
                    <a:pt x="2347348" y="1079188"/>
                  </a:lnTo>
                  <a:lnTo>
                    <a:pt x="2302386" y="1089469"/>
                  </a:lnTo>
                  <a:lnTo>
                    <a:pt x="2257867" y="1100885"/>
                  </a:lnTo>
                  <a:lnTo>
                    <a:pt x="2213807" y="1113417"/>
                  </a:lnTo>
                  <a:lnTo>
                    <a:pt x="2170222" y="1127051"/>
                  </a:lnTo>
                  <a:lnTo>
                    <a:pt x="2127129" y="1141771"/>
                  </a:lnTo>
                  <a:lnTo>
                    <a:pt x="2084542" y="1157559"/>
                  </a:lnTo>
                  <a:lnTo>
                    <a:pt x="2042479" y="1174400"/>
                  </a:lnTo>
                  <a:lnTo>
                    <a:pt x="2000955" y="1192279"/>
                  </a:lnTo>
                  <a:lnTo>
                    <a:pt x="1959986" y="1211179"/>
                  </a:lnTo>
                  <a:lnTo>
                    <a:pt x="1919588" y="1231083"/>
                  </a:lnTo>
                  <a:lnTo>
                    <a:pt x="1879779" y="1251977"/>
                  </a:lnTo>
                  <a:lnTo>
                    <a:pt x="1840572" y="1273843"/>
                  </a:lnTo>
                  <a:lnTo>
                    <a:pt x="1801985" y="1296666"/>
                  </a:lnTo>
                  <a:lnTo>
                    <a:pt x="1764034" y="1320430"/>
                  </a:lnTo>
                  <a:lnTo>
                    <a:pt x="1726735" y="1345119"/>
                  </a:lnTo>
                  <a:lnTo>
                    <a:pt x="1690103" y="1370716"/>
                  </a:lnTo>
                  <a:lnTo>
                    <a:pt x="1654155" y="1397206"/>
                  </a:lnTo>
                  <a:lnTo>
                    <a:pt x="1618907" y="1424572"/>
                  </a:lnTo>
                  <a:lnTo>
                    <a:pt x="1584375" y="1452799"/>
                  </a:lnTo>
                  <a:lnTo>
                    <a:pt x="1550575" y="1481870"/>
                  </a:lnTo>
                  <a:lnTo>
                    <a:pt x="1517523" y="1511769"/>
                  </a:lnTo>
                  <a:lnTo>
                    <a:pt x="1485235" y="1542481"/>
                  </a:lnTo>
                  <a:lnTo>
                    <a:pt x="1453727" y="1573989"/>
                  </a:lnTo>
                  <a:lnTo>
                    <a:pt x="1423015" y="1606277"/>
                  </a:lnTo>
                  <a:lnTo>
                    <a:pt x="1393116" y="1639329"/>
                  </a:lnTo>
                  <a:lnTo>
                    <a:pt x="1364045" y="1673129"/>
                  </a:lnTo>
                  <a:lnTo>
                    <a:pt x="1335818" y="1707661"/>
                  </a:lnTo>
                  <a:lnTo>
                    <a:pt x="1308452" y="1742909"/>
                  </a:lnTo>
                  <a:lnTo>
                    <a:pt x="1281962" y="1778857"/>
                  </a:lnTo>
                  <a:lnTo>
                    <a:pt x="1256365" y="1815489"/>
                  </a:lnTo>
                  <a:lnTo>
                    <a:pt x="1231676" y="1852788"/>
                  </a:lnTo>
                  <a:lnTo>
                    <a:pt x="1207912" y="1890739"/>
                  </a:lnTo>
                  <a:lnTo>
                    <a:pt x="1185089" y="1929326"/>
                  </a:lnTo>
                  <a:lnTo>
                    <a:pt x="1163223" y="1968533"/>
                  </a:lnTo>
                  <a:lnTo>
                    <a:pt x="1142329" y="2008342"/>
                  </a:lnTo>
                  <a:lnTo>
                    <a:pt x="1122425" y="2048740"/>
                  </a:lnTo>
                  <a:lnTo>
                    <a:pt x="1103525" y="2089709"/>
                  </a:lnTo>
                  <a:lnTo>
                    <a:pt x="1085646" y="2131233"/>
                  </a:lnTo>
                  <a:lnTo>
                    <a:pt x="1068805" y="2173296"/>
                  </a:lnTo>
                  <a:lnTo>
                    <a:pt x="1053017" y="2215882"/>
                  </a:lnTo>
                  <a:lnTo>
                    <a:pt x="1038297" y="2258976"/>
                  </a:lnTo>
                  <a:lnTo>
                    <a:pt x="1024663" y="2302561"/>
                  </a:lnTo>
                  <a:lnTo>
                    <a:pt x="1012131" y="2346621"/>
                  </a:lnTo>
                  <a:lnTo>
                    <a:pt x="1000715" y="2391140"/>
                  </a:lnTo>
                  <a:lnTo>
                    <a:pt x="990434" y="2436102"/>
                  </a:lnTo>
                  <a:lnTo>
                    <a:pt x="981301" y="2481490"/>
                  </a:lnTo>
                  <a:lnTo>
                    <a:pt x="973335" y="2527290"/>
                  </a:lnTo>
                  <a:lnTo>
                    <a:pt x="966549" y="2573484"/>
                  </a:lnTo>
                  <a:lnTo>
                    <a:pt x="960962" y="2620057"/>
                  </a:lnTo>
                  <a:lnTo>
                    <a:pt x="956588" y="2666993"/>
                  </a:lnTo>
                  <a:lnTo>
                    <a:pt x="953444" y="2714275"/>
                  </a:lnTo>
                  <a:lnTo>
                    <a:pt x="951546" y="2761888"/>
                  </a:lnTo>
                  <a:lnTo>
                    <a:pt x="950909" y="2809815"/>
                  </a:lnTo>
                  <a:lnTo>
                    <a:pt x="951718" y="2863803"/>
                  </a:lnTo>
                  <a:lnTo>
                    <a:pt x="954117" y="2917214"/>
                  </a:lnTo>
                  <a:lnTo>
                    <a:pt x="958072" y="2970046"/>
                  </a:lnTo>
                  <a:lnTo>
                    <a:pt x="963544" y="3022296"/>
                  </a:lnTo>
                  <a:lnTo>
                    <a:pt x="970496" y="3073961"/>
                  </a:lnTo>
                  <a:lnTo>
                    <a:pt x="978892" y="3125041"/>
                  </a:lnTo>
                  <a:lnTo>
                    <a:pt x="988695" y="3175532"/>
                  </a:lnTo>
                  <a:lnTo>
                    <a:pt x="999868" y="3225432"/>
                  </a:lnTo>
                  <a:lnTo>
                    <a:pt x="1012373" y="3274740"/>
                  </a:lnTo>
                  <a:lnTo>
                    <a:pt x="1026174" y="3323452"/>
                  </a:lnTo>
                  <a:lnTo>
                    <a:pt x="1041233" y="3371566"/>
                  </a:lnTo>
                  <a:lnTo>
                    <a:pt x="1057514" y="3419081"/>
                  </a:lnTo>
                  <a:lnTo>
                    <a:pt x="1074980" y="3465994"/>
                  </a:lnTo>
                  <a:lnTo>
                    <a:pt x="1093594" y="3512303"/>
                  </a:lnTo>
                  <a:lnTo>
                    <a:pt x="1092921" y="3508721"/>
                  </a:lnTo>
                  <a:lnTo>
                    <a:pt x="3728019" y="3508721"/>
                  </a:lnTo>
                  <a:lnTo>
                    <a:pt x="3695273" y="3431638"/>
                  </a:lnTo>
                  <a:lnTo>
                    <a:pt x="3666076" y="3395118"/>
                  </a:lnTo>
                  <a:lnTo>
                    <a:pt x="3630630" y="3364669"/>
                  </a:lnTo>
                  <a:lnTo>
                    <a:pt x="3589870" y="3341227"/>
                  </a:lnTo>
                  <a:lnTo>
                    <a:pt x="3545657" y="3326044"/>
                  </a:lnTo>
                  <a:lnTo>
                    <a:pt x="3543856" y="3326044"/>
                  </a:lnTo>
                  <a:lnTo>
                    <a:pt x="3543979" y="2714275"/>
                  </a:lnTo>
                  <a:lnTo>
                    <a:pt x="3544106" y="2089709"/>
                  </a:lnTo>
                  <a:lnTo>
                    <a:pt x="3544228" y="1481870"/>
                  </a:lnTo>
                  <a:lnTo>
                    <a:pt x="3544288" y="1186437"/>
                  </a:lnTo>
                  <a:lnTo>
                    <a:pt x="3426317" y="1186437"/>
                  </a:lnTo>
                  <a:lnTo>
                    <a:pt x="3426317" y="1183534"/>
                  </a:lnTo>
                  <a:lnTo>
                    <a:pt x="3381501" y="1164978"/>
                  </a:lnTo>
                  <a:lnTo>
                    <a:pt x="3332857" y="1146148"/>
                  </a:lnTo>
                  <a:lnTo>
                    <a:pt x="3284662" y="1128895"/>
                  </a:lnTo>
                  <a:lnTo>
                    <a:pt x="3236695" y="1113206"/>
                  </a:lnTo>
                  <a:lnTo>
                    <a:pt x="3188736" y="1099069"/>
                  </a:lnTo>
                  <a:lnTo>
                    <a:pt x="3140564" y="1086471"/>
                  </a:lnTo>
                  <a:lnTo>
                    <a:pt x="3091958" y="1075401"/>
                  </a:lnTo>
                  <a:lnTo>
                    <a:pt x="3042698" y="1065847"/>
                  </a:lnTo>
                  <a:lnTo>
                    <a:pt x="2992564" y="1057796"/>
                  </a:lnTo>
                  <a:lnTo>
                    <a:pt x="2941335" y="1051236"/>
                  </a:lnTo>
                  <a:lnTo>
                    <a:pt x="2888791" y="1046155"/>
                  </a:lnTo>
                  <a:lnTo>
                    <a:pt x="2834711" y="1042540"/>
                  </a:lnTo>
                  <a:lnTo>
                    <a:pt x="2778874" y="1040381"/>
                  </a:lnTo>
                  <a:lnTo>
                    <a:pt x="2721061" y="1039663"/>
                  </a:lnTo>
                  <a:close/>
                </a:path>
                <a:path w="3736340" h="3817620" extrusionOk="0">
                  <a:moveTo>
                    <a:pt x="3728019" y="3508721"/>
                  </a:moveTo>
                  <a:lnTo>
                    <a:pt x="1092921" y="3508721"/>
                  </a:lnTo>
                  <a:lnTo>
                    <a:pt x="1093594" y="3512303"/>
                  </a:lnTo>
                  <a:lnTo>
                    <a:pt x="3729104" y="3512303"/>
                  </a:lnTo>
                  <a:lnTo>
                    <a:pt x="3728019" y="3508721"/>
                  </a:lnTo>
                  <a:close/>
                </a:path>
                <a:path w="3736340" h="3817620" extrusionOk="0">
                  <a:moveTo>
                    <a:pt x="3544732" y="3325727"/>
                  </a:moveTo>
                  <a:lnTo>
                    <a:pt x="3543856" y="3326044"/>
                  </a:lnTo>
                  <a:lnTo>
                    <a:pt x="3545657" y="3326044"/>
                  </a:lnTo>
                  <a:lnTo>
                    <a:pt x="3544732" y="3325727"/>
                  </a:lnTo>
                  <a:close/>
                </a:path>
                <a:path w="3736340" h="3817620" extrusionOk="0">
                  <a:moveTo>
                    <a:pt x="3426317" y="1183534"/>
                  </a:moveTo>
                  <a:lnTo>
                    <a:pt x="3426317" y="1186437"/>
                  </a:lnTo>
                  <a:lnTo>
                    <a:pt x="3430813" y="1185396"/>
                  </a:lnTo>
                  <a:lnTo>
                    <a:pt x="3426317" y="1183534"/>
                  </a:lnTo>
                  <a:close/>
                </a:path>
                <a:path w="3736340" h="3817620" extrusionOk="0">
                  <a:moveTo>
                    <a:pt x="3544528" y="0"/>
                  </a:moveTo>
                  <a:lnTo>
                    <a:pt x="3426317" y="0"/>
                  </a:lnTo>
                  <a:lnTo>
                    <a:pt x="3426317" y="1183534"/>
                  </a:lnTo>
                  <a:lnTo>
                    <a:pt x="3430813" y="1185396"/>
                  </a:lnTo>
                  <a:lnTo>
                    <a:pt x="3426317" y="1186437"/>
                  </a:lnTo>
                  <a:lnTo>
                    <a:pt x="3544288" y="1186437"/>
                  </a:lnTo>
                  <a:lnTo>
                    <a:pt x="354452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3" name="Google Shape;2603;p49"/>
            <p:cNvSpPr/>
            <p:nvPr/>
          </p:nvSpPr>
          <p:spPr>
            <a:xfrm>
              <a:off x="2516289" y="4892954"/>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4" name="Google Shape;2604;p49"/>
            <p:cNvSpPr/>
            <p:nvPr/>
          </p:nvSpPr>
          <p:spPr>
            <a:xfrm>
              <a:off x="2575878" y="3330452"/>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2" y="1405858"/>
                  </a:lnTo>
                  <a:lnTo>
                    <a:pt x="118725" y="1434906"/>
                  </a:lnTo>
                  <a:lnTo>
                    <a:pt x="148040" y="1469790"/>
                  </a:lnTo>
                  <a:lnTo>
                    <a:pt x="170700" y="1509654"/>
                  </a:lnTo>
                  <a:lnTo>
                    <a:pt x="185851" y="1553641"/>
                  </a:lnTo>
                  <a:lnTo>
                    <a:pt x="185851" y="1553832"/>
                  </a:lnTo>
                  <a:lnTo>
                    <a:pt x="1367624" y="1553832"/>
                  </a:lnTo>
                  <a:lnTo>
                    <a:pt x="1382357" y="1510818"/>
                  </a:lnTo>
                  <a:lnTo>
                    <a:pt x="1404565" y="1471459"/>
                  </a:lnTo>
                  <a:lnTo>
                    <a:pt x="1433293" y="1436949"/>
                  </a:lnTo>
                  <a:lnTo>
                    <a:pt x="1467713" y="1408117"/>
                  </a:lnTo>
                  <a:lnTo>
                    <a:pt x="1506996" y="1385791"/>
                  </a:lnTo>
                  <a:lnTo>
                    <a:pt x="1550314" y="1370799"/>
                  </a:lnTo>
                  <a:lnTo>
                    <a:pt x="1551889" y="1369974"/>
                  </a:lnTo>
                  <a:lnTo>
                    <a:pt x="1551889" y="187388"/>
                  </a:lnTo>
                  <a:lnTo>
                    <a:pt x="1551000" y="186994"/>
                  </a:lnTo>
                  <a:lnTo>
                    <a:pt x="190" y="186994"/>
                  </a:lnTo>
                  <a:lnTo>
                    <a:pt x="0" y="185407"/>
                  </a:lnTo>
                  <a:close/>
                </a:path>
                <a:path w="1551939" h="1554479" extrusionOk="0">
                  <a:moveTo>
                    <a:pt x="1371600" y="0"/>
                  </a:moveTo>
                  <a:lnTo>
                    <a:pt x="185051" y="355"/>
                  </a:lnTo>
                  <a:lnTo>
                    <a:pt x="185140" y="558"/>
                  </a:lnTo>
                  <a:lnTo>
                    <a:pt x="170326" y="44704"/>
                  </a:lnTo>
                  <a:lnTo>
                    <a:pt x="147968" y="84761"/>
                  </a:lnTo>
                  <a:lnTo>
                    <a:pt x="118921" y="119875"/>
                  </a:lnTo>
                  <a:lnTo>
                    <a:pt x="84039" y="149189"/>
                  </a:lnTo>
                  <a:lnTo>
                    <a:pt x="44177" y="171847"/>
                  </a:lnTo>
                  <a:lnTo>
                    <a:pt x="190" y="186994"/>
                  </a:lnTo>
                  <a:lnTo>
                    <a:pt x="1551000" y="186994"/>
                  </a:lnTo>
                  <a:lnTo>
                    <a:pt x="1550111" y="186601"/>
                  </a:lnTo>
                  <a:lnTo>
                    <a:pt x="1506590" y="171483"/>
                  </a:lnTo>
                  <a:lnTo>
                    <a:pt x="1467903" y="148897"/>
                  </a:lnTo>
                  <a:lnTo>
                    <a:pt x="1434550" y="119678"/>
                  </a:lnTo>
                  <a:lnTo>
                    <a:pt x="1407114" y="84761"/>
                  </a:lnTo>
                  <a:lnTo>
                    <a:pt x="1385869" y="44704"/>
                  </a:lnTo>
                  <a:lnTo>
                    <a:pt x="1371511" y="558"/>
                  </a:lnTo>
                  <a:lnTo>
                    <a:pt x="137160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5" name="Google Shape;2605;p49"/>
            <p:cNvSpPr/>
            <p:nvPr/>
          </p:nvSpPr>
          <p:spPr>
            <a:xfrm>
              <a:off x="3246829" y="4009703"/>
              <a:ext cx="348614" cy="348614"/>
            </a:xfrm>
            <a:custGeom>
              <a:avLst/>
              <a:gdLst/>
              <a:ahLst/>
              <a:cxnLst/>
              <a:rect l="l" t="t" r="r" b="b"/>
              <a:pathLst>
                <a:path w="348614" h="348614" extrusionOk="0">
                  <a:moveTo>
                    <a:pt x="174091" y="0"/>
                  </a:moveTo>
                  <a:lnTo>
                    <a:pt x="127809" y="6218"/>
                  </a:lnTo>
                  <a:lnTo>
                    <a:pt x="86222" y="23767"/>
                  </a:lnTo>
                  <a:lnTo>
                    <a:pt x="50988" y="50988"/>
                  </a:lnTo>
                  <a:lnTo>
                    <a:pt x="23767" y="86222"/>
                  </a:lnTo>
                  <a:lnTo>
                    <a:pt x="6218" y="127809"/>
                  </a:lnTo>
                  <a:lnTo>
                    <a:pt x="0" y="174091"/>
                  </a:lnTo>
                  <a:lnTo>
                    <a:pt x="6218" y="220368"/>
                  </a:lnTo>
                  <a:lnTo>
                    <a:pt x="23767" y="261954"/>
                  </a:lnTo>
                  <a:lnTo>
                    <a:pt x="50988" y="297189"/>
                  </a:lnTo>
                  <a:lnTo>
                    <a:pt x="86222" y="324412"/>
                  </a:lnTo>
                  <a:lnTo>
                    <a:pt x="127809" y="341963"/>
                  </a:lnTo>
                  <a:lnTo>
                    <a:pt x="174091" y="348183"/>
                  </a:lnTo>
                  <a:lnTo>
                    <a:pt x="220373" y="341963"/>
                  </a:lnTo>
                  <a:lnTo>
                    <a:pt x="261960" y="324412"/>
                  </a:lnTo>
                  <a:lnTo>
                    <a:pt x="297194" y="297189"/>
                  </a:lnTo>
                  <a:lnTo>
                    <a:pt x="324415" y="261954"/>
                  </a:lnTo>
                  <a:lnTo>
                    <a:pt x="341964" y="220368"/>
                  </a:lnTo>
                  <a:lnTo>
                    <a:pt x="348183" y="174091"/>
                  </a:lnTo>
                  <a:lnTo>
                    <a:pt x="341964" y="127809"/>
                  </a:lnTo>
                  <a:lnTo>
                    <a:pt x="324415" y="86222"/>
                  </a:lnTo>
                  <a:lnTo>
                    <a:pt x="297194" y="50988"/>
                  </a:lnTo>
                  <a:lnTo>
                    <a:pt x="261960" y="23767"/>
                  </a:lnTo>
                  <a:lnTo>
                    <a:pt x="220373" y="6218"/>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6" name="Google Shape;2606;p49"/>
            <p:cNvSpPr/>
            <p:nvPr/>
          </p:nvSpPr>
          <p:spPr>
            <a:xfrm>
              <a:off x="3362214" y="4124325"/>
              <a:ext cx="78104" cy="78104"/>
            </a:xfrm>
            <a:custGeom>
              <a:avLst/>
              <a:gdLst/>
              <a:ahLst/>
              <a:cxnLst/>
              <a:rect l="l" t="t" r="r" b="b"/>
              <a:pathLst>
                <a:path w="78104"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7" name="Google Shape;2607;p49"/>
            <p:cNvSpPr/>
            <p:nvPr/>
          </p:nvSpPr>
          <p:spPr>
            <a:xfrm>
              <a:off x="4187333" y="3250585"/>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8" name="Google Shape;2608;p49"/>
            <p:cNvSpPr/>
            <p:nvPr/>
          </p:nvSpPr>
          <p:spPr>
            <a:xfrm>
              <a:off x="2493264" y="3249713"/>
              <a:ext cx="1693545" cy="74295"/>
            </a:xfrm>
            <a:custGeom>
              <a:avLst/>
              <a:gdLst/>
              <a:ahLst/>
              <a:cxnLst/>
              <a:rect l="l" t="t" r="r" b="b"/>
              <a:pathLst>
                <a:path w="1693545" h="74295" extrusionOk="0">
                  <a:moveTo>
                    <a:pt x="49923" y="0"/>
                  </a:moveTo>
                  <a:lnTo>
                    <a:pt x="0" y="0"/>
                  </a:lnTo>
                  <a:lnTo>
                    <a:pt x="0" y="49936"/>
                  </a:lnTo>
                  <a:lnTo>
                    <a:pt x="49923" y="49936"/>
                  </a:lnTo>
                  <a:lnTo>
                    <a:pt x="49923" y="0"/>
                  </a:lnTo>
                  <a:close/>
                </a:path>
                <a:path w="1693545" h="74295" extrusionOk="0">
                  <a:moveTo>
                    <a:pt x="1693151" y="23825"/>
                  </a:moveTo>
                  <a:lnTo>
                    <a:pt x="1643227" y="23825"/>
                  </a:lnTo>
                  <a:lnTo>
                    <a:pt x="1643227" y="73774"/>
                  </a:lnTo>
                  <a:lnTo>
                    <a:pt x="1693151" y="73774"/>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09" name="Google Shape;2609;p49"/>
            <p:cNvSpPr/>
            <p:nvPr/>
          </p:nvSpPr>
          <p:spPr>
            <a:xfrm>
              <a:off x="700646" y="1374774"/>
              <a:ext cx="3491229" cy="3571875"/>
            </a:xfrm>
            <a:custGeom>
              <a:avLst/>
              <a:gdLst/>
              <a:ahLst/>
              <a:cxnLst/>
              <a:rect l="l" t="t" r="r" b="b"/>
              <a:pathLst>
                <a:path w="3491229" h="3571875" extrusionOk="0">
                  <a:moveTo>
                    <a:pt x="3485096" y="3563531"/>
                  </a:moveTo>
                  <a:lnTo>
                    <a:pt x="0" y="3563531"/>
                  </a:lnTo>
                  <a:lnTo>
                    <a:pt x="0" y="3571468"/>
                  </a:lnTo>
                  <a:lnTo>
                    <a:pt x="3485096" y="3571468"/>
                  </a:lnTo>
                  <a:lnTo>
                    <a:pt x="3485096" y="3563531"/>
                  </a:lnTo>
                  <a:close/>
                </a:path>
                <a:path w="3491229" h="3571875" extrusionOk="0">
                  <a:moveTo>
                    <a:pt x="3490658" y="0"/>
                  </a:moveTo>
                  <a:lnTo>
                    <a:pt x="3482721" y="0"/>
                  </a:lnTo>
                  <a:lnTo>
                    <a:pt x="3482721" y="3550031"/>
                  </a:lnTo>
                  <a:lnTo>
                    <a:pt x="3490658" y="3550031"/>
                  </a:lnTo>
                  <a:lnTo>
                    <a:pt x="349065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610" name="Google Shape;2610;p49"/>
            <p:cNvPicPr preferRelativeResize="0"/>
            <p:nvPr/>
          </p:nvPicPr>
          <p:blipFill rotWithShape="1">
            <a:blip r:embed="rId12">
              <a:alphaModFix/>
            </a:blip>
            <a:srcRect/>
            <a:stretch/>
          </p:blipFill>
          <p:spPr>
            <a:xfrm>
              <a:off x="4053769" y="4808542"/>
              <a:ext cx="277859" cy="279445"/>
            </a:xfrm>
            <a:prstGeom prst="rect">
              <a:avLst/>
            </a:prstGeom>
            <a:noFill/>
            <a:ln>
              <a:noFill/>
            </a:ln>
          </p:spPr>
        </p:pic>
        <p:sp>
          <p:nvSpPr>
            <p:cNvPr id="2611" name="Google Shape;2611;p49"/>
            <p:cNvSpPr/>
            <p:nvPr/>
          </p:nvSpPr>
          <p:spPr>
            <a:xfrm>
              <a:off x="2733530" y="2982136"/>
              <a:ext cx="1493520" cy="1797685"/>
            </a:xfrm>
            <a:custGeom>
              <a:avLst/>
              <a:gdLst/>
              <a:ahLst/>
              <a:cxnLst/>
              <a:rect l="l" t="t" r="r" b="b"/>
              <a:pathLst>
                <a:path w="1493520" h="1797685" extrusionOk="0">
                  <a:moveTo>
                    <a:pt x="1493126" y="1797645"/>
                  </a:moveTo>
                  <a:lnTo>
                    <a:pt x="1446722" y="1717798"/>
                  </a:lnTo>
                  <a:lnTo>
                    <a:pt x="1429599" y="1573209"/>
                  </a:lnTo>
                  <a:lnTo>
                    <a:pt x="1440267" y="1257700"/>
                  </a:lnTo>
                  <a:lnTo>
                    <a:pt x="1477238" y="665097"/>
                  </a:lnTo>
                  <a:lnTo>
                    <a:pt x="1478750" y="635644"/>
                  </a:lnTo>
                  <a:lnTo>
                    <a:pt x="1479439" y="606199"/>
                  </a:lnTo>
                  <a:lnTo>
                    <a:pt x="1479253" y="576819"/>
                  </a:lnTo>
                  <a:lnTo>
                    <a:pt x="1478141" y="547557"/>
                  </a:lnTo>
                  <a:lnTo>
                    <a:pt x="1472932" y="489613"/>
                  </a:lnTo>
                  <a:lnTo>
                    <a:pt x="1463400" y="432812"/>
                  </a:lnTo>
                  <a:lnTo>
                    <a:pt x="1449134" y="377596"/>
                  </a:lnTo>
                  <a:lnTo>
                    <a:pt x="1429722" y="324409"/>
                  </a:lnTo>
                  <a:lnTo>
                    <a:pt x="1404753" y="273694"/>
                  </a:lnTo>
                  <a:lnTo>
                    <a:pt x="1373815" y="225895"/>
                  </a:lnTo>
                  <a:lnTo>
                    <a:pt x="1336496" y="181456"/>
                  </a:lnTo>
                  <a:lnTo>
                    <a:pt x="1292384" y="140819"/>
                  </a:lnTo>
                  <a:lnTo>
                    <a:pt x="1241068" y="104428"/>
                  </a:lnTo>
                  <a:lnTo>
                    <a:pt x="1182137" y="72728"/>
                  </a:lnTo>
                  <a:lnTo>
                    <a:pt x="1115178" y="46160"/>
                  </a:lnTo>
                  <a:lnTo>
                    <a:pt x="1078560" y="34940"/>
                  </a:lnTo>
                  <a:lnTo>
                    <a:pt x="1039780" y="25169"/>
                  </a:lnTo>
                  <a:lnTo>
                    <a:pt x="998788" y="16903"/>
                  </a:lnTo>
                  <a:lnTo>
                    <a:pt x="955532" y="10198"/>
                  </a:lnTo>
                  <a:lnTo>
                    <a:pt x="909960" y="5109"/>
                  </a:lnTo>
                  <a:lnTo>
                    <a:pt x="862021" y="1691"/>
                  </a:lnTo>
                  <a:lnTo>
                    <a:pt x="811663" y="0"/>
                  </a:lnTo>
                  <a:lnTo>
                    <a:pt x="758836" y="90"/>
                  </a:lnTo>
                  <a:lnTo>
                    <a:pt x="703487" y="2019"/>
                  </a:lnTo>
                  <a:lnTo>
                    <a:pt x="645565" y="5840"/>
                  </a:lnTo>
                  <a:lnTo>
                    <a:pt x="585019" y="11610"/>
                  </a:lnTo>
                  <a:lnTo>
                    <a:pt x="521797" y="19384"/>
                  </a:lnTo>
                  <a:lnTo>
                    <a:pt x="455848" y="29217"/>
                  </a:lnTo>
                  <a:lnTo>
                    <a:pt x="387120" y="41165"/>
                  </a:lnTo>
                  <a:lnTo>
                    <a:pt x="315562" y="55284"/>
                  </a:lnTo>
                  <a:lnTo>
                    <a:pt x="241122" y="71627"/>
                  </a:lnTo>
                  <a:lnTo>
                    <a:pt x="163750" y="90252"/>
                  </a:lnTo>
                  <a:lnTo>
                    <a:pt x="83393" y="111214"/>
                  </a:lnTo>
                  <a:lnTo>
                    <a:pt x="0" y="13456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12" name="Google Shape;2612;p49"/>
            <p:cNvSpPr/>
            <p:nvPr/>
          </p:nvSpPr>
          <p:spPr>
            <a:xfrm>
              <a:off x="2194012" y="3064115"/>
              <a:ext cx="1637664" cy="1574800"/>
            </a:xfrm>
            <a:custGeom>
              <a:avLst/>
              <a:gdLst/>
              <a:ahLst/>
              <a:cxnLst/>
              <a:rect l="l" t="t" r="r" b="b"/>
              <a:pathLst>
                <a:path w="1637664" h="1574800" extrusionOk="0">
                  <a:moveTo>
                    <a:pt x="1637598" y="179658"/>
                  </a:moveTo>
                  <a:lnTo>
                    <a:pt x="1158121" y="43425"/>
                  </a:lnTo>
                  <a:lnTo>
                    <a:pt x="862403" y="0"/>
                  </a:lnTo>
                  <a:lnTo>
                    <a:pt x="628140" y="51169"/>
                  </a:lnTo>
                  <a:lnTo>
                    <a:pt x="333028" y="198721"/>
                  </a:lnTo>
                  <a:lnTo>
                    <a:pt x="299655" y="218564"/>
                  </a:lnTo>
                  <a:lnTo>
                    <a:pt x="268116" y="241236"/>
                  </a:lnTo>
                  <a:lnTo>
                    <a:pt x="238398" y="266595"/>
                  </a:lnTo>
                  <a:lnTo>
                    <a:pt x="210490" y="294500"/>
                  </a:lnTo>
                  <a:lnTo>
                    <a:pt x="184380" y="324808"/>
                  </a:lnTo>
                  <a:lnTo>
                    <a:pt x="160054" y="357378"/>
                  </a:lnTo>
                  <a:lnTo>
                    <a:pt x="137501" y="392069"/>
                  </a:lnTo>
                  <a:lnTo>
                    <a:pt x="116708" y="428739"/>
                  </a:lnTo>
                  <a:lnTo>
                    <a:pt x="97662" y="467246"/>
                  </a:lnTo>
                  <a:lnTo>
                    <a:pt x="80353" y="507448"/>
                  </a:lnTo>
                  <a:lnTo>
                    <a:pt x="64766" y="549205"/>
                  </a:lnTo>
                  <a:lnTo>
                    <a:pt x="50891" y="592374"/>
                  </a:lnTo>
                  <a:lnTo>
                    <a:pt x="38714" y="636813"/>
                  </a:lnTo>
                  <a:lnTo>
                    <a:pt x="28223" y="682382"/>
                  </a:lnTo>
                  <a:lnTo>
                    <a:pt x="19406" y="728937"/>
                  </a:lnTo>
                  <a:lnTo>
                    <a:pt x="12251" y="776339"/>
                  </a:lnTo>
                  <a:lnTo>
                    <a:pt x="6745" y="824444"/>
                  </a:lnTo>
                  <a:lnTo>
                    <a:pt x="2876" y="873112"/>
                  </a:lnTo>
                  <a:lnTo>
                    <a:pt x="632" y="922201"/>
                  </a:lnTo>
                  <a:lnTo>
                    <a:pt x="0" y="971568"/>
                  </a:lnTo>
                  <a:lnTo>
                    <a:pt x="967" y="1021073"/>
                  </a:lnTo>
                  <a:lnTo>
                    <a:pt x="3523" y="1070574"/>
                  </a:lnTo>
                  <a:lnTo>
                    <a:pt x="7653" y="1119929"/>
                  </a:lnTo>
                  <a:lnTo>
                    <a:pt x="13347" y="1168997"/>
                  </a:lnTo>
                  <a:lnTo>
                    <a:pt x="20591" y="1217635"/>
                  </a:lnTo>
                  <a:lnTo>
                    <a:pt x="29374" y="1265703"/>
                  </a:lnTo>
                  <a:lnTo>
                    <a:pt x="39682" y="1313058"/>
                  </a:lnTo>
                  <a:lnTo>
                    <a:pt x="51505" y="1359559"/>
                  </a:lnTo>
                  <a:lnTo>
                    <a:pt x="64828" y="1405065"/>
                  </a:lnTo>
                  <a:lnTo>
                    <a:pt x="79641" y="1449433"/>
                  </a:lnTo>
                  <a:lnTo>
                    <a:pt x="95930" y="1492522"/>
                  </a:lnTo>
                  <a:lnTo>
                    <a:pt x="113684" y="1534190"/>
                  </a:lnTo>
                  <a:lnTo>
                    <a:pt x="132889" y="157429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13" name="Google Shape;2613;p49"/>
            <p:cNvSpPr/>
            <p:nvPr/>
          </p:nvSpPr>
          <p:spPr>
            <a:xfrm>
              <a:off x="4319207" y="4894257"/>
              <a:ext cx="55879" cy="101600"/>
            </a:xfrm>
            <a:custGeom>
              <a:avLst/>
              <a:gdLst/>
              <a:ahLst/>
              <a:cxnLst/>
              <a:rect l="l" t="t" r="r" b="b"/>
              <a:pathLst>
                <a:path w="55879" h="101600" extrusionOk="0">
                  <a:moveTo>
                    <a:pt x="2959" y="0"/>
                  </a:moveTo>
                  <a:lnTo>
                    <a:pt x="0" y="101104"/>
                  </a:lnTo>
                  <a:lnTo>
                    <a:pt x="55499" y="17843"/>
                  </a:lnTo>
                  <a:lnTo>
                    <a:pt x="295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14" name="Google Shape;2614;p49"/>
            <p:cNvSpPr/>
            <p:nvPr/>
          </p:nvSpPr>
          <p:spPr>
            <a:xfrm>
              <a:off x="4009003" y="1608488"/>
              <a:ext cx="128904" cy="3274695"/>
            </a:xfrm>
            <a:custGeom>
              <a:avLst/>
              <a:gdLst/>
              <a:ahLst/>
              <a:cxnLst/>
              <a:rect l="l" t="t" r="r" b="b"/>
              <a:pathLst>
                <a:path w="128904" h="3274695" extrusionOk="0">
                  <a:moveTo>
                    <a:pt x="128701" y="327454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15" name="Google Shape;2615;p49"/>
            <p:cNvSpPr/>
            <p:nvPr/>
          </p:nvSpPr>
          <p:spPr>
            <a:xfrm>
              <a:off x="3991273" y="1683366"/>
              <a:ext cx="43814" cy="43814"/>
            </a:xfrm>
            <a:custGeom>
              <a:avLst/>
              <a:gdLst/>
              <a:ahLst/>
              <a:cxnLst/>
              <a:rect l="l" t="t" r="r" b="b"/>
              <a:pathLst>
                <a:path w="43814" h="43814" extrusionOk="0">
                  <a:moveTo>
                    <a:pt x="18034" y="0"/>
                  </a:moveTo>
                  <a:lnTo>
                    <a:pt x="9903" y="3093"/>
                  </a:lnTo>
                  <a:lnTo>
                    <a:pt x="3802" y="8863"/>
                  </a:lnTo>
                  <a:lnTo>
                    <a:pt x="308" y="16496"/>
                  </a:lnTo>
                  <a:lnTo>
                    <a:pt x="0" y="25184"/>
                  </a:lnTo>
                  <a:lnTo>
                    <a:pt x="3086" y="33316"/>
                  </a:lnTo>
                  <a:lnTo>
                    <a:pt x="8853" y="39420"/>
                  </a:lnTo>
                  <a:lnTo>
                    <a:pt x="16489" y="42914"/>
                  </a:lnTo>
                  <a:lnTo>
                    <a:pt x="25184" y="43218"/>
                  </a:lnTo>
                  <a:lnTo>
                    <a:pt x="33315" y="40124"/>
                  </a:lnTo>
                  <a:lnTo>
                    <a:pt x="39416" y="34355"/>
                  </a:lnTo>
                  <a:lnTo>
                    <a:pt x="42909" y="26721"/>
                  </a:lnTo>
                  <a:lnTo>
                    <a:pt x="43218" y="18034"/>
                  </a:lnTo>
                  <a:lnTo>
                    <a:pt x="40126" y="9908"/>
                  </a:lnTo>
                  <a:lnTo>
                    <a:pt x="34359" y="3806"/>
                  </a:lnTo>
                  <a:lnTo>
                    <a:pt x="26726" y="310"/>
                  </a:lnTo>
                  <a:lnTo>
                    <a:pt x="1803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16" name="Google Shape;2616;p49"/>
            <p:cNvSpPr/>
            <p:nvPr/>
          </p:nvSpPr>
          <p:spPr>
            <a:xfrm>
              <a:off x="3991273" y="1683366"/>
              <a:ext cx="43814" cy="43814"/>
            </a:xfrm>
            <a:custGeom>
              <a:avLst/>
              <a:gdLst/>
              <a:ahLst/>
              <a:cxnLst/>
              <a:rect l="l" t="t" r="r" b="b"/>
              <a:pathLst>
                <a:path w="43814" h="43814" extrusionOk="0">
                  <a:moveTo>
                    <a:pt x="25184" y="43218"/>
                  </a:moveTo>
                  <a:lnTo>
                    <a:pt x="33315" y="40124"/>
                  </a:lnTo>
                  <a:lnTo>
                    <a:pt x="39416" y="34355"/>
                  </a:lnTo>
                  <a:lnTo>
                    <a:pt x="42909" y="26721"/>
                  </a:lnTo>
                  <a:lnTo>
                    <a:pt x="43218" y="18034"/>
                  </a:lnTo>
                  <a:lnTo>
                    <a:pt x="40126" y="9908"/>
                  </a:lnTo>
                  <a:lnTo>
                    <a:pt x="34359" y="3806"/>
                  </a:lnTo>
                  <a:lnTo>
                    <a:pt x="26726" y="310"/>
                  </a:lnTo>
                  <a:lnTo>
                    <a:pt x="18034" y="0"/>
                  </a:lnTo>
                  <a:lnTo>
                    <a:pt x="9903" y="3093"/>
                  </a:lnTo>
                  <a:lnTo>
                    <a:pt x="3802" y="8863"/>
                  </a:lnTo>
                  <a:lnTo>
                    <a:pt x="308" y="16496"/>
                  </a:lnTo>
                  <a:lnTo>
                    <a:pt x="0" y="25184"/>
                  </a:lnTo>
                  <a:lnTo>
                    <a:pt x="3086" y="33316"/>
                  </a:lnTo>
                  <a:lnTo>
                    <a:pt x="8853" y="39420"/>
                  </a:lnTo>
                  <a:lnTo>
                    <a:pt x="16489" y="42914"/>
                  </a:lnTo>
                  <a:lnTo>
                    <a:pt x="25184" y="43218"/>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17" name="Google Shape;2617;p49"/>
            <p:cNvSpPr/>
            <p:nvPr/>
          </p:nvSpPr>
          <p:spPr>
            <a:xfrm>
              <a:off x="3987980" y="1566042"/>
              <a:ext cx="48260" cy="85089"/>
            </a:xfrm>
            <a:custGeom>
              <a:avLst/>
              <a:gdLst/>
              <a:ahLst/>
              <a:cxnLst/>
              <a:rect l="l" t="t" r="r" b="b"/>
              <a:pathLst>
                <a:path w="48260" h="85089" extrusionOk="0">
                  <a:moveTo>
                    <a:pt x="19697" y="0"/>
                  </a:moveTo>
                  <a:lnTo>
                    <a:pt x="0" y="84467"/>
                  </a:lnTo>
                  <a:lnTo>
                    <a:pt x="48069" y="82956"/>
                  </a:lnTo>
                  <a:lnTo>
                    <a:pt x="1969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18" name="Google Shape;2618;p49"/>
            <p:cNvSpPr/>
            <p:nvPr/>
          </p:nvSpPr>
          <p:spPr>
            <a:xfrm>
              <a:off x="2603837" y="1604517"/>
              <a:ext cx="1273810" cy="1514475"/>
            </a:xfrm>
            <a:custGeom>
              <a:avLst/>
              <a:gdLst/>
              <a:ahLst/>
              <a:cxnLst/>
              <a:rect l="l" t="t" r="r" b="b"/>
              <a:pathLst>
                <a:path w="1273810" h="1514475" extrusionOk="0">
                  <a:moveTo>
                    <a:pt x="1273365" y="0"/>
                  </a:moveTo>
                  <a:lnTo>
                    <a:pt x="0" y="1513916"/>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19" name="Google Shape;2619;p49"/>
            <p:cNvSpPr/>
            <p:nvPr/>
          </p:nvSpPr>
          <p:spPr>
            <a:xfrm>
              <a:off x="2644445" y="3022969"/>
              <a:ext cx="43180" cy="43180"/>
            </a:xfrm>
            <a:custGeom>
              <a:avLst/>
              <a:gdLst/>
              <a:ahLst/>
              <a:cxnLst/>
              <a:rect l="l" t="t" r="r" b="b"/>
              <a:pathLst>
                <a:path w="43180" h="43180" extrusionOk="0">
                  <a:moveTo>
                    <a:pt x="25400" y="0"/>
                  </a:moveTo>
                  <a:lnTo>
                    <a:pt x="17004" y="148"/>
                  </a:lnTo>
                  <a:lnTo>
                    <a:pt x="9275" y="3435"/>
                  </a:lnTo>
                  <a:lnTo>
                    <a:pt x="3187" y="9651"/>
                  </a:lnTo>
                  <a:lnTo>
                    <a:pt x="0" y="17738"/>
                  </a:lnTo>
                  <a:lnTo>
                    <a:pt x="150" y="26131"/>
                  </a:lnTo>
                  <a:lnTo>
                    <a:pt x="3431" y="33859"/>
                  </a:lnTo>
                  <a:lnTo>
                    <a:pt x="9638" y="39953"/>
                  </a:lnTo>
                  <a:lnTo>
                    <a:pt x="17734" y="43140"/>
                  </a:lnTo>
                  <a:lnTo>
                    <a:pt x="26134" y="42988"/>
                  </a:lnTo>
                  <a:lnTo>
                    <a:pt x="33864" y="39703"/>
                  </a:lnTo>
                  <a:lnTo>
                    <a:pt x="39953" y="33489"/>
                  </a:lnTo>
                  <a:lnTo>
                    <a:pt x="43153" y="25405"/>
                  </a:lnTo>
                  <a:lnTo>
                    <a:pt x="43003" y="17010"/>
                  </a:lnTo>
                  <a:lnTo>
                    <a:pt x="39712" y="9282"/>
                  </a:lnTo>
                  <a:lnTo>
                    <a:pt x="33489" y="3199"/>
                  </a:lnTo>
                  <a:lnTo>
                    <a:pt x="2540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0" name="Google Shape;2620;p49"/>
            <p:cNvSpPr/>
            <p:nvPr/>
          </p:nvSpPr>
          <p:spPr>
            <a:xfrm>
              <a:off x="2644445" y="3022969"/>
              <a:ext cx="43180" cy="43180"/>
            </a:xfrm>
            <a:custGeom>
              <a:avLst/>
              <a:gdLst/>
              <a:ahLst/>
              <a:cxnLst/>
              <a:rect l="l" t="t" r="r" b="b"/>
              <a:pathLst>
                <a:path w="43180" h="43180" extrusionOk="0">
                  <a:moveTo>
                    <a:pt x="33489" y="3199"/>
                  </a:moveTo>
                  <a:lnTo>
                    <a:pt x="25400" y="0"/>
                  </a:lnTo>
                  <a:lnTo>
                    <a:pt x="17004" y="148"/>
                  </a:lnTo>
                  <a:lnTo>
                    <a:pt x="9275" y="3435"/>
                  </a:lnTo>
                  <a:lnTo>
                    <a:pt x="3187" y="9651"/>
                  </a:lnTo>
                  <a:lnTo>
                    <a:pt x="0" y="17738"/>
                  </a:lnTo>
                  <a:lnTo>
                    <a:pt x="150" y="26131"/>
                  </a:lnTo>
                  <a:lnTo>
                    <a:pt x="3431" y="33859"/>
                  </a:lnTo>
                  <a:lnTo>
                    <a:pt x="9638" y="39953"/>
                  </a:lnTo>
                  <a:lnTo>
                    <a:pt x="17734" y="43140"/>
                  </a:lnTo>
                  <a:lnTo>
                    <a:pt x="26134" y="42988"/>
                  </a:lnTo>
                  <a:lnTo>
                    <a:pt x="33864" y="39703"/>
                  </a:lnTo>
                  <a:lnTo>
                    <a:pt x="39953" y="33489"/>
                  </a:lnTo>
                  <a:lnTo>
                    <a:pt x="43153" y="25405"/>
                  </a:lnTo>
                  <a:lnTo>
                    <a:pt x="43003" y="17010"/>
                  </a:lnTo>
                  <a:lnTo>
                    <a:pt x="39712" y="9282"/>
                  </a:lnTo>
                  <a:lnTo>
                    <a:pt x="33489" y="3199"/>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1" name="Google Shape;2621;p49"/>
            <p:cNvSpPr/>
            <p:nvPr/>
          </p:nvSpPr>
          <p:spPr>
            <a:xfrm>
              <a:off x="2268677" y="3070288"/>
              <a:ext cx="1770379" cy="1886585"/>
            </a:xfrm>
            <a:custGeom>
              <a:avLst/>
              <a:gdLst/>
              <a:ahLst/>
              <a:cxnLst/>
              <a:rect l="l" t="t" r="r" b="b"/>
              <a:pathLst>
                <a:path w="1770379" h="1886585" extrusionOk="0">
                  <a:moveTo>
                    <a:pt x="66306" y="1584452"/>
                  </a:moveTo>
                  <a:lnTo>
                    <a:pt x="50736" y="1485595"/>
                  </a:lnTo>
                  <a:lnTo>
                    <a:pt x="0" y="1508074"/>
                  </a:lnTo>
                  <a:lnTo>
                    <a:pt x="66306" y="1584452"/>
                  </a:lnTo>
                  <a:close/>
                </a:path>
                <a:path w="1770379" h="1886585" extrusionOk="0">
                  <a:moveTo>
                    <a:pt x="379018" y="31280"/>
                  </a:moveTo>
                  <a:lnTo>
                    <a:pt x="342493" y="0"/>
                  </a:lnTo>
                  <a:lnTo>
                    <a:pt x="307530" y="80391"/>
                  </a:lnTo>
                  <a:lnTo>
                    <a:pt x="379018" y="31280"/>
                  </a:lnTo>
                  <a:close/>
                </a:path>
                <a:path w="1770379" h="1886585" extrusionOk="0">
                  <a:moveTo>
                    <a:pt x="535838" y="55143"/>
                  </a:moveTo>
                  <a:lnTo>
                    <a:pt x="522998" y="1155"/>
                  </a:lnTo>
                  <a:lnTo>
                    <a:pt x="435813" y="52412"/>
                  </a:lnTo>
                  <a:lnTo>
                    <a:pt x="535838" y="55143"/>
                  </a:lnTo>
                  <a:close/>
                </a:path>
                <a:path w="1770379" h="1886585" extrusionOk="0">
                  <a:moveTo>
                    <a:pt x="670140" y="526351"/>
                  </a:moveTo>
                  <a:lnTo>
                    <a:pt x="571423" y="504317"/>
                  </a:lnTo>
                  <a:lnTo>
                    <a:pt x="642683" y="574573"/>
                  </a:lnTo>
                  <a:lnTo>
                    <a:pt x="670140" y="526351"/>
                  </a:lnTo>
                  <a:close/>
                </a:path>
                <a:path w="1770379" h="1886585" extrusionOk="0">
                  <a:moveTo>
                    <a:pt x="1770176" y="1857654"/>
                  </a:moveTo>
                  <a:lnTo>
                    <a:pt x="1673834" y="1830628"/>
                  </a:lnTo>
                  <a:lnTo>
                    <a:pt x="1673123" y="1886115"/>
                  </a:lnTo>
                  <a:lnTo>
                    <a:pt x="1770176" y="185765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2" name="Google Shape;2622;p49"/>
            <p:cNvSpPr/>
            <p:nvPr/>
          </p:nvSpPr>
          <p:spPr>
            <a:xfrm>
              <a:off x="3314900" y="3567808"/>
              <a:ext cx="67310" cy="102235"/>
            </a:xfrm>
            <a:custGeom>
              <a:avLst/>
              <a:gdLst/>
              <a:ahLst/>
              <a:cxnLst/>
              <a:rect l="l" t="t" r="r" b="b"/>
              <a:pathLst>
                <a:path w="67310" h="102235" extrusionOk="0">
                  <a:moveTo>
                    <a:pt x="66713" y="101663"/>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3" name="Google Shape;2623;p49"/>
            <p:cNvSpPr/>
            <p:nvPr/>
          </p:nvSpPr>
          <p:spPr>
            <a:xfrm>
              <a:off x="2858491" y="3584757"/>
              <a:ext cx="415289" cy="199389"/>
            </a:xfrm>
            <a:custGeom>
              <a:avLst/>
              <a:gdLst/>
              <a:ahLst/>
              <a:cxnLst/>
              <a:rect l="l" t="t" r="r" b="b"/>
              <a:pathLst>
                <a:path w="415289" h="199389" extrusionOk="0">
                  <a:moveTo>
                    <a:pt x="0" y="0"/>
                  </a:moveTo>
                  <a:lnTo>
                    <a:pt x="415112" y="19908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4" name="Google Shape;2624;p49"/>
            <p:cNvSpPr/>
            <p:nvPr/>
          </p:nvSpPr>
          <p:spPr>
            <a:xfrm>
              <a:off x="2746339" y="4921661"/>
              <a:ext cx="1218564" cy="7620"/>
            </a:xfrm>
            <a:custGeom>
              <a:avLst/>
              <a:gdLst/>
              <a:ahLst/>
              <a:cxnLst/>
              <a:rect l="l" t="t" r="r" b="b"/>
              <a:pathLst>
                <a:path w="1218564" h="7620" extrusionOk="0">
                  <a:moveTo>
                    <a:pt x="0" y="0"/>
                  </a:moveTo>
                  <a:lnTo>
                    <a:pt x="1218222" y="742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5" name="Google Shape;2625;p49"/>
            <p:cNvSpPr/>
            <p:nvPr/>
          </p:nvSpPr>
          <p:spPr>
            <a:xfrm>
              <a:off x="3182750" y="1563475"/>
              <a:ext cx="347345" cy="96519"/>
            </a:xfrm>
            <a:custGeom>
              <a:avLst/>
              <a:gdLst/>
              <a:ahLst/>
              <a:cxnLst/>
              <a:rect l="l" t="t" r="r" b="b"/>
              <a:pathLst>
                <a:path w="347345" h="96519" extrusionOk="0">
                  <a:moveTo>
                    <a:pt x="0" y="95986"/>
                  </a:moveTo>
                  <a:lnTo>
                    <a:pt x="347065"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6" name="Google Shape;2626;p49"/>
            <p:cNvSpPr/>
            <p:nvPr/>
          </p:nvSpPr>
          <p:spPr>
            <a:xfrm>
              <a:off x="3251708" y="1555635"/>
              <a:ext cx="313054" cy="2250440"/>
            </a:xfrm>
            <a:custGeom>
              <a:avLst/>
              <a:gdLst/>
              <a:ahLst/>
              <a:cxnLst/>
              <a:rect l="l" t="t" r="r" b="b"/>
              <a:pathLst>
                <a:path w="313054" h="2250440" extrusionOk="0">
                  <a:moveTo>
                    <a:pt x="43789" y="2227669"/>
                  </a:moveTo>
                  <a:lnTo>
                    <a:pt x="41859" y="2219198"/>
                  </a:lnTo>
                  <a:lnTo>
                    <a:pt x="36995" y="2212352"/>
                  </a:lnTo>
                  <a:lnTo>
                    <a:pt x="29933" y="2207831"/>
                  </a:lnTo>
                  <a:lnTo>
                    <a:pt x="21361" y="2206307"/>
                  </a:lnTo>
                  <a:lnTo>
                    <a:pt x="12877" y="2208238"/>
                  </a:lnTo>
                  <a:lnTo>
                    <a:pt x="6032" y="2213102"/>
                  </a:lnTo>
                  <a:lnTo>
                    <a:pt x="1511" y="2220163"/>
                  </a:lnTo>
                  <a:lnTo>
                    <a:pt x="0" y="2228723"/>
                  </a:lnTo>
                  <a:lnTo>
                    <a:pt x="1930" y="2237219"/>
                  </a:lnTo>
                  <a:lnTo>
                    <a:pt x="6781" y="2244064"/>
                  </a:lnTo>
                  <a:lnTo>
                    <a:pt x="13855" y="2248585"/>
                  </a:lnTo>
                  <a:lnTo>
                    <a:pt x="22415" y="2250097"/>
                  </a:lnTo>
                  <a:lnTo>
                    <a:pt x="30899" y="2248179"/>
                  </a:lnTo>
                  <a:lnTo>
                    <a:pt x="37744" y="2243315"/>
                  </a:lnTo>
                  <a:lnTo>
                    <a:pt x="42278" y="2236241"/>
                  </a:lnTo>
                  <a:lnTo>
                    <a:pt x="43789" y="2227669"/>
                  </a:lnTo>
                  <a:close/>
                </a:path>
                <a:path w="313054" h="2250440" extrusionOk="0">
                  <a:moveTo>
                    <a:pt x="151803" y="2113305"/>
                  </a:moveTo>
                  <a:lnTo>
                    <a:pt x="149872" y="2104834"/>
                  </a:lnTo>
                  <a:lnTo>
                    <a:pt x="145008" y="2097989"/>
                  </a:lnTo>
                  <a:lnTo>
                    <a:pt x="137947" y="2093455"/>
                  </a:lnTo>
                  <a:lnTo>
                    <a:pt x="129374" y="2091944"/>
                  </a:lnTo>
                  <a:lnTo>
                    <a:pt x="120891" y="2093874"/>
                  </a:lnTo>
                  <a:lnTo>
                    <a:pt x="114046" y="2098738"/>
                  </a:lnTo>
                  <a:lnTo>
                    <a:pt x="109524" y="2105799"/>
                  </a:lnTo>
                  <a:lnTo>
                    <a:pt x="108013" y="2114359"/>
                  </a:lnTo>
                  <a:lnTo>
                    <a:pt x="109943" y="2122843"/>
                  </a:lnTo>
                  <a:lnTo>
                    <a:pt x="114795" y="2129701"/>
                  </a:lnTo>
                  <a:lnTo>
                    <a:pt x="121869" y="2134222"/>
                  </a:lnTo>
                  <a:lnTo>
                    <a:pt x="130429" y="2135733"/>
                  </a:lnTo>
                  <a:lnTo>
                    <a:pt x="138912" y="2133816"/>
                  </a:lnTo>
                  <a:lnTo>
                    <a:pt x="145757" y="2128951"/>
                  </a:lnTo>
                  <a:lnTo>
                    <a:pt x="150291" y="2121878"/>
                  </a:lnTo>
                  <a:lnTo>
                    <a:pt x="151803" y="2113305"/>
                  </a:lnTo>
                  <a:close/>
                </a:path>
                <a:path w="313054" h="2250440" extrusionOk="0">
                  <a:moveTo>
                    <a:pt x="312775" y="2679"/>
                  </a:moveTo>
                  <a:lnTo>
                    <a:pt x="226098" y="0"/>
                  </a:lnTo>
                  <a:lnTo>
                    <a:pt x="237045" y="46837"/>
                  </a:lnTo>
                  <a:lnTo>
                    <a:pt x="312775" y="2679"/>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7" name="Google Shape;2627;p49"/>
            <p:cNvSpPr/>
            <p:nvPr/>
          </p:nvSpPr>
          <p:spPr>
            <a:xfrm>
              <a:off x="3986192" y="4277250"/>
              <a:ext cx="234314" cy="775970"/>
            </a:xfrm>
            <a:custGeom>
              <a:avLst/>
              <a:gdLst/>
              <a:ahLst/>
              <a:cxnLst/>
              <a:rect l="l" t="t" r="r" b="b"/>
              <a:pathLst>
                <a:path w="234314" h="775970" extrusionOk="0">
                  <a:moveTo>
                    <a:pt x="234111" y="775741"/>
                  </a:moveTo>
                  <a:lnTo>
                    <a:pt x="64121" y="753790"/>
                  </a:lnTo>
                  <a:lnTo>
                    <a:pt x="0" y="665667"/>
                  </a:lnTo>
                  <a:lnTo>
                    <a:pt x="35033" y="438645"/>
                  </a:lnTo>
                  <a:lnTo>
                    <a:pt x="16250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8" name="Google Shape;2628;p49"/>
            <p:cNvSpPr/>
            <p:nvPr/>
          </p:nvSpPr>
          <p:spPr>
            <a:xfrm>
              <a:off x="4234704" y="4272701"/>
              <a:ext cx="144779" cy="640714"/>
            </a:xfrm>
            <a:custGeom>
              <a:avLst/>
              <a:gdLst/>
              <a:ahLst/>
              <a:cxnLst/>
              <a:rect l="l" t="t" r="r" b="b"/>
              <a:pathLst>
                <a:path w="144779" h="640714" extrusionOk="0">
                  <a:moveTo>
                    <a:pt x="0" y="0"/>
                  </a:moveTo>
                  <a:lnTo>
                    <a:pt x="99062" y="146925"/>
                  </a:lnTo>
                  <a:lnTo>
                    <a:pt x="143654" y="262620"/>
                  </a:lnTo>
                  <a:lnTo>
                    <a:pt x="144191" y="407133"/>
                  </a:lnTo>
                  <a:lnTo>
                    <a:pt x="111086" y="64051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29" name="Google Shape;2629;p49"/>
            <p:cNvSpPr/>
            <p:nvPr/>
          </p:nvSpPr>
          <p:spPr>
            <a:xfrm>
              <a:off x="3273601" y="3669475"/>
              <a:ext cx="108585" cy="114935"/>
            </a:xfrm>
            <a:custGeom>
              <a:avLst/>
              <a:gdLst/>
              <a:ahLst/>
              <a:cxnLst/>
              <a:rect l="l" t="t" r="r" b="b"/>
              <a:pathLst>
                <a:path w="108585" h="114935" extrusionOk="0">
                  <a:moveTo>
                    <a:pt x="0" y="114363"/>
                  </a:moveTo>
                  <a:lnTo>
                    <a:pt x="108013"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630" name="Google Shape;2630;p49"/>
            <p:cNvPicPr preferRelativeResize="0"/>
            <p:nvPr/>
          </p:nvPicPr>
          <p:blipFill rotWithShape="1">
            <a:blip r:embed="rId6">
              <a:alphaModFix/>
            </a:blip>
            <a:srcRect/>
            <a:stretch/>
          </p:blipFill>
          <p:spPr>
            <a:xfrm>
              <a:off x="2714292" y="3473504"/>
              <a:ext cx="137020" cy="137033"/>
            </a:xfrm>
            <a:prstGeom prst="rect">
              <a:avLst/>
            </a:prstGeom>
            <a:noFill/>
            <a:ln>
              <a:noFill/>
            </a:ln>
          </p:spPr>
        </p:pic>
      </p:grpSp>
      <p:grpSp>
        <p:nvGrpSpPr>
          <p:cNvPr id="2631" name="Google Shape;2631;p49"/>
          <p:cNvGrpSpPr/>
          <p:nvPr/>
        </p:nvGrpSpPr>
        <p:grpSpPr>
          <a:xfrm>
            <a:off x="4648930" y="399214"/>
            <a:ext cx="3642277" cy="3651146"/>
            <a:chOff x="697483" y="1372514"/>
            <a:chExt cx="3883025" cy="3958311"/>
          </a:xfrm>
        </p:grpSpPr>
        <p:sp>
          <p:nvSpPr>
            <p:cNvPr id="2632" name="Google Shape;2632;p49"/>
            <p:cNvSpPr/>
            <p:nvPr/>
          </p:nvSpPr>
          <p:spPr>
            <a:xfrm>
              <a:off x="700658" y="1374775"/>
              <a:ext cx="3879850" cy="3956050"/>
            </a:xfrm>
            <a:custGeom>
              <a:avLst/>
              <a:gdLst/>
              <a:ahLst/>
              <a:cxnLst/>
              <a:rect l="l" t="t" r="r" b="b"/>
              <a:pathLst>
                <a:path w="3879850" h="3956050" extrusionOk="0">
                  <a:moveTo>
                    <a:pt x="0" y="3956050"/>
                  </a:moveTo>
                  <a:lnTo>
                    <a:pt x="3879850" y="3956050"/>
                  </a:lnTo>
                  <a:lnTo>
                    <a:pt x="3879850" y="0"/>
                  </a:lnTo>
                  <a:lnTo>
                    <a:pt x="0" y="0"/>
                  </a:lnTo>
                  <a:lnTo>
                    <a:pt x="0" y="39560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33" name="Google Shape;2633;p49"/>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34" name="Google Shape;2634;p49"/>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635" name="Google Shape;2635;p49"/>
          <p:cNvSpPr txBox="1"/>
          <p:nvPr/>
        </p:nvSpPr>
        <p:spPr>
          <a:xfrm>
            <a:off x="6553632" y="2336132"/>
            <a:ext cx="2016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2636" name="Google Shape;2636;p49"/>
          <p:cNvPicPr preferRelativeResize="0"/>
          <p:nvPr/>
        </p:nvPicPr>
        <p:blipFill rotWithShape="1">
          <a:blip r:embed="rId5">
            <a:alphaModFix/>
          </a:blip>
          <a:srcRect/>
          <a:stretch/>
        </p:blipFill>
        <p:spPr>
          <a:xfrm>
            <a:off x="7938479" y="3721767"/>
            <a:ext cx="128533" cy="126386"/>
          </a:xfrm>
          <a:prstGeom prst="rect">
            <a:avLst/>
          </a:prstGeom>
          <a:noFill/>
          <a:ln>
            <a:noFill/>
          </a:ln>
        </p:spPr>
      </p:pic>
      <p:sp>
        <p:nvSpPr>
          <p:cNvPr id="2637" name="Google Shape;2637;p49"/>
          <p:cNvSpPr txBox="1"/>
          <p:nvPr/>
        </p:nvSpPr>
        <p:spPr>
          <a:xfrm>
            <a:off x="7946355" y="3721789"/>
            <a:ext cx="1608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2638" name="Google Shape;2638;p49"/>
          <p:cNvPicPr preferRelativeResize="0"/>
          <p:nvPr/>
        </p:nvPicPr>
        <p:blipFill rotWithShape="1">
          <a:blip r:embed="rId7">
            <a:alphaModFix/>
          </a:blip>
          <a:srcRect/>
          <a:stretch/>
        </p:blipFill>
        <p:spPr>
          <a:xfrm>
            <a:off x="6999470" y="2305181"/>
            <a:ext cx="134478" cy="132255"/>
          </a:xfrm>
          <a:prstGeom prst="rect">
            <a:avLst/>
          </a:prstGeom>
          <a:noFill/>
          <a:ln>
            <a:noFill/>
          </a:ln>
        </p:spPr>
      </p:pic>
      <p:sp>
        <p:nvSpPr>
          <p:cNvPr id="2639" name="Google Shape;2639;p49"/>
          <p:cNvSpPr txBox="1"/>
          <p:nvPr/>
        </p:nvSpPr>
        <p:spPr>
          <a:xfrm>
            <a:off x="7015452" y="2307099"/>
            <a:ext cx="2418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2640" name="Google Shape;2640;p49"/>
          <p:cNvPicPr preferRelativeResize="0"/>
          <p:nvPr/>
        </p:nvPicPr>
        <p:blipFill rotWithShape="1">
          <a:blip r:embed="rId7">
            <a:alphaModFix/>
          </a:blip>
          <a:srcRect/>
          <a:stretch/>
        </p:blipFill>
        <p:spPr>
          <a:xfrm>
            <a:off x="7855084" y="2959804"/>
            <a:ext cx="134489" cy="132243"/>
          </a:xfrm>
          <a:prstGeom prst="rect">
            <a:avLst/>
          </a:prstGeom>
          <a:noFill/>
          <a:ln>
            <a:noFill/>
          </a:ln>
        </p:spPr>
      </p:pic>
      <p:sp>
        <p:nvSpPr>
          <p:cNvPr id="2641" name="Google Shape;2641;p49"/>
          <p:cNvSpPr txBox="1"/>
          <p:nvPr/>
        </p:nvSpPr>
        <p:spPr>
          <a:xfrm>
            <a:off x="7865914" y="2962756"/>
            <a:ext cx="2016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642" name="Google Shape;2642;p49"/>
          <p:cNvPicPr preferRelativeResize="0"/>
          <p:nvPr/>
        </p:nvPicPr>
        <p:blipFill rotWithShape="1">
          <a:blip r:embed="rId13">
            <a:alphaModFix/>
          </a:blip>
          <a:srcRect/>
          <a:stretch/>
        </p:blipFill>
        <p:spPr>
          <a:xfrm>
            <a:off x="6863774" y="616177"/>
            <a:ext cx="119755" cy="117764"/>
          </a:xfrm>
          <a:prstGeom prst="rect">
            <a:avLst/>
          </a:prstGeom>
          <a:noFill/>
          <a:ln>
            <a:noFill/>
          </a:ln>
        </p:spPr>
      </p:pic>
      <p:sp>
        <p:nvSpPr>
          <p:cNvPr id="2643" name="Google Shape;2643;p49"/>
          <p:cNvSpPr txBox="1"/>
          <p:nvPr/>
        </p:nvSpPr>
        <p:spPr>
          <a:xfrm>
            <a:off x="6870627" y="444625"/>
            <a:ext cx="1236600" cy="645300"/>
          </a:xfrm>
          <a:prstGeom prst="rect">
            <a:avLst/>
          </a:prstGeom>
          <a:noFill/>
          <a:ln>
            <a:noFill/>
          </a:ln>
        </p:spPr>
        <p:txBody>
          <a:bodyPr spcFirstLastPara="1" wrap="square" lIns="0" tIns="12700" rIns="0" bIns="0" anchor="t" anchorCtr="0">
            <a:spAutoFit/>
          </a:bodyPr>
          <a:lstStyle/>
          <a:p>
            <a:pPr marL="550545" lvl="0" indent="0" algn="l" rtl="0">
              <a:lnSpc>
                <a:spcPct val="100000"/>
              </a:lnSpc>
              <a:spcBef>
                <a:spcPts val="0"/>
              </a:spcBef>
              <a:spcAft>
                <a:spcPts val="0"/>
              </a:spcAft>
              <a:buNone/>
            </a:pPr>
            <a:r>
              <a:rPr lang="en" sz="700" b="1">
                <a:latin typeface="Arial"/>
                <a:ea typeface="Arial"/>
                <a:cs typeface="Arial"/>
                <a:sym typeface="Arial"/>
              </a:rPr>
              <a:t>NO CATCH</a:t>
            </a:r>
            <a:endParaRPr sz="700">
              <a:latin typeface="Arial"/>
              <a:ea typeface="Arial"/>
              <a:cs typeface="Arial"/>
              <a:sym typeface="Arial"/>
            </a:endParaRPr>
          </a:p>
          <a:p>
            <a:pPr marL="12700" lvl="0" indent="0" algn="l" rtl="0">
              <a:lnSpc>
                <a:spcPct val="100000"/>
              </a:lnSpc>
              <a:spcBef>
                <a:spcPts val="615"/>
              </a:spcBef>
              <a:spcAft>
                <a:spcPts val="0"/>
              </a:spcAft>
              <a:buNone/>
            </a:pPr>
            <a:r>
              <a:rPr lang="en" sz="650" b="1">
                <a:latin typeface="Arial"/>
                <a:ea typeface="Arial"/>
                <a:cs typeface="Arial"/>
                <a:sym typeface="Arial"/>
              </a:rPr>
              <a:t>CF</a:t>
            </a:r>
            <a:endParaRPr sz="650">
              <a:latin typeface="Arial"/>
              <a:ea typeface="Arial"/>
              <a:cs typeface="Arial"/>
              <a:sym typeface="Arial"/>
            </a:endParaRPr>
          </a:p>
          <a:p>
            <a:pPr marL="0" lvl="0" indent="0" algn="l" rtl="0">
              <a:lnSpc>
                <a:spcPct val="100000"/>
              </a:lnSpc>
              <a:spcBef>
                <a:spcPts val="0"/>
              </a:spcBef>
              <a:spcAft>
                <a:spcPts val="0"/>
              </a:spcAft>
              <a:buNone/>
            </a:pPr>
            <a:endParaRPr sz="650">
              <a:latin typeface="Arial"/>
              <a:ea typeface="Arial"/>
              <a:cs typeface="Arial"/>
              <a:sym typeface="Arial"/>
            </a:endParaRPr>
          </a:p>
          <a:p>
            <a:pPr marL="0" lvl="0" indent="0" algn="l" rtl="0">
              <a:lnSpc>
                <a:spcPct val="100000"/>
              </a:lnSpc>
              <a:spcBef>
                <a:spcPts val="290"/>
              </a:spcBef>
              <a:spcAft>
                <a:spcPts val="0"/>
              </a:spcAft>
              <a:buNone/>
            </a:pPr>
            <a:endParaRPr sz="650">
              <a:latin typeface="Arial"/>
              <a:ea typeface="Arial"/>
              <a:cs typeface="Arial"/>
              <a:sym typeface="Arial"/>
            </a:endParaRPr>
          </a:p>
          <a:p>
            <a:pPr marL="58418" lvl="0" indent="0" algn="l" rtl="0">
              <a:lnSpc>
                <a:spcPct val="100000"/>
              </a:lnSpc>
              <a:spcBef>
                <a:spcPts val="5"/>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pic>
        <p:nvPicPr>
          <p:cNvPr id="2644" name="Google Shape;2644;p49"/>
          <p:cNvPicPr preferRelativeResize="0"/>
          <p:nvPr/>
        </p:nvPicPr>
        <p:blipFill rotWithShape="1">
          <a:blip r:embed="rId9">
            <a:alphaModFix/>
          </a:blip>
          <a:srcRect/>
          <a:stretch/>
        </p:blipFill>
        <p:spPr>
          <a:xfrm>
            <a:off x="7926715" y="3538596"/>
            <a:ext cx="119755" cy="117764"/>
          </a:xfrm>
          <a:prstGeom prst="rect">
            <a:avLst/>
          </a:prstGeom>
          <a:noFill/>
          <a:ln>
            <a:noFill/>
          </a:ln>
        </p:spPr>
      </p:pic>
      <p:sp>
        <p:nvSpPr>
          <p:cNvPr id="2645" name="Google Shape;2645;p49"/>
          <p:cNvSpPr txBox="1"/>
          <p:nvPr/>
        </p:nvSpPr>
        <p:spPr>
          <a:xfrm>
            <a:off x="7932069" y="3534844"/>
            <a:ext cx="1608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646" name="Google Shape;2646;p49"/>
          <p:cNvPicPr preferRelativeResize="0"/>
          <p:nvPr/>
        </p:nvPicPr>
        <p:blipFill rotWithShape="1">
          <a:blip r:embed="rId8">
            <a:alphaModFix/>
          </a:blip>
          <a:srcRect/>
          <a:stretch/>
        </p:blipFill>
        <p:spPr>
          <a:xfrm>
            <a:off x="6663512" y="1902777"/>
            <a:ext cx="119755" cy="117764"/>
          </a:xfrm>
          <a:prstGeom prst="rect">
            <a:avLst/>
          </a:prstGeom>
          <a:noFill/>
          <a:ln>
            <a:noFill/>
          </a:ln>
        </p:spPr>
      </p:pic>
      <p:sp>
        <p:nvSpPr>
          <p:cNvPr id="2647" name="Google Shape;2647;p49"/>
          <p:cNvSpPr txBox="1"/>
          <p:nvPr/>
        </p:nvSpPr>
        <p:spPr>
          <a:xfrm>
            <a:off x="6669034" y="1898804"/>
            <a:ext cx="2016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648" name="Google Shape;2648;p49"/>
          <p:cNvPicPr preferRelativeResize="0"/>
          <p:nvPr/>
        </p:nvPicPr>
        <p:blipFill rotWithShape="1">
          <a:blip r:embed="rId9">
            <a:alphaModFix/>
          </a:blip>
          <a:srcRect/>
          <a:stretch/>
        </p:blipFill>
        <p:spPr>
          <a:xfrm>
            <a:off x="7585177" y="2072628"/>
            <a:ext cx="119755" cy="117764"/>
          </a:xfrm>
          <a:prstGeom prst="rect">
            <a:avLst/>
          </a:prstGeom>
          <a:noFill/>
          <a:ln>
            <a:noFill/>
          </a:ln>
        </p:spPr>
      </p:pic>
      <p:sp>
        <p:nvSpPr>
          <p:cNvPr id="2649" name="Google Shape;2649;p49"/>
          <p:cNvSpPr txBox="1"/>
          <p:nvPr/>
        </p:nvSpPr>
        <p:spPr>
          <a:xfrm>
            <a:off x="7594397" y="2068893"/>
            <a:ext cx="1608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2650" name="Google Shape;2650;p49"/>
          <p:cNvPicPr preferRelativeResize="0"/>
          <p:nvPr/>
        </p:nvPicPr>
        <p:blipFill rotWithShape="1">
          <a:blip r:embed="rId8">
            <a:alphaModFix/>
          </a:blip>
          <a:srcRect/>
          <a:stretch/>
        </p:blipFill>
        <p:spPr>
          <a:xfrm>
            <a:off x="6049131" y="3180650"/>
            <a:ext cx="119755" cy="117764"/>
          </a:xfrm>
          <a:prstGeom prst="rect">
            <a:avLst/>
          </a:prstGeom>
          <a:noFill/>
          <a:ln>
            <a:noFill/>
          </a:ln>
        </p:spPr>
      </p:pic>
      <p:sp>
        <p:nvSpPr>
          <p:cNvPr id="2651" name="Google Shape;2651;p49"/>
          <p:cNvSpPr txBox="1"/>
          <p:nvPr/>
        </p:nvSpPr>
        <p:spPr>
          <a:xfrm>
            <a:off x="6060287" y="3176681"/>
            <a:ext cx="1608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R1</a:t>
            </a:r>
            <a:endParaRPr sz="650">
              <a:latin typeface="Arial"/>
              <a:ea typeface="Arial"/>
              <a:cs typeface="Arial"/>
              <a:sym typeface="Arial"/>
            </a:endParaRPr>
          </a:p>
        </p:txBody>
      </p:sp>
      <p:pic>
        <p:nvPicPr>
          <p:cNvPr id="2652" name="Google Shape;2652;p49"/>
          <p:cNvPicPr preferRelativeResize="0"/>
          <p:nvPr/>
        </p:nvPicPr>
        <p:blipFill rotWithShape="1">
          <a:blip r:embed="rId10">
            <a:alphaModFix/>
          </a:blip>
          <a:srcRect/>
          <a:stretch/>
        </p:blipFill>
        <p:spPr>
          <a:xfrm>
            <a:off x="7516266" y="3614007"/>
            <a:ext cx="119755" cy="117764"/>
          </a:xfrm>
          <a:prstGeom prst="rect">
            <a:avLst/>
          </a:prstGeom>
          <a:noFill/>
          <a:ln>
            <a:noFill/>
          </a:ln>
        </p:spPr>
      </p:pic>
      <p:sp>
        <p:nvSpPr>
          <p:cNvPr id="2653" name="Google Shape;2653;p49"/>
          <p:cNvSpPr txBox="1"/>
          <p:nvPr/>
        </p:nvSpPr>
        <p:spPr>
          <a:xfrm>
            <a:off x="7524802" y="3610019"/>
            <a:ext cx="1347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2654" name="Google Shape;2654;p49"/>
          <p:cNvPicPr preferRelativeResize="0"/>
          <p:nvPr/>
        </p:nvPicPr>
        <p:blipFill rotWithShape="1">
          <a:blip r:embed="rId14">
            <a:alphaModFix/>
          </a:blip>
          <a:srcRect/>
          <a:stretch/>
        </p:blipFill>
        <p:spPr>
          <a:xfrm>
            <a:off x="6456033" y="3607740"/>
            <a:ext cx="119755" cy="117764"/>
          </a:xfrm>
          <a:prstGeom prst="rect">
            <a:avLst/>
          </a:prstGeom>
          <a:noFill/>
          <a:ln>
            <a:noFill/>
          </a:ln>
        </p:spPr>
      </p:pic>
      <p:sp>
        <p:nvSpPr>
          <p:cNvPr id="2655" name="Google Shape;2655;p49"/>
          <p:cNvSpPr txBox="1"/>
          <p:nvPr/>
        </p:nvSpPr>
        <p:spPr>
          <a:xfrm>
            <a:off x="6464597" y="3604000"/>
            <a:ext cx="2016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sp>
        <p:nvSpPr>
          <p:cNvPr id="2656" name="Google Shape;2656;p49"/>
          <p:cNvSpPr txBox="1"/>
          <p:nvPr/>
        </p:nvSpPr>
        <p:spPr>
          <a:xfrm>
            <a:off x="304600" y="4068125"/>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Ball hit to left field (7.9.4 CCA pp. 84)</a:t>
            </a:r>
            <a:endParaRPr sz="1300">
              <a:solidFill>
                <a:schemeClr val="dk1"/>
              </a:solidFill>
              <a:latin typeface="Roboto"/>
              <a:ea typeface="Roboto"/>
              <a:cs typeface="Roboto"/>
              <a:sym typeface="Roboto"/>
            </a:endParaRPr>
          </a:p>
        </p:txBody>
      </p:sp>
      <p:sp>
        <p:nvSpPr>
          <p:cNvPr id="2657" name="Google Shape;2657;p49"/>
          <p:cNvSpPr txBox="1"/>
          <p:nvPr/>
        </p:nvSpPr>
        <p:spPr>
          <a:xfrm>
            <a:off x="4648925" y="4068125"/>
            <a:ext cx="36393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Ball hit to right field (7.9.5 CCA pp. 85)</a:t>
            </a:r>
            <a:endParaRPr sz="1300">
              <a:solidFill>
                <a:schemeClr val="dk1"/>
              </a:solidFill>
              <a:latin typeface="Roboto"/>
              <a:ea typeface="Roboto"/>
              <a:cs typeface="Roboto"/>
              <a:sym typeface="Roboto"/>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61"/>
        <p:cNvGrpSpPr/>
        <p:nvPr/>
      </p:nvGrpSpPr>
      <p:grpSpPr>
        <a:xfrm>
          <a:off x="0" y="0"/>
          <a:ext cx="0" cy="0"/>
          <a:chOff x="0" y="0"/>
          <a:chExt cx="0" cy="0"/>
        </a:xfrm>
      </p:grpSpPr>
      <p:sp>
        <p:nvSpPr>
          <p:cNvPr id="2662" name="Google Shape;2662;p50"/>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Rotations on Fly Balls and Base Hits</a:t>
            </a:r>
            <a:endParaRPr/>
          </a:p>
        </p:txBody>
      </p:sp>
      <p:sp>
        <p:nvSpPr>
          <p:cNvPr id="2663" name="Google Shape;2663;p50"/>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Runners in Scoring Position, no R1</a:t>
            </a:r>
            <a:endParaRPr/>
          </a:p>
        </p:txBody>
      </p:sp>
      <p:grpSp>
        <p:nvGrpSpPr>
          <p:cNvPr id="2664" name="Google Shape;2664;p50"/>
          <p:cNvGrpSpPr/>
          <p:nvPr/>
        </p:nvGrpSpPr>
        <p:grpSpPr>
          <a:xfrm>
            <a:off x="4873306" y="744996"/>
            <a:ext cx="3883025" cy="3653511"/>
            <a:chOff x="713231" y="1399946"/>
            <a:chExt cx="3883025" cy="3653511"/>
          </a:xfrm>
        </p:grpSpPr>
        <p:sp>
          <p:nvSpPr>
            <p:cNvPr id="2665" name="Google Shape;2665;p50"/>
            <p:cNvSpPr/>
            <p:nvPr/>
          </p:nvSpPr>
          <p:spPr>
            <a:xfrm>
              <a:off x="716406" y="1402207"/>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66" name="Google Shape;2666;p50"/>
            <p:cNvSpPr/>
            <p:nvPr/>
          </p:nvSpPr>
          <p:spPr>
            <a:xfrm>
              <a:off x="713231" y="1399946"/>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67" name="Google Shape;2667;p50"/>
            <p:cNvSpPr/>
            <p:nvPr/>
          </p:nvSpPr>
          <p:spPr>
            <a:xfrm>
              <a:off x="740488" y="1428515"/>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668" name="Google Shape;2668;p50"/>
          <p:cNvGrpSpPr/>
          <p:nvPr/>
        </p:nvGrpSpPr>
        <p:grpSpPr>
          <a:xfrm>
            <a:off x="4876481" y="747257"/>
            <a:ext cx="3879850" cy="3651250"/>
            <a:chOff x="716406" y="1402207"/>
            <a:chExt cx="3879850" cy="3651250"/>
          </a:xfrm>
        </p:grpSpPr>
        <p:sp>
          <p:nvSpPr>
            <p:cNvPr id="2669" name="Google Shape;2669;p50"/>
            <p:cNvSpPr/>
            <p:nvPr/>
          </p:nvSpPr>
          <p:spPr>
            <a:xfrm>
              <a:off x="716406" y="1402207"/>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0" name="Google Shape;2670;p50"/>
            <p:cNvSpPr/>
            <p:nvPr/>
          </p:nvSpPr>
          <p:spPr>
            <a:xfrm>
              <a:off x="716406" y="1402207"/>
              <a:ext cx="3782695" cy="3487420"/>
            </a:xfrm>
            <a:custGeom>
              <a:avLst/>
              <a:gdLst/>
              <a:ahLst/>
              <a:cxnLst/>
              <a:rect l="l" t="t" r="r" b="b"/>
              <a:pathLst>
                <a:path w="3782695" h="3487420" extrusionOk="0">
                  <a:moveTo>
                    <a:pt x="3773040" y="3258361"/>
                  </a:moveTo>
                  <a:lnTo>
                    <a:pt x="3192314" y="3258361"/>
                  </a:lnTo>
                  <a:lnTo>
                    <a:pt x="3208053" y="3305716"/>
                  </a:lnTo>
                  <a:lnTo>
                    <a:pt x="3231222" y="3349338"/>
                  </a:lnTo>
                  <a:lnTo>
                    <a:pt x="3261015" y="3388300"/>
                  </a:lnTo>
                  <a:lnTo>
                    <a:pt x="3296682" y="3421856"/>
                  </a:lnTo>
                  <a:lnTo>
                    <a:pt x="3337477" y="3449256"/>
                  </a:lnTo>
                  <a:lnTo>
                    <a:pt x="3382652" y="3469754"/>
                  </a:lnTo>
                  <a:lnTo>
                    <a:pt x="3431458" y="3482601"/>
                  </a:lnTo>
                  <a:lnTo>
                    <a:pt x="3483149" y="3487050"/>
                  </a:lnTo>
                  <a:lnTo>
                    <a:pt x="3531683" y="3483133"/>
                  </a:lnTo>
                  <a:lnTo>
                    <a:pt x="3577725" y="3471795"/>
                  </a:lnTo>
                  <a:lnTo>
                    <a:pt x="3620657" y="3453650"/>
                  </a:lnTo>
                  <a:lnTo>
                    <a:pt x="3659865" y="3429316"/>
                  </a:lnTo>
                  <a:lnTo>
                    <a:pt x="3694731" y="3399409"/>
                  </a:lnTo>
                  <a:lnTo>
                    <a:pt x="3724639" y="3364544"/>
                  </a:lnTo>
                  <a:lnTo>
                    <a:pt x="3748973" y="3325338"/>
                  </a:lnTo>
                  <a:lnTo>
                    <a:pt x="3767118" y="3282408"/>
                  </a:lnTo>
                  <a:lnTo>
                    <a:pt x="3773040" y="3258361"/>
                  </a:lnTo>
                  <a:close/>
                </a:path>
                <a:path w="3782695" h="3487420" extrusionOk="0">
                  <a:moveTo>
                    <a:pt x="609708" y="3116362"/>
                  </a:moveTo>
                  <a:lnTo>
                    <a:pt x="0" y="3116362"/>
                  </a:lnTo>
                  <a:lnTo>
                    <a:pt x="0" y="3258361"/>
                  </a:lnTo>
                  <a:lnTo>
                    <a:pt x="3192314" y="3258361"/>
                  </a:lnTo>
                  <a:lnTo>
                    <a:pt x="3192255" y="3258183"/>
                  </a:lnTo>
                  <a:lnTo>
                    <a:pt x="3773084" y="3258183"/>
                  </a:lnTo>
                  <a:lnTo>
                    <a:pt x="3778457" y="3236369"/>
                  </a:lnTo>
                  <a:lnTo>
                    <a:pt x="3782373" y="3187838"/>
                  </a:lnTo>
                  <a:lnTo>
                    <a:pt x="3777910" y="3136058"/>
                  </a:lnTo>
                  <a:lnTo>
                    <a:pt x="3773852" y="3120668"/>
                  </a:lnTo>
                  <a:lnTo>
                    <a:pt x="611450" y="3120668"/>
                  </a:lnTo>
                  <a:lnTo>
                    <a:pt x="609708" y="3116362"/>
                  </a:lnTo>
                  <a:close/>
                </a:path>
                <a:path w="3782695" h="3487420" extrusionOk="0">
                  <a:moveTo>
                    <a:pt x="2564405" y="153490"/>
                  </a:moveTo>
                  <a:lnTo>
                    <a:pt x="2511837" y="154074"/>
                  </a:lnTo>
                  <a:lnTo>
                    <a:pt x="2513852" y="154074"/>
                  </a:lnTo>
                  <a:lnTo>
                    <a:pt x="2468499" y="155617"/>
                  </a:lnTo>
                  <a:lnTo>
                    <a:pt x="2420949" y="158258"/>
                  </a:lnTo>
                  <a:lnTo>
                    <a:pt x="2373683" y="161937"/>
                  </a:lnTo>
                  <a:lnTo>
                    <a:pt x="2326712" y="166641"/>
                  </a:lnTo>
                  <a:lnTo>
                    <a:pt x="2280047" y="172360"/>
                  </a:lnTo>
                  <a:lnTo>
                    <a:pt x="2233700" y="179082"/>
                  </a:lnTo>
                  <a:lnTo>
                    <a:pt x="2187681" y="186796"/>
                  </a:lnTo>
                  <a:lnTo>
                    <a:pt x="2142002" y="195491"/>
                  </a:lnTo>
                  <a:lnTo>
                    <a:pt x="2096675" y="205156"/>
                  </a:lnTo>
                  <a:lnTo>
                    <a:pt x="2051710" y="215779"/>
                  </a:lnTo>
                  <a:lnTo>
                    <a:pt x="2007119" y="227349"/>
                  </a:lnTo>
                  <a:lnTo>
                    <a:pt x="1962912" y="239855"/>
                  </a:lnTo>
                  <a:lnTo>
                    <a:pt x="1919102" y="253286"/>
                  </a:lnTo>
                  <a:lnTo>
                    <a:pt x="1875700" y="267630"/>
                  </a:lnTo>
                  <a:lnTo>
                    <a:pt x="1832716" y="282876"/>
                  </a:lnTo>
                  <a:lnTo>
                    <a:pt x="1790162" y="299013"/>
                  </a:lnTo>
                  <a:lnTo>
                    <a:pt x="1748049" y="316030"/>
                  </a:lnTo>
                  <a:lnTo>
                    <a:pt x="1706388" y="333915"/>
                  </a:lnTo>
                  <a:lnTo>
                    <a:pt x="1665191" y="352658"/>
                  </a:lnTo>
                  <a:lnTo>
                    <a:pt x="1624469" y="372246"/>
                  </a:lnTo>
                  <a:lnTo>
                    <a:pt x="1584234" y="392669"/>
                  </a:lnTo>
                  <a:lnTo>
                    <a:pt x="1544495" y="413916"/>
                  </a:lnTo>
                  <a:lnTo>
                    <a:pt x="1505266" y="435974"/>
                  </a:lnTo>
                  <a:lnTo>
                    <a:pt x="1466556" y="458834"/>
                  </a:lnTo>
                  <a:lnTo>
                    <a:pt x="1428377" y="482483"/>
                  </a:lnTo>
                  <a:lnTo>
                    <a:pt x="1390741" y="506911"/>
                  </a:lnTo>
                  <a:lnTo>
                    <a:pt x="1353658" y="532106"/>
                  </a:lnTo>
                  <a:lnTo>
                    <a:pt x="1317140" y="558057"/>
                  </a:lnTo>
                  <a:lnTo>
                    <a:pt x="1281198" y="584753"/>
                  </a:lnTo>
                  <a:lnTo>
                    <a:pt x="1245844" y="612182"/>
                  </a:lnTo>
                  <a:lnTo>
                    <a:pt x="1211088" y="640334"/>
                  </a:lnTo>
                  <a:lnTo>
                    <a:pt x="1176942" y="669196"/>
                  </a:lnTo>
                  <a:lnTo>
                    <a:pt x="1143417" y="698759"/>
                  </a:lnTo>
                  <a:lnTo>
                    <a:pt x="1110524" y="729009"/>
                  </a:lnTo>
                  <a:lnTo>
                    <a:pt x="1078275" y="759938"/>
                  </a:lnTo>
                  <a:lnTo>
                    <a:pt x="1046681" y="791532"/>
                  </a:lnTo>
                  <a:lnTo>
                    <a:pt x="1015752" y="823781"/>
                  </a:lnTo>
                  <a:lnTo>
                    <a:pt x="985501" y="856673"/>
                  </a:lnTo>
                  <a:lnTo>
                    <a:pt x="955939" y="890198"/>
                  </a:lnTo>
                  <a:lnTo>
                    <a:pt x="927076" y="924344"/>
                  </a:lnTo>
                  <a:lnTo>
                    <a:pt x="898924" y="959100"/>
                  </a:lnTo>
                  <a:lnTo>
                    <a:pt x="871495" y="994455"/>
                  </a:lnTo>
                  <a:lnTo>
                    <a:pt x="844799" y="1030396"/>
                  </a:lnTo>
                  <a:lnTo>
                    <a:pt x="818848" y="1066914"/>
                  </a:lnTo>
                  <a:lnTo>
                    <a:pt x="793652" y="1103997"/>
                  </a:lnTo>
                  <a:lnTo>
                    <a:pt x="769224" y="1141633"/>
                  </a:lnTo>
                  <a:lnTo>
                    <a:pt x="745575" y="1179812"/>
                  </a:lnTo>
                  <a:lnTo>
                    <a:pt x="722715" y="1218522"/>
                  </a:lnTo>
                  <a:lnTo>
                    <a:pt x="700656" y="1257752"/>
                  </a:lnTo>
                  <a:lnTo>
                    <a:pt x="679410" y="1297490"/>
                  </a:lnTo>
                  <a:lnTo>
                    <a:pt x="658987" y="1337726"/>
                  </a:lnTo>
                  <a:lnTo>
                    <a:pt x="639398" y="1378448"/>
                  </a:lnTo>
                  <a:lnTo>
                    <a:pt x="620656" y="1419645"/>
                  </a:lnTo>
                  <a:lnTo>
                    <a:pt x="602770" y="1461305"/>
                  </a:lnTo>
                  <a:lnTo>
                    <a:pt x="585753" y="1503418"/>
                  </a:lnTo>
                  <a:lnTo>
                    <a:pt x="569616" y="1545972"/>
                  </a:lnTo>
                  <a:lnTo>
                    <a:pt x="554370" y="1588956"/>
                  </a:lnTo>
                  <a:lnTo>
                    <a:pt x="540025" y="1632359"/>
                  </a:lnTo>
                  <a:lnTo>
                    <a:pt x="526594" y="1676170"/>
                  </a:lnTo>
                  <a:lnTo>
                    <a:pt x="514088" y="1720376"/>
                  </a:lnTo>
                  <a:lnTo>
                    <a:pt x="502518" y="1764968"/>
                  </a:lnTo>
                  <a:lnTo>
                    <a:pt x="491895" y="1809933"/>
                  </a:lnTo>
                  <a:lnTo>
                    <a:pt x="482230" y="1855260"/>
                  </a:lnTo>
                  <a:lnTo>
                    <a:pt x="473535" y="1900939"/>
                  </a:lnTo>
                  <a:lnTo>
                    <a:pt x="465820" y="1946958"/>
                  </a:lnTo>
                  <a:lnTo>
                    <a:pt x="459098" y="1993306"/>
                  </a:lnTo>
                  <a:lnTo>
                    <a:pt x="453379" y="2039971"/>
                  </a:lnTo>
                  <a:lnTo>
                    <a:pt x="448675" y="2086943"/>
                  </a:lnTo>
                  <a:lnTo>
                    <a:pt x="444997" y="2134209"/>
                  </a:lnTo>
                  <a:lnTo>
                    <a:pt x="442355" y="2181760"/>
                  </a:lnTo>
                  <a:lnTo>
                    <a:pt x="440762" y="2229583"/>
                  </a:lnTo>
                  <a:lnTo>
                    <a:pt x="440229" y="2277667"/>
                  </a:lnTo>
                  <a:lnTo>
                    <a:pt x="440887" y="2331071"/>
                  </a:lnTo>
                  <a:lnTo>
                    <a:pt x="442846" y="2384005"/>
                  </a:lnTo>
                  <a:lnTo>
                    <a:pt x="446081" y="2436468"/>
                  </a:lnTo>
                  <a:lnTo>
                    <a:pt x="450568" y="2488459"/>
                  </a:lnTo>
                  <a:lnTo>
                    <a:pt x="456280" y="2539976"/>
                  </a:lnTo>
                  <a:lnTo>
                    <a:pt x="463194" y="2591018"/>
                  </a:lnTo>
                  <a:lnTo>
                    <a:pt x="471285" y="2641582"/>
                  </a:lnTo>
                  <a:lnTo>
                    <a:pt x="480527" y="2691668"/>
                  </a:lnTo>
                  <a:lnTo>
                    <a:pt x="490896" y="2741274"/>
                  </a:lnTo>
                  <a:lnTo>
                    <a:pt x="502368" y="2790399"/>
                  </a:lnTo>
                  <a:lnTo>
                    <a:pt x="514917" y="2839041"/>
                  </a:lnTo>
                  <a:lnTo>
                    <a:pt x="528519" y="2887198"/>
                  </a:lnTo>
                  <a:lnTo>
                    <a:pt x="543149" y="2934870"/>
                  </a:lnTo>
                  <a:lnTo>
                    <a:pt x="558781" y="2982054"/>
                  </a:lnTo>
                  <a:lnTo>
                    <a:pt x="575392" y="3028749"/>
                  </a:lnTo>
                  <a:lnTo>
                    <a:pt x="592957" y="3074954"/>
                  </a:lnTo>
                  <a:lnTo>
                    <a:pt x="611450" y="3120668"/>
                  </a:lnTo>
                  <a:lnTo>
                    <a:pt x="610637" y="3116362"/>
                  </a:lnTo>
                  <a:lnTo>
                    <a:pt x="3772717" y="3116362"/>
                  </a:lnTo>
                  <a:lnTo>
                    <a:pt x="3744457" y="3041939"/>
                  </a:lnTo>
                  <a:lnTo>
                    <a:pt x="3716970" y="3001102"/>
                  </a:lnTo>
                  <a:lnTo>
                    <a:pt x="3683311" y="2965415"/>
                  </a:lnTo>
                  <a:lnTo>
                    <a:pt x="3644233" y="2935630"/>
                  </a:lnTo>
                  <a:lnTo>
                    <a:pt x="3600485" y="2912496"/>
                  </a:lnTo>
                  <a:lnTo>
                    <a:pt x="3553975" y="2897148"/>
                  </a:lnTo>
                  <a:lnTo>
                    <a:pt x="3551779" y="2897148"/>
                  </a:lnTo>
                  <a:lnTo>
                    <a:pt x="3551904" y="2277667"/>
                  </a:lnTo>
                  <a:lnTo>
                    <a:pt x="3552024" y="1676170"/>
                  </a:lnTo>
                  <a:lnTo>
                    <a:pt x="3552146" y="1066914"/>
                  </a:lnTo>
                  <a:lnTo>
                    <a:pt x="3552273" y="435974"/>
                  </a:lnTo>
                  <a:lnTo>
                    <a:pt x="3552294" y="329614"/>
                  </a:lnTo>
                  <a:lnTo>
                    <a:pt x="3410720" y="329614"/>
                  </a:lnTo>
                  <a:lnTo>
                    <a:pt x="3410720" y="326127"/>
                  </a:lnTo>
                  <a:lnTo>
                    <a:pt x="3367307" y="308051"/>
                  </a:lnTo>
                  <a:lnTo>
                    <a:pt x="3319086" y="289028"/>
                  </a:lnTo>
                  <a:lnTo>
                    <a:pt x="3271293" y="271291"/>
                  </a:lnTo>
                  <a:lnTo>
                    <a:pt x="3223780" y="254833"/>
                  </a:lnTo>
                  <a:lnTo>
                    <a:pt x="3176401" y="239645"/>
                  </a:lnTo>
                  <a:lnTo>
                    <a:pt x="3129007" y="225719"/>
                  </a:lnTo>
                  <a:lnTo>
                    <a:pt x="3081450" y="213047"/>
                  </a:lnTo>
                  <a:lnTo>
                    <a:pt x="3033583" y="201620"/>
                  </a:lnTo>
                  <a:lnTo>
                    <a:pt x="2985257" y="191432"/>
                  </a:lnTo>
                  <a:lnTo>
                    <a:pt x="2936324" y="182472"/>
                  </a:lnTo>
                  <a:lnTo>
                    <a:pt x="2886638" y="174734"/>
                  </a:lnTo>
                  <a:lnTo>
                    <a:pt x="2836050" y="168209"/>
                  </a:lnTo>
                  <a:lnTo>
                    <a:pt x="2784412" y="162888"/>
                  </a:lnTo>
                  <a:lnTo>
                    <a:pt x="2731576" y="158764"/>
                  </a:lnTo>
                  <a:lnTo>
                    <a:pt x="2677395" y="155829"/>
                  </a:lnTo>
                  <a:lnTo>
                    <a:pt x="2621721" y="154074"/>
                  </a:lnTo>
                  <a:lnTo>
                    <a:pt x="2564405" y="153490"/>
                  </a:lnTo>
                  <a:close/>
                </a:path>
                <a:path w="3782695" h="3487420" extrusionOk="0">
                  <a:moveTo>
                    <a:pt x="3772717" y="3116362"/>
                  </a:moveTo>
                  <a:lnTo>
                    <a:pt x="610637" y="3116362"/>
                  </a:lnTo>
                  <a:lnTo>
                    <a:pt x="611450" y="3120668"/>
                  </a:lnTo>
                  <a:lnTo>
                    <a:pt x="3773852" y="3120668"/>
                  </a:lnTo>
                  <a:lnTo>
                    <a:pt x="3772717" y="3116362"/>
                  </a:lnTo>
                  <a:close/>
                </a:path>
                <a:path w="3782695" h="3487420" extrusionOk="0">
                  <a:moveTo>
                    <a:pt x="3552821" y="2896767"/>
                  </a:moveTo>
                  <a:lnTo>
                    <a:pt x="3551779" y="2897148"/>
                  </a:lnTo>
                  <a:lnTo>
                    <a:pt x="3553975" y="2897148"/>
                  </a:lnTo>
                  <a:lnTo>
                    <a:pt x="3552821" y="2896767"/>
                  </a:lnTo>
                  <a:close/>
                </a:path>
                <a:path w="3782695" h="3487420" extrusionOk="0">
                  <a:moveTo>
                    <a:pt x="3410720" y="326127"/>
                  </a:moveTo>
                  <a:lnTo>
                    <a:pt x="3410720" y="329614"/>
                  </a:lnTo>
                  <a:lnTo>
                    <a:pt x="3416105" y="328369"/>
                  </a:lnTo>
                  <a:lnTo>
                    <a:pt x="3410720" y="326127"/>
                  </a:lnTo>
                  <a:close/>
                </a:path>
                <a:path w="3782695" h="3487420" extrusionOk="0">
                  <a:moveTo>
                    <a:pt x="3552360" y="0"/>
                  </a:moveTo>
                  <a:lnTo>
                    <a:pt x="3410720" y="0"/>
                  </a:lnTo>
                  <a:lnTo>
                    <a:pt x="3410720" y="326127"/>
                  </a:lnTo>
                  <a:lnTo>
                    <a:pt x="3416105" y="328369"/>
                  </a:lnTo>
                  <a:lnTo>
                    <a:pt x="3410720" y="329614"/>
                  </a:lnTo>
                  <a:lnTo>
                    <a:pt x="3552294" y="329614"/>
                  </a:lnTo>
                  <a:lnTo>
                    <a:pt x="3552360"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1" name="Google Shape;2671;p50"/>
            <p:cNvSpPr/>
            <p:nvPr/>
          </p:nvSpPr>
          <p:spPr>
            <a:xfrm>
              <a:off x="2194293" y="4529912"/>
              <a:ext cx="60325" cy="60325"/>
            </a:xfrm>
            <a:custGeom>
              <a:avLst/>
              <a:gdLst/>
              <a:ahLst/>
              <a:cxnLst/>
              <a:rect l="l" t="t" r="r" b="b"/>
              <a:pathLst>
                <a:path w="60325" h="60325" extrusionOk="0">
                  <a:moveTo>
                    <a:pt x="59918" y="0"/>
                  </a:moveTo>
                  <a:lnTo>
                    <a:pt x="0" y="0"/>
                  </a:lnTo>
                  <a:lnTo>
                    <a:pt x="0" y="59918"/>
                  </a:lnTo>
                  <a:lnTo>
                    <a:pt x="59918" y="59918"/>
                  </a:lnTo>
                  <a:lnTo>
                    <a:pt x="5991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2" name="Google Shape;2672;p50"/>
            <p:cNvSpPr/>
            <p:nvPr/>
          </p:nvSpPr>
          <p:spPr>
            <a:xfrm>
              <a:off x="2265806" y="2654919"/>
              <a:ext cx="1862454" cy="1865629"/>
            </a:xfrm>
            <a:custGeom>
              <a:avLst/>
              <a:gdLst/>
              <a:ahLst/>
              <a:cxnLst/>
              <a:rect l="l" t="t" r="r" b="b"/>
              <a:pathLst>
                <a:path w="1862454" h="1865629" extrusionOk="0">
                  <a:moveTo>
                    <a:pt x="1641640" y="1864601"/>
                  </a:moveTo>
                  <a:lnTo>
                    <a:pt x="1641146" y="1864601"/>
                  </a:lnTo>
                  <a:lnTo>
                    <a:pt x="1641005" y="1865033"/>
                  </a:lnTo>
                  <a:lnTo>
                    <a:pt x="1641640" y="1864601"/>
                  </a:lnTo>
                  <a:close/>
                </a:path>
                <a:path w="1862454" h="1865629" extrusionOk="0">
                  <a:moveTo>
                    <a:pt x="0" y="222478"/>
                  </a:moveTo>
                  <a:lnTo>
                    <a:pt x="0" y="1642651"/>
                  </a:lnTo>
                  <a:lnTo>
                    <a:pt x="44984" y="1657083"/>
                  </a:lnTo>
                  <a:lnTo>
                    <a:pt x="87169" y="1678499"/>
                  </a:lnTo>
                  <a:lnTo>
                    <a:pt x="125210" y="1706029"/>
                  </a:lnTo>
                  <a:lnTo>
                    <a:pt x="158461" y="1739026"/>
                  </a:lnTo>
                  <a:lnTo>
                    <a:pt x="186275" y="1776845"/>
                  </a:lnTo>
                  <a:lnTo>
                    <a:pt x="208007" y="1818838"/>
                  </a:lnTo>
                  <a:lnTo>
                    <a:pt x="223011" y="1864359"/>
                  </a:lnTo>
                  <a:lnTo>
                    <a:pt x="223011" y="1864601"/>
                  </a:lnTo>
                  <a:lnTo>
                    <a:pt x="1641146" y="1864601"/>
                  </a:lnTo>
                  <a:lnTo>
                    <a:pt x="1655727" y="1820139"/>
                  </a:lnTo>
                  <a:lnTo>
                    <a:pt x="1677032" y="1778688"/>
                  </a:lnTo>
                  <a:lnTo>
                    <a:pt x="1704292" y="1741305"/>
                  </a:lnTo>
                  <a:lnTo>
                    <a:pt x="1736883" y="1708615"/>
                  </a:lnTo>
                  <a:lnTo>
                    <a:pt x="1774177" y="1681245"/>
                  </a:lnTo>
                  <a:lnTo>
                    <a:pt x="1815548" y="1659820"/>
                  </a:lnTo>
                  <a:lnTo>
                    <a:pt x="1860372" y="1644967"/>
                  </a:lnTo>
                  <a:lnTo>
                    <a:pt x="1862277" y="1643964"/>
                  </a:lnTo>
                  <a:lnTo>
                    <a:pt x="1862277" y="224866"/>
                  </a:lnTo>
                  <a:lnTo>
                    <a:pt x="1861196" y="224383"/>
                  </a:lnTo>
                  <a:lnTo>
                    <a:pt x="241" y="224383"/>
                  </a:lnTo>
                  <a:lnTo>
                    <a:pt x="0" y="222478"/>
                  </a:lnTo>
                  <a:close/>
                </a:path>
                <a:path w="1862454" h="1865629" extrusionOk="0">
                  <a:moveTo>
                    <a:pt x="1645932" y="0"/>
                  </a:moveTo>
                  <a:lnTo>
                    <a:pt x="222059" y="406"/>
                  </a:lnTo>
                  <a:lnTo>
                    <a:pt x="222173" y="673"/>
                  </a:lnTo>
                  <a:lnTo>
                    <a:pt x="207514" y="46352"/>
                  </a:lnTo>
                  <a:lnTo>
                    <a:pt x="186096" y="88535"/>
                  </a:lnTo>
                  <a:lnTo>
                    <a:pt x="158566" y="126576"/>
                  </a:lnTo>
                  <a:lnTo>
                    <a:pt x="125570" y="159828"/>
                  </a:lnTo>
                  <a:lnTo>
                    <a:pt x="87753" y="187645"/>
                  </a:lnTo>
                  <a:lnTo>
                    <a:pt x="45761" y="209378"/>
                  </a:lnTo>
                  <a:lnTo>
                    <a:pt x="241" y="224383"/>
                  </a:lnTo>
                  <a:lnTo>
                    <a:pt x="1861196" y="224383"/>
                  </a:lnTo>
                  <a:lnTo>
                    <a:pt x="1860143" y="223913"/>
                  </a:lnTo>
                  <a:lnTo>
                    <a:pt x="1815040" y="208931"/>
                  </a:lnTo>
                  <a:lnTo>
                    <a:pt x="1774134" y="187262"/>
                  </a:lnTo>
                  <a:lnTo>
                    <a:pt x="1737804" y="159538"/>
                  </a:lnTo>
                  <a:lnTo>
                    <a:pt x="1706429" y="126387"/>
                  </a:lnTo>
                  <a:lnTo>
                    <a:pt x="1680455" y="88535"/>
                  </a:lnTo>
                  <a:lnTo>
                    <a:pt x="1660076" y="46352"/>
                  </a:lnTo>
                  <a:lnTo>
                    <a:pt x="1645831" y="673"/>
                  </a:lnTo>
                  <a:lnTo>
                    <a:pt x="164593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3" name="Google Shape;2673;p50"/>
            <p:cNvSpPr/>
            <p:nvPr/>
          </p:nvSpPr>
          <p:spPr>
            <a:xfrm>
              <a:off x="3070945" y="3470008"/>
              <a:ext cx="417829" cy="417829"/>
            </a:xfrm>
            <a:custGeom>
              <a:avLst/>
              <a:gdLst/>
              <a:ahLst/>
              <a:cxnLst/>
              <a:rect l="l" t="t" r="r" b="b"/>
              <a:pathLst>
                <a:path w="417829" h="417829" extrusionOk="0">
                  <a:moveTo>
                    <a:pt x="208914" y="0"/>
                  </a:moveTo>
                  <a:lnTo>
                    <a:pt x="161013" y="5517"/>
                  </a:lnTo>
                  <a:lnTo>
                    <a:pt x="117039" y="21234"/>
                  </a:lnTo>
                  <a:lnTo>
                    <a:pt x="78249" y="45896"/>
                  </a:lnTo>
                  <a:lnTo>
                    <a:pt x="45896" y="78249"/>
                  </a:lnTo>
                  <a:lnTo>
                    <a:pt x="21234" y="117039"/>
                  </a:lnTo>
                  <a:lnTo>
                    <a:pt x="5517" y="161013"/>
                  </a:lnTo>
                  <a:lnTo>
                    <a:pt x="0" y="208914"/>
                  </a:lnTo>
                  <a:lnTo>
                    <a:pt x="5517" y="256812"/>
                  </a:lnTo>
                  <a:lnTo>
                    <a:pt x="21234" y="300784"/>
                  </a:lnTo>
                  <a:lnTo>
                    <a:pt x="45896" y="339574"/>
                  </a:lnTo>
                  <a:lnTo>
                    <a:pt x="78249" y="371929"/>
                  </a:lnTo>
                  <a:lnTo>
                    <a:pt x="117039" y="396593"/>
                  </a:lnTo>
                  <a:lnTo>
                    <a:pt x="161013" y="412311"/>
                  </a:lnTo>
                  <a:lnTo>
                    <a:pt x="208914" y="417829"/>
                  </a:lnTo>
                  <a:lnTo>
                    <a:pt x="256816" y="412311"/>
                  </a:lnTo>
                  <a:lnTo>
                    <a:pt x="300790" y="396593"/>
                  </a:lnTo>
                  <a:lnTo>
                    <a:pt x="339580" y="371929"/>
                  </a:lnTo>
                  <a:lnTo>
                    <a:pt x="371933" y="339574"/>
                  </a:lnTo>
                  <a:lnTo>
                    <a:pt x="396595" y="300784"/>
                  </a:lnTo>
                  <a:lnTo>
                    <a:pt x="412312" y="256812"/>
                  </a:lnTo>
                  <a:lnTo>
                    <a:pt x="417829" y="208914"/>
                  </a:lnTo>
                  <a:lnTo>
                    <a:pt x="412312" y="161013"/>
                  </a:lnTo>
                  <a:lnTo>
                    <a:pt x="396595" y="117039"/>
                  </a:lnTo>
                  <a:lnTo>
                    <a:pt x="371933" y="78249"/>
                  </a:lnTo>
                  <a:lnTo>
                    <a:pt x="339580" y="45896"/>
                  </a:lnTo>
                  <a:lnTo>
                    <a:pt x="300790" y="21234"/>
                  </a:lnTo>
                  <a:lnTo>
                    <a:pt x="256816" y="5517"/>
                  </a:lnTo>
                  <a:lnTo>
                    <a:pt x="2089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4" name="Google Shape;2674;p50"/>
            <p:cNvSpPr/>
            <p:nvPr/>
          </p:nvSpPr>
          <p:spPr>
            <a:xfrm>
              <a:off x="3209411" y="3607559"/>
              <a:ext cx="93345" cy="93345"/>
            </a:xfrm>
            <a:custGeom>
              <a:avLst/>
              <a:gdLst/>
              <a:ahLst/>
              <a:cxnLst/>
              <a:rect l="l" t="t" r="r" b="b"/>
              <a:pathLst>
                <a:path w="93345" h="93345" extrusionOk="0">
                  <a:moveTo>
                    <a:pt x="71437" y="0"/>
                  </a:moveTo>
                  <a:lnTo>
                    <a:pt x="0" y="71437"/>
                  </a:lnTo>
                  <a:lnTo>
                    <a:pt x="21564" y="93002"/>
                  </a:lnTo>
                  <a:lnTo>
                    <a:pt x="93002" y="21564"/>
                  </a:lnTo>
                  <a:lnTo>
                    <a:pt x="714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5" name="Google Shape;2675;p50"/>
            <p:cNvSpPr/>
            <p:nvPr/>
          </p:nvSpPr>
          <p:spPr>
            <a:xfrm>
              <a:off x="4199559" y="2559075"/>
              <a:ext cx="69850" cy="1069339"/>
            </a:xfrm>
            <a:custGeom>
              <a:avLst/>
              <a:gdLst/>
              <a:ahLst/>
              <a:cxnLst/>
              <a:rect l="l" t="t" r="r" b="b"/>
              <a:pathLst>
                <a:path w="69850" h="1069339" extrusionOk="0">
                  <a:moveTo>
                    <a:pt x="0" y="0"/>
                  </a:moveTo>
                  <a:lnTo>
                    <a:pt x="69570" y="0"/>
                  </a:lnTo>
                  <a:lnTo>
                    <a:pt x="69570" y="1069339"/>
                  </a:lnTo>
                  <a:lnTo>
                    <a:pt x="0" y="10693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6" name="Google Shape;2676;p50"/>
            <p:cNvSpPr/>
            <p:nvPr/>
          </p:nvSpPr>
          <p:spPr>
            <a:xfrm>
              <a:off x="2166658" y="2558033"/>
              <a:ext cx="2032000" cy="88900"/>
            </a:xfrm>
            <a:custGeom>
              <a:avLst/>
              <a:gdLst/>
              <a:ahLst/>
              <a:cxnLst/>
              <a:rect l="l" t="t" r="r" b="b"/>
              <a:pathLst>
                <a:path w="2032000" h="88900" extrusionOk="0">
                  <a:moveTo>
                    <a:pt x="59918" y="0"/>
                  </a:moveTo>
                  <a:lnTo>
                    <a:pt x="0" y="0"/>
                  </a:lnTo>
                  <a:lnTo>
                    <a:pt x="0" y="59931"/>
                  </a:lnTo>
                  <a:lnTo>
                    <a:pt x="59918" y="59931"/>
                  </a:lnTo>
                  <a:lnTo>
                    <a:pt x="59918" y="0"/>
                  </a:lnTo>
                  <a:close/>
                </a:path>
                <a:path w="2032000" h="88900" extrusionOk="0">
                  <a:moveTo>
                    <a:pt x="2031796" y="28587"/>
                  </a:moveTo>
                  <a:lnTo>
                    <a:pt x="1971878" y="28587"/>
                  </a:lnTo>
                  <a:lnTo>
                    <a:pt x="1971878" y="88506"/>
                  </a:lnTo>
                  <a:lnTo>
                    <a:pt x="2031796" y="88506"/>
                  </a:lnTo>
                  <a:lnTo>
                    <a:pt x="2031796" y="2858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7" name="Google Shape;2677;p50"/>
            <p:cNvSpPr/>
            <p:nvPr/>
          </p:nvSpPr>
          <p:spPr>
            <a:xfrm>
              <a:off x="716406" y="1402207"/>
              <a:ext cx="3483610" cy="3187065"/>
            </a:xfrm>
            <a:custGeom>
              <a:avLst/>
              <a:gdLst/>
              <a:ahLst/>
              <a:cxnLst/>
              <a:rect l="l" t="t" r="r" b="b"/>
              <a:pathLst>
                <a:path w="3483610" h="3187065" extrusionOk="0">
                  <a:moveTo>
                    <a:pt x="3481247" y="3186882"/>
                  </a:moveTo>
                  <a:lnTo>
                    <a:pt x="0" y="3186882"/>
                  </a:lnTo>
                </a:path>
                <a:path w="3483610" h="3187065" extrusionOk="0">
                  <a:moveTo>
                    <a:pt x="3483152" y="3165914"/>
                  </a:moveTo>
                  <a:lnTo>
                    <a:pt x="3483152"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8" name="Google Shape;2678;p50"/>
            <p:cNvSpPr/>
            <p:nvPr/>
          </p:nvSpPr>
          <p:spPr>
            <a:xfrm>
              <a:off x="4116487" y="4508685"/>
              <a:ext cx="252729" cy="251460"/>
            </a:xfrm>
            <a:custGeom>
              <a:avLst/>
              <a:gdLst/>
              <a:ahLst/>
              <a:cxnLst/>
              <a:rect l="l" t="t" r="r" b="b"/>
              <a:pathLst>
                <a:path w="252729" h="251460" extrusionOk="0">
                  <a:moveTo>
                    <a:pt x="72783" y="0"/>
                  </a:moveTo>
                  <a:lnTo>
                    <a:pt x="0" y="72783"/>
                  </a:lnTo>
                  <a:lnTo>
                    <a:pt x="179628" y="251459"/>
                  </a:lnTo>
                  <a:lnTo>
                    <a:pt x="252412" y="178676"/>
                  </a:lnTo>
                  <a:lnTo>
                    <a:pt x="72783"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79" name="Google Shape;2679;p50"/>
            <p:cNvSpPr/>
            <p:nvPr/>
          </p:nvSpPr>
          <p:spPr>
            <a:xfrm>
              <a:off x="4116487" y="4508685"/>
              <a:ext cx="252729" cy="251460"/>
            </a:xfrm>
            <a:custGeom>
              <a:avLst/>
              <a:gdLst/>
              <a:ahLst/>
              <a:cxnLst/>
              <a:rect l="l" t="t" r="r" b="b"/>
              <a:pathLst>
                <a:path w="252729" h="251460" extrusionOk="0">
                  <a:moveTo>
                    <a:pt x="252412" y="178676"/>
                  </a:moveTo>
                  <a:lnTo>
                    <a:pt x="72783" y="0"/>
                  </a:lnTo>
                  <a:lnTo>
                    <a:pt x="0" y="72783"/>
                  </a:lnTo>
                  <a:lnTo>
                    <a:pt x="179628" y="251459"/>
                  </a:lnTo>
                  <a:lnTo>
                    <a:pt x="252412" y="178676"/>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680" name="Google Shape;2680;p50"/>
            <p:cNvPicPr preferRelativeResize="0"/>
            <p:nvPr/>
          </p:nvPicPr>
          <p:blipFill rotWithShape="1">
            <a:blip r:embed="rId3">
              <a:alphaModFix/>
            </a:blip>
            <a:srcRect/>
            <a:stretch/>
          </p:blipFill>
          <p:spPr>
            <a:xfrm>
              <a:off x="4039286" y="4428627"/>
              <a:ext cx="296254" cy="297206"/>
            </a:xfrm>
            <a:prstGeom prst="rect">
              <a:avLst/>
            </a:prstGeom>
            <a:noFill/>
            <a:ln>
              <a:noFill/>
            </a:ln>
          </p:spPr>
        </p:pic>
        <p:sp>
          <p:nvSpPr>
            <p:cNvPr id="2681" name="Google Shape;2681;p50"/>
            <p:cNvSpPr/>
            <p:nvPr/>
          </p:nvSpPr>
          <p:spPr>
            <a:xfrm>
              <a:off x="3337522" y="4313605"/>
              <a:ext cx="935354" cy="520064"/>
            </a:xfrm>
            <a:custGeom>
              <a:avLst/>
              <a:gdLst/>
              <a:ahLst/>
              <a:cxnLst/>
              <a:rect l="l" t="t" r="r" b="b"/>
              <a:pathLst>
                <a:path w="935354" h="520064" extrusionOk="0">
                  <a:moveTo>
                    <a:pt x="101282" y="66852"/>
                  </a:moveTo>
                  <a:lnTo>
                    <a:pt x="0" y="0"/>
                  </a:lnTo>
                  <a:lnTo>
                    <a:pt x="49911" y="109207"/>
                  </a:lnTo>
                  <a:lnTo>
                    <a:pt x="101282" y="66852"/>
                  </a:lnTo>
                  <a:close/>
                </a:path>
                <a:path w="935354" h="520064" extrusionOk="0">
                  <a:moveTo>
                    <a:pt x="934732" y="467995"/>
                  </a:moveTo>
                  <a:lnTo>
                    <a:pt x="815467" y="453961"/>
                  </a:lnTo>
                  <a:lnTo>
                    <a:pt x="825004" y="519849"/>
                  </a:lnTo>
                  <a:lnTo>
                    <a:pt x="934732" y="46799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82" name="Google Shape;2682;p50"/>
            <p:cNvSpPr/>
            <p:nvPr/>
          </p:nvSpPr>
          <p:spPr>
            <a:xfrm>
              <a:off x="1288381" y="1809530"/>
              <a:ext cx="2840354" cy="2729229"/>
            </a:xfrm>
            <a:custGeom>
              <a:avLst/>
              <a:gdLst/>
              <a:ahLst/>
              <a:cxnLst/>
              <a:rect l="l" t="t" r="r" b="b"/>
              <a:pathLst>
                <a:path w="2840354" h="2729229" extrusionOk="0">
                  <a:moveTo>
                    <a:pt x="2839783" y="272877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683" name="Google Shape;2683;p50"/>
            <p:cNvPicPr preferRelativeResize="0"/>
            <p:nvPr/>
          </p:nvPicPr>
          <p:blipFill rotWithShape="1">
            <a:blip r:embed="rId4">
              <a:alphaModFix/>
            </a:blip>
            <a:srcRect/>
            <a:stretch/>
          </p:blipFill>
          <p:spPr>
            <a:xfrm>
              <a:off x="1252706" y="1774924"/>
              <a:ext cx="145432" cy="144100"/>
            </a:xfrm>
            <a:prstGeom prst="rect">
              <a:avLst/>
            </a:prstGeom>
            <a:noFill/>
            <a:ln>
              <a:noFill/>
            </a:ln>
          </p:spPr>
        </p:pic>
        <p:sp>
          <p:nvSpPr>
            <p:cNvPr id="2684" name="Google Shape;2684;p50"/>
            <p:cNvSpPr/>
            <p:nvPr/>
          </p:nvSpPr>
          <p:spPr>
            <a:xfrm>
              <a:off x="3278195" y="1927010"/>
              <a:ext cx="972185" cy="2876550"/>
            </a:xfrm>
            <a:custGeom>
              <a:avLst/>
              <a:gdLst/>
              <a:ahLst/>
              <a:cxnLst/>
              <a:rect l="l" t="t" r="r" b="b"/>
              <a:pathLst>
                <a:path w="972185" h="2876550" extrusionOk="0">
                  <a:moveTo>
                    <a:pt x="972121" y="0"/>
                  </a:moveTo>
                  <a:lnTo>
                    <a:pt x="476529" y="859663"/>
                  </a:lnTo>
                </a:path>
                <a:path w="972185" h="2876550" extrusionOk="0">
                  <a:moveTo>
                    <a:pt x="961847" y="2811360"/>
                  </a:moveTo>
                  <a:lnTo>
                    <a:pt x="888843" y="2817985"/>
                  </a:lnTo>
                  <a:lnTo>
                    <a:pt x="819384" y="2819280"/>
                  </a:lnTo>
                  <a:lnTo>
                    <a:pt x="753417" y="2815698"/>
                  </a:lnTo>
                  <a:lnTo>
                    <a:pt x="690890" y="2807690"/>
                  </a:lnTo>
                  <a:lnTo>
                    <a:pt x="631749" y="2795709"/>
                  </a:lnTo>
                  <a:lnTo>
                    <a:pt x="575942" y="2780205"/>
                  </a:lnTo>
                  <a:lnTo>
                    <a:pt x="523415" y="2761630"/>
                  </a:lnTo>
                  <a:lnTo>
                    <a:pt x="474116" y="2740438"/>
                  </a:lnTo>
                  <a:lnTo>
                    <a:pt x="427993" y="2717078"/>
                  </a:lnTo>
                  <a:lnTo>
                    <a:pt x="384991" y="2692004"/>
                  </a:lnTo>
                  <a:lnTo>
                    <a:pt x="345059" y="2665666"/>
                  </a:lnTo>
                  <a:lnTo>
                    <a:pt x="308144" y="2638517"/>
                  </a:lnTo>
                  <a:lnTo>
                    <a:pt x="274193" y="2611008"/>
                  </a:lnTo>
                  <a:lnTo>
                    <a:pt x="243152" y="2583591"/>
                  </a:lnTo>
                  <a:lnTo>
                    <a:pt x="214969" y="2556718"/>
                  </a:lnTo>
                  <a:lnTo>
                    <a:pt x="166967" y="2506411"/>
                  </a:lnTo>
                  <a:lnTo>
                    <a:pt x="129762" y="2463701"/>
                  </a:lnTo>
                  <a:lnTo>
                    <a:pt x="115077" y="2446324"/>
                  </a:lnTo>
                  <a:lnTo>
                    <a:pt x="102933" y="2432202"/>
                  </a:lnTo>
                </a:path>
                <a:path w="972185" h="2876550" extrusionOk="0">
                  <a:moveTo>
                    <a:pt x="942073" y="2863240"/>
                  </a:moveTo>
                  <a:lnTo>
                    <a:pt x="870165" y="2872495"/>
                  </a:lnTo>
                  <a:lnTo>
                    <a:pt x="801443" y="2876431"/>
                  </a:lnTo>
                  <a:lnTo>
                    <a:pt x="735861" y="2875443"/>
                  </a:lnTo>
                  <a:lnTo>
                    <a:pt x="673371" y="2869931"/>
                  </a:lnTo>
                  <a:lnTo>
                    <a:pt x="613925" y="2860289"/>
                  </a:lnTo>
                  <a:lnTo>
                    <a:pt x="557476" y="2846916"/>
                  </a:lnTo>
                  <a:lnTo>
                    <a:pt x="503978" y="2830209"/>
                  </a:lnTo>
                  <a:lnTo>
                    <a:pt x="453382" y="2810564"/>
                  </a:lnTo>
                  <a:lnTo>
                    <a:pt x="405641" y="2788378"/>
                  </a:lnTo>
                  <a:lnTo>
                    <a:pt x="360709" y="2764050"/>
                  </a:lnTo>
                  <a:lnTo>
                    <a:pt x="318537" y="2737975"/>
                  </a:lnTo>
                  <a:lnTo>
                    <a:pt x="279079" y="2710551"/>
                  </a:lnTo>
                  <a:lnTo>
                    <a:pt x="242287" y="2682175"/>
                  </a:lnTo>
                  <a:lnTo>
                    <a:pt x="208113" y="2653244"/>
                  </a:lnTo>
                  <a:lnTo>
                    <a:pt x="176511" y="2624155"/>
                  </a:lnTo>
                  <a:lnTo>
                    <a:pt x="147433" y="2595305"/>
                  </a:lnTo>
                  <a:lnTo>
                    <a:pt x="120832" y="2567091"/>
                  </a:lnTo>
                  <a:lnTo>
                    <a:pt x="74870" y="2514160"/>
                  </a:lnTo>
                  <a:lnTo>
                    <a:pt x="38249" y="2468538"/>
                  </a:lnTo>
                  <a:lnTo>
                    <a:pt x="23322" y="2449461"/>
                  </a:lnTo>
                  <a:lnTo>
                    <a:pt x="10588" y="2433402"/>
                  </a:lnTo>
                  <a:lnTo>
                    <a:pt x="0" y="242075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85" name="Google Shape;2685;p50"/>
            <p:cNvSpPr/>
            <p:nvPr/>
          </p:nvSpPr>
          <p:spPr>
            <a:xfrm>
              <a:off x="1983486" y="4096524"/>
              <a:ext cx="584835" cy="235585"/>
            </a:xfrm>
            <a:custGeom>
              <a:avLst/>
              <a:gdLst/>
              <a:ahLst/>
              <a:cxnLst/>
              <a:rect l="l" t="t" r="r" b="b"/>
              <a:pathLst>
                <a:path w="584835" h="235585" extrusionOk="0">
                  <a:moveTo>
                    <a:pt x="66522" y="235318"/>
                  </a:moveTo>
                  <a:lnTo>
                    <a:pt x="63944" y="115265"/>
                  </a:lnTo>
                  <a:lnTo>
                    <a:pt x="0" y="133794"/>
                  </a:lnTo>
                  <a:lnTo>
                    <a:pt x="66522" y="235318"/>
                  </a:lnTo>
                  <a:close/>
                </a:path>
                <a:path w="584835" h="235585" extrusionOk="0">
                  <a:moveTo>
                    <a:pt x="584581" y="7264"/>
                  </a:moveTo>
                  <a:lnTo>
                    <a:pt x="518401" y="0"/>
                  </a:lnTo>
                  <a:lnTo>
                    <a:pt x="541147" y="119227"/>
                  </a:lnTo>
                  <a:lnTo>
                    <a:pt x="584581" y="726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86" name="Google Shape;2686;p50"/>
            <p:cNvSpPr/>
            <p:nvPr/>
          </p:nvSpPr>
          <p:spPr>
            <a:xfrm>
              <a:off x="1915388" y="2270109"/>
              <a:ext cx="2286635" cy="2311400"/>
            </a:xfrm>
            <a:custGeom>
              <a:avLst/>
              <a:gdLst/>
              <a:ahLst/>
              <a:cxnLst/>
              <a:rect l="l" t="t" r="r" b="b"/>
              <a:pathLst>
                <a:path w="2286635" h="2311400" extrusionOk="0">
                  <a:moveTo>
                    <a:pt x="106038" y="1974735"/>
                  </a:moveTo>
                  <a:lnTo>
                    <a:pt x="85967" y="1890120"/>
                  </a:lnTo>
                  <a:lnTo>
                    <a:pt x="68151" y="1807967"/>
                  </a:lnTo>
                  <a:lnTo>
                    <a:pt x="52531" y="1728239"/>
                  </a:lnTo>
                  <a:lnTo>
                    <a:pt x="39054" y="1650900"/>
                  </a:lnTo>
                  <a:lnTo>
                    <a:pt x="27663" y="1575913"/>
                  </a:lnTo>
                  <a:lnTo>
                    <a:pt x="18302" y="1503242"/>
                  </a:lnTo>
                  <a:lnTo>
                    <a:pt x="10916" y="1432850"/>
                  </a:lnTo>
                  <a:lnTo>
                    <a:pt x="5448" y="1364701"/>
                  </a:lnTo>
                  <a:lnTo>
                    <a:pt x="1843" y="1298758"/>
                  </a:lnTo>
                  <a:lnTo>
                    <a:pt x="46" y="1234986"/>
                  </a:lnTo>
                  <a:lnTo>
                    <a:pt x="0" y="1173347"/>
                  </a:lnTo>
                  <a:lnTo>
                    <a:pt x="1649" y="1113804"/>
                  </a:lnTo>
                  <a:lnTo>
                    <a:pt x="4938" y="1056322"/>
                  </a:lnTo>
                  <a:lnTo>
                    <a:pt x="9811" y="1000864"/>
                  </a:lnTo>
                  <a:lnTo>
                    <a:pt x="16212" y="947394"/>
                  </a:lnTo>
                  <a:lnTo>
                    <a:pt x="24085" y="895874"/>
                  </a:lnTo>
                  <a:lnTo>
                    <a:pt x="33375" y="846269"/>
                  </a:lnTo>
                  <a:lnTo>
                    <a:pt x="44025" y="798542"/>
                  </a:lnTo>
                  <a:lnTo>
                    <a:pt x="55981" y="752656"/>
                  </a:lnTo>
                  <a:lnTo>
                    <a:pt x="69186" y="708576"/>
                  </a:lnTo>
                  <a:lnTo>
                    <a:pt x="83584" y="666264"/>
                  </a:lnTo>
                  <a:lnTo>
                    <a:pt x="99120" y="625684"/>
                  </a:lnTo>
                  <a:lnTo>
                    <a:pt x="115737" y="586800"/>
                  </a:lnTo>
                  <a:lnTo>
                    <a:pt x="133381" y="549574"/>
                  </a:lnTo>
                  <a:lnTo>
                    <a:pt x="151994" y="513972"/>
                  </a:lnTo>
                  <a:lnTo>
                    <a:pt x="171522" y="479955"/>
                  </a:lnTo>
                  <a:lnTo>
                    <a:pt x="191909" y="447488"/>
                  </a:lnTo>
                  <a:lnTo>
                    <a:pt x="235035" y="387058"/>
                  </a:lnTo>
                  <a:lnTo>
                    <a:pt x="280926" y="332388"/>
                  </a:lnTo>
                  <a:lnTo>
                    <a:pt x="329135" y="283186"/>
                  </a:lnTo>
                  <a:lnTo>
                    <a:pt x="379216" y="239162"/>
                  </a:lnTo>
                  <a:lnTo>
                    <a:pt x="430723" y="200023"/>
                  </a:lnTo>
                  <a:lnTo>
                    <a:pt x="483210" y="165477"/>
                  </a:lnTo>
                  <a:lnTo>
                    <a:pt x="536229" y="135233"/>
                  </a:lnTo>
                  <a:lnTo>
                    <a:pt x="589336" y="108998"/>
                  </a:lnTo>
                  <a:lnTo>
                    <a:pt x="642082" y="86480"/>
                  </a:lnTo>
                  <a:lnTo>
                    <a:pt x="694023" y="67389"/>
                  </a:lnTo>
                  <a:lnTo>
                    <a:pt x="744711" y="51431"/>
                  </a:lnTo>
                  <a:lnTo>
                    <a:pt x="793700" y="38315"/>
                  </a:lnTo>
                  <a:lnTo>
                    <a:pt x="840544" y="27749"/>
                  </a:lnTo>
                  <a:lnTo>
                    <a:pt x="884797" y="19441"/>
                  </a:lnTo>
                  <a:lnTo>
                    <a:pt x="926012" y="13100"/>
                  </a:lnTo>
                  <a:lnTo>
                    <a:pt x="981161" y="6636"/>
                  </a:lnTo>
                  <a:lnTo>
                    <a:pt x="1026965" y="2955"/>
                  </a:lnTo>
                  <a:lnTo>
                    <a:pt x="1070895" y="672"/>
                  </a:lnTo>
                  <a:lnTo>
                    <a:pt x="1078445" y="327"/>
                  </a:lnTo>
                  <a:lnTo>
                    <a:pt x="1553419" y="15252"/>
                  </a:lnTo>
                  <a:lnTo>
                    <a:pt x="1605209" y="21630"/>
                  </a:lnTo>
                  <a:lnTo>
                    <a:pt x="1655192" y="27816"/>
                  </a:lnTo>
                  <a:lnTo>
                    <a:pt x="1703357" y="34000"/>
                  </a:lnTo>
                  <a:lnTo>
                    <a:pt x="1749692" y="40367"/>
                  </a:lnTo>
                  <a:lnTo>
                    <a:pt x="1794188" y="47105"/>
                  </a:lnTo>
                  <a:lnTo>
                    <a:pt x="1836833" y="54403"/>
                  </a:lnTo>
                  <a:lnTo>
                    <a:pt x="1877618" y="62447"/>
                  </a:lnTo>
                  <a:lnTo>
                    <a:pt x="1916531" y="71424"/>
                  </a:lnTo>
                  <a:lnTo>
                    <a:pt x="1953561" y="81523"/>
                  </a:lnTo>
                  <a:lnTo>
                    <a:pt x="2021933" y="105835"/>
                  </a:lnTo>
                  <a:lnTo>
                    <a:pt x="2082649" y="136881"/>
                  </a:lnTo>
                  <a:lnTo>
                    <a:pt x="2135623" y="176161"/>
                  </a:lnTo>
                  <a:lnTo>
                    <a:pt x="2180770" y="225176"/>
                  </a:lnTo>
                  <a:lnTo>
                    <a:pt x="2218005" y="285423"/>
                  </a:lnTo>
                  <a:lnTo>
                    <a:pt x="2233629" y="320228"/>
                  </a:lnTo>
                  <a:lnTo>
                    <a:pt x="2247243" y="358404"/>
                  </a:lnTo>
                  <a:lnTo>
                    <a:pt x="2258836" y="400138"/>
                  </a:lnTo>
                  <a:lnTo>
                    <a:pt x="2268399" y="445618"/>
                  </a:lnTo>
                  <a:lnTo>
                    <a:pt x="2275919" y="495030"/>
                  </a:lnTo>
                  <a:lnTo>
                    <a:pt x="2281387" y="548564"/>
                  </a:lnTo>
                  <a:lnTo>
                    <a:pt x="2284792" y="606405"/>
                  </a:lnTo>
                  <a:lnTo>
                    <a:pt x="2286124" y="668742"/>
                  </a:lnTo>
                  <a:lnTo>
                    <a:pt x="2285370" y="735761"/>
                  </a:lnTo>
                  <a:lnTo>
                    <a:pt x="2255384" y="1630817"/>
                  </a:lnTo>
                  <a:lnTo>
                    <a:pt x="2228282" y="2100333"/>
                  </a:lnTo>
                  <a:lnTo>
                    <a:pt x="2208655" y="2281463"/>
                  </a:lnTo>
                  <a:lnTo>
                    <a:pt x="2201093" y="2311361"/>
                  </a:lnTo>
                </a:path>
                <a:path w="2286635" h="2311400" extrusionOk="0">
                  <a:moveTo>
                    <a:pt x="1841239" y="516547"/>
                  </a:moveTo>
                  <a:lnTo>
                    <a:pt x="1155689" y="361627"/>
                  </a:lnTo>
                  <a:lnTo>
                    <a:pt x="799013" y="456715"/>
                  </a:lnTo>
                  <a:lnTo>
                    <a:pt x="655869" y="933868"/>
                  </a:lnTo>
                  <a:lnTo>
                    <a:pt x="610914" y="1925142"/>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687" name="Google Shape;2687;p50"/>
            <p:cNvSpPr/>
            <p:nvPr/>
          </p:nvSpPr>
          <p:spPr>
            <a:xfrm>
              <a:off x="3727768" y="2759719"/>
              <a:ext cx="53975" cy="53975"/>
            </a:xfrm>
            <a:custGeom>
              <a:avLst/>
              <a:gdLst/>
              <a:ahLst/>
              <a:cxnLst/>
              <a:rect l="l" t="t" r="r" b="b"/>
              <a:pathLst>
                <a:path w="53975" h="53975" extrusionOk="0">
                  <a:moveTo>
                    <a:pt x="27647" y="0"/>
                  </a:moveTo>
                  <a:lnTo>
                    <a:pt x="17103" y="1851"/>
                  </a:lnTo>
                  <a:lnTo>
                    <a:pt x="8389" y="7410"/>
                  </a:lnTo>
                  <a:lnTo>
                    <a:pt x="2392" y="15826"/>
                  </a:lnTo>
                  <a:lnTo>
                    <a:pt x="0" y="26250"/>
                  </a:lnTo>
                  <a:lnTo>
                    <a:pt x="1851" y="36796"/>
                  </a:lnTo>
                  <a:lnTo>
                    <a:pt x="7413" y="45513"/>
                  </a:lnTo>
                  <a:lnTo>
                    <a:pt x="15837" y="51511"/>
                  </a:lnTo>
                  <a:lnTo>
                    <a:pt x="26276" y="53898"/>
                  </a:lnTo>
                  <a:lnTo>
                    <a:pt x="36812" y="52054"/>
                  </a:lnTo>
                  <a:lnTo>
                    <a:pt x="45523" y="46496"/>
                  </a:lnTo>
                  <a:lnTo>
                    <a:pt x="51518" y="38073"/>
                  </a:lnTo>
                  <a:lnTo>
                    <a:pt x="53911" y="27635"/>
                  </a:lnTo>
                  <a:lnTo>
                    <a:pt x="52061" y="17096"/>
                  </a:lnTo>
                  <a:lnTo>
                    <a:pt x="46504" y="8383"/>
                  </a:lnTo>
                  <a:lnTo>
                    <a:pt x="38084" y="2387"/>
                  </a:lnTo>
                  <a:lnTo>
                    <a:pt x="2764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688" name="Google Shape;2688;p50"/>
          <p:cNvSpPr txBox="1"/>
          <p:nvPr/>
        </p:nvSpPr>
        <p:spPr>
          <a:xfrm>
            <a:off x="5588700" y="1044998"/>
            <a:ext cx="5823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CLEAN HIT</a:t>
            </a:r>
            <a:endParaRPr sz="850">
              <a:latin typeface="Arial"/>
              <a:ea typeface="Arial"/>
              <a:cs typeface="Arial"/>
              <a:sym typeface="Arial"/>
            </a:endParaRPr>
          </a:p>
        </p:txBody>
      </p:sp>
      <p:pic>
        <p:nvPicPr>
          <p:cNvPr id="2689" name="Google Shape;2689;p50"/>
          <p:cNvPicPr preferRelativeResize="0"/>
          <p:nvPr/>
        </p:nvPicPr>
        <p:blipFill rotWithShape="1">
          <a:blip r:embed="rId5">
            <a:alphaModFix/>
          </a:blip>
          <a:srcRect/>
          <a:stretch/>
        </p:blipFill>
        <p:spPr>
          <a:xfrm>
            <a:off x="6604167" y="3574208"/>
            <a:ext cx="164426" cy="164439"/>
          </a:xfrm>
          <a:prstGeom prst="rect">
            <a:avLst/>
          </a:prstGeom>
          <a:noFill/>
          <a:ln>
            <a:noFill/>
          </a:ln>
        </p:spPr>
      </p:pic>
      <p:sp>
        <p:nvSpPr>
          <p:cNvPr id="2690" name="Google Shape;2690;p50"/>
          <p:cNvSpPr txBox="1"/>
          <p:nvPr/>
        </p:nvSpPr>
        <p:spPr>
          <a:xfrm>
            <a:off x="6636055" y="3575450"/>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solidFill>
                  <a:srgbClr val="FFFFFF"/>
                </a:solidFill>
                <a:latin typeface="Arial"/>
                <a:ea typeface="Arial"/>
                <a:cs typeface="Arial"/>
                <a:sym typeface="Arial"/>
              </a:rPr>
              <a:t>U1</a:t>
            </a:r>
            <a:endParaRPr sz="850">
              <a:latin typeface="Arial"/>
              <a:ea typeface="Arial"/>
              <a:cs typeface="Arial"/>
              <a:sym typeface="Arial"/>
            </a:endParaRPr>
          </a:p>
        </p:txBody>
      </p:sp>
      <p:pic>
        <p:nvPicPr>
          <p:cNvPr id="2691" name="Google Shape;2691;p50"/>
          <p:cNvPicPr preferRelativeResize="0"/>
          <p:nvPr/>
        </p:nvPicPr>
        <p:blipFill rotWithShape="1">
          <a:blip r:embed="rId5">
            <a:alphaModFix/>
          </a:blip>
          <a:srcRect/>
          <a:stretch/>
        </p:blipFill>
        <p:spPr>
          <a:xfrm>
            <a:off x="8380346" y="3969633"/>
            <a:ext cx="164439" cy="164426"/>
          </a:xfrm>
          <a:prstGeom prst="rect">
            <a:avLst/>
          </a:prstGeom>
          <a:noFill/>
          <a:ln>
            <a:noFill/>
          </a:ln>
        </p:spPr>
      </p:pic>
      <p:sp>
        <p:nvSpPr>
          <p:cNvPr id="2692" name="Google Shape;2692;p50"/>
          <p:cNvSpPr txBox="1"/>
          <p:nvPr/>
        </p:nvSpPr>
        <p:spPr>
          <a:xfrm>
            <a:off x="8392949" y="3972200"/>
            <a:ext cx="1719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solidFill>
                  <a:srgbClr val="FFFFFF"/>
                </a:solidFill>
                <a:latin typeface="Arial"/>
                <a:ea typeface="Arial"/>
                <a:cs typeface="Arial"/>
                <a:sym typeface="Arial"/>
              </a:rPr>
              <a:t>PU</a:t>
            </a:r>
            <a:endParaRPr sz="850">
              <a:latin typeface="Arial"/>
              <a:ea typeface="Arial"/>
              <a:cs typeface="Arial"/>
              <a:sym typeface="Arial"/>
            </a:endParaRPr>
          </a:p>
        </p:txBody>
      </p:sp>
      <p:pic>
        <p:nvPicPr>
          <p:cNvPr id="2693" name="Google Shape;2693;p50"/>
          <p:cNvPicPr preferRelativeResize="0"/>
          <p:nvPr/>
        </p:nvPicPr>
        <p:blipFill rotWithShape="1">
          <a:blip r:embed="rId6">
            <a:alphaModFix/>
          </a:blip>
          <a:srcRect/>
          <a:stretch/>
        </p:blipFill>
        <p:spPr>
          <a:xfrm>
            <a:off x="8366036" y="1116161"/>
            <a:ext cx="172046" cy="172059"/>
          </a:xfrm>
          <a:prstGeom prst="rect">
            <a:avLst/>
          </a:prstGeom>
          <a:noFill/>
          <a:ln>
            <a:noFill/>
          </a:ln>
        </p:spPr>
      </p:pic>
      <p:sp>
        <p:nvSpPr>
          <p:cNvPr id="2694" name="Google Shape;2694;p50"/>
          <p:cNvSpPr txBox="1"/>
          <p:nvPr/>
        </p:nvSpPr>
        <p:spPr>
          <a:xfrm>
            <a:off x="8389023" y="1121200"/>
            <a:ext cx="191700" cy="1425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 sz="850" b="1">
                <a:latin typeface="Arial"/>
                <a:ea typeface="Arial"/>
                <a:cs typeface="Arial"/>
                <a:sym typeface="Arial"/>
              </a:rPr>
              <a:t>U1</a:t>
            </a:r>
            <a:endParaRPr sz="850">
              <a:latin typeface="Arial"/>
              <a:ea typeface="Arial"/>
              <a:cs typeface="Arial"/>
              <a:sym typeface="Arial"/>
            </a:endParaRPr>
          </a:p>
        </p:txBody>
      </p:sp>
      <p:pic>
        <p:nvPicPr>
          <p:cNvPr id="2695" name="Google Shape;2695;p50"/>
          <p:cNvPicPr preferRelativeResize="0"/>
          <p:nvPr/>
        </p:nvPicPr>
        <p:blipFill rotWithShape="1">
          <a:blip r:embed="rId7">
            <a:alphaModFix/>
          </a:blip>
          <a:srcRect/>
          <a:stretch/>
        </p:blipFill>
        <p:spPr>
          <a:xfrm>
            <a:off x="7341233" y="3524588"/>
            <a:ext cx="172059" cy="172046"/>
          </a:xfrm>
          <a:prstGeom prst="rect">
            <a:avLst/>
          </a:prstGeom>
          <a:noFill/>
          <a:ln>
            <a:noFill/>
          </a:ln>
        </p:spPr>
      </p:pic>
      <p:sp>
        <p:nvSpPr>
          <p:cNvPr id="2696" name="Google Shape;2696;p50"/>
          <p:cNvSpPr txBox="1"/>
          <p:nvPr/>
        </p:nvSpPr>
        <p:spPr>
          <a:xfrm>
            <a:off x="7341215" y="3524588"/>
            <a:ext cx="191700" cy="142500"/>
          </a:xfrm>
          <a:prstGeom prst="rect">
            <a:avLst/>
          </a:prstGeom>
          <a:noFill/>
          <a:ln>
            <a:noFill/>
          </a:ln>
        </p:spPr>
        <p:txBody>
          <a:bodyPr spcFirstLastPara="1" wrap="square" lIns="0" tIns="11425" rIns="0" bIns="0" anchor="t" anchorCtr="0">
            <a:spAutoFit/>
          </a:bodyPr>
          <a:lstStyle/>
          <a:p>
            <a:pPr marL="0" lvl="0" indent="0" algn="l" rtl="0">
              <a:lnSpc>
                <a:spcPct val="100000"/>
              </a:lnSpc>
              <a:spcBef>
                <a:spcPts val="0"/>
              </a:spcBef>
              <a:spcAft>
                <a:spcPts val="0"/>
              </a:spcAft>
              <a:buNone/>
            </a:pPr>
            <a:r>
              <a:rPr lang="en" sz="850" b="1">
                <a:latin typeface="Arial"/>
                <a:ea typeface="Arial"/>
                <a:cs typeface="Arial"/>
                <a:sym typeface="Arial"/>
              </a:rPr>
              <a:t>PU</a:t>
            </a:r>
            <a:endParaRPr sz="850">
              <a:latin typeface="Arial"/>
              <a:ea typeface="Arial"/>
              <a:cs typeface="Arial"/>
              <a:sym typeface="Arial"/>
            </a:endParaRPr>
          </a:p>
        </p:txBody>
      </p:sp>
      <p:pic>
        <p:nvPicPr>
          <p:cNvPr id="2697" name="Google Shape;2697;p50"/>
          <p:cNvPicPr preferRelativeResize="0"/>
          <p:nvPr/>
        </p:nvPicPr>
        <p:blipFill rotWithShape="1">
          <a:blip r:embed="rId8">
            <a:alphaModFix/>
          </a:blip>
          <a:srcRect/>
          <a:stretch/>
        </p:blipFill>
        <p:spPr>
          <a:xfrm>
            <a:off x="8180092" y="3918317"/>
            <a:ext cx="153212" cy="153212"/>
          </a:xfrm>
          <a:prstGeom prst="rect">
            <a:avLst/>
          </a:prstGeom>
          <a:noFill/>
          <a:ln>
            <a:noFill/>
          </a:ln>
        </p:spPr>
      </p:pic>
      <p:sp>
        <p:nvSpPr>
          <p:cNvPr id="2698" name="Google Shape;2698;p50"/>
          <p:cNvSpPr txBox="1"/>
          <p:nvPr/>
        </p:nvSpPr>
        <p:spPr>
          <a:xfrm>
            <a:off x="8189471" y="3916000"/>
            <a:ext cx="191700" cy="132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pic>
        <p:nvPicPr>
          <p:cNvPr id="2699" name="Google Shape;2699;p50"/>
          <p:cNvPicPr preferRelativeResize="0"/>
          <p:nvPr/>
        </p:nvPicPr>
        <p:blipFill rotWithShape="1">
          <a:blip r:embed="rId9">
            <a:alphaModFix/>
          </a:blip>
          <a:srcRect/>
          <a:stretch/>
        </p:blipFill>
        <p:spPr>
          <a:xfrm>
            <a:off x="6055947" y="3292812"/>
            <a:ext cx="153212" cy="153212"/>
          </a:xfrm>
          <a:prstGeom prst="rect">
            <a:avLst/>
          </a:prstGeom>
          <a:noFill/>
          <a:ln>
            <a:noFill/>
          </a:ln>
        </p:spPr>
      </p:pic>
      <p:sp>
        <p:nvSpPr>
          <p:cNvPr id="2700" name="Google Shape;2700;p50"/>
          <p:cNvSpPr txBox="1"/>
          <p:nvPr/>
        </p:nvSpPr>
        <p:spPr>
          <a:xfrm>
            <a:off x="6050349" y="3303412"/>
            <a:ext cx="164400" cy="132000"/>
          </a:xfrm>
          <a:prstGeom prst="rect">
            <a:avLst/>
          </a:prstGeom>
          <a:noFill/>
          <a:ln>
            <a:noFill/>
          </a:ln>
        </p:spPr>
        <p:txBody>
          <a:bodyPr spcFirstLastPara="1" wrap="square" lIns="0" tIns="16500" rIns="0" bIns="0" anchor="t" anchorCtr="0">
            <a:spAutoFit/>
          </a:bodyPr>
          <a:lstStyle/>
          <a:p>
            <a:pPr marL="0" lvl="0" indent="0" algn="l" rtl="0">
              <a:lnSpc>
                <a:spcPct val="100000"/>
              </a:lnSpc>
              <a:spcBef>
                <a:spcPts val="0"/>
              </a:spcBef>
              <a:spcAft>
                <a:spcPts val="0"/>
              </a:spcAft>
              <a:buNone/>
            </a:pPr>
            <a:r>
              <a:rPr lang="en" sz="750" b="1">
                <a:latin typeface="Arial"/>
                <a:ea typeface="Arial"/>
                <a:cs typeface="Arial"/>
                <a:sym typeface="Arial"/>
              </a:rPr>
              <a:t>BR</a:t>
            </a:r>
            <a:endParaRPr sz="750">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04"/>
        <p:cNvGrpSpPr/>
        <p:nvPr/>
      </p:nvGrpSpPr>
      <p:grpSpPr>
        <a:xfrm>
          <a:off x="0" y="0"/>
          <a:ext cx="0" cy="0"/>
          <a:chOff x="0" y="0"/>
          <a:chExt cx="0" cy="0"/>
        </a:xfrm>
      </p:grpSpPr>
      <p:sp>
        <p:nvSpPr>
          <p:cNvPr id="2705" name="Google Shape;2705;p51"/>
          <p:cNvSpPr/>
          <p:nvPr/>
        </p:nvSpPr>
        <p:spPr>
          <a:xfrm>
            <a:off x="4479950" y="189900"/>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06" name="Google Shape;2706;p51"/>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Base hit with runners in scoring position</a:t>
            </a:r>
            <a:endParaRPr/>
          </a:p>
        </p:txBody>
      </p:sp>
      <p:sp>
        <p:nvSpPr>
          <p:cNvPr id="2707" name="Google Shape;2707;p51"/>
          <p:cNvSpPr/>
          <p:nvPr/>
        </p:nvSpPr>
        <p:spPr>
          <a:xfrm>
            <a:off x="314875" y="189900"/>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08" name="Google Shape;2708;p51"/>
          <p:cNvSpPr txBox="1"/>
          <p:nvPr/>
        </p:nvSpPr>
        <p:spPr>
          <a:xfrm>
            <a:off x="299200" y="399355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Clean hit with R2 only (7.10.2 CCA pp. 88)</a:t>
            </a:r>
            <a:endParaRPr sz="1300">
              <a:solidFill>
                <a:schemeClr val="dk1"/>
              </a:solidFill>
              <a:latin typeface="Roboto"/>
              <a:ea typeface="Roboto"/>
              <a:cs typeface="Roboto"/>
              <a:sym typeface="Roboto"/>
            </a:endParaRPr>
          </a:p>
        </p:txBody>
      </p:sp>
      <p:sp>
        <p:nvSpPr>
          <p:cNvPr id="2709" name="Google Shape;2709;p51"/>
          <p:cNvSpPr txBox="1"/>
          <p:nvPr/>
        </p:nvSpPr>
        <p:spPr>
          <a:xfrm>
            <a:off x="4404625" y="399355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Clean hit with R2 and R3 (7.11.2 CCA pp. 94)</a:t>
            </a:r>
            <a:endParaRPr sz="1300">
              <a:solidFill>
                <a:schemeClr val="dk1"/>
              </a:solidFill>
              <a:latin typeface="Roboto"/>
              <a:ea typeface="Roboto"/>
              <a:cs typeface="Roboto"/>
              <a:sym typeface="Roboto"/>
            </a:endParaRPr>
          </a:p>
        </p:txBody>
      </p:sp>
      <p:sp>
        <p:nvSpPr>
          <p:cNvPr id="2710" name="Google Shape;2710;p51"/>
          <p:cNvSpPr/>
          <p:nvPr/>
        </p:nvSpPr>
        <p:spPr>
          <a:xfrm>
            <a:off x="314874" y="189900"/>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11" name="Google Shape;2711;p51"/>
          <p:cNvSpPr/>
          <p:nvPr/>
        </p:nvSpPr>
        <p:spPr>
          <a:xfrm>
            <a:off x="314874" y="189900"/>
            <a:ext cx="3700145" cy="3659504"/>
          </a:xfrm>
          <a:custGeom>
            <a:avLst/>
            <a:gdLst/>
            <a:ahLst/>
            <a:cxnLst/>
            <a:rect l="l" t="t" r="r" b="b"/>
            <a:pathLst>
              <a:path w="3700145" h="3659504" extrusionOk="0">
                <a:moveTo>
                  <a:pt x="3692244" y="3468928"/>
                </a:moveTo>
                <a:lnTo>
                  <a:pt x="3208373" y="3468928"/>
                </a:lnTo>
                <a:lnTo>
                  <a:pt x="3223887" y="3513807"/>
                </a:lnTo>
                <a:lnTo>
                  <a:pt x="3247355" y="3554451"/>
                </a:lnTo>
                <a:lnTo>
                  <a:pt x="3277800" y="3589790"/>
                </a:lnTo>
                <a:lnTo>
                  <a:pt x="3314291" y="3618895"/>
                </a:lnTo>
                <a:lnTo>
                  <a:pt x="3355898" y="3640836"/>
                </a:lnTo>
                <a:lnTo>
                  <a:pt x="3401692" y="3654683"/>
                </a:lnTo>
                <a:lnTo>
                  <a:pt x="3450742" y="3659505"/>
                </a:lnTo>
                <a:lnTo>
                  <a:pt x="3495562" y="3655487"/>
                </a:lnTo>
                <a:lnTo>
                  <a:pt x="3537746" y="3643904"/>
                </a:lnTo>
                <a:lnTo>
                  <a:pt x="3576592" y="3625459"/>
                </a:lnTo>
                <a:lnTo>
                  <a:pt x="3611393" y="3600858"/>
                </a:lnTo>
                <a:lnTo>
                  <a:pt x="3641447" y="3570804"/>
                </a:lnTo>
                <a:lnTo>
                  <a:pt x="3666048" y="3536002"/>
                </a:lnTo>
                <a:lnTo>
                  <a:pt x="3684493" y="3497157"/>
                </a:lnTo>
                <a:lnTo>
                  <a:pt x="3692244" y="3468928"/>
                </a:lnTo>
                <a:close/>
              </a:path>
              <a:path w="3700145" h="3659504" extrusionOk="0">
                <a:moveTo>
                  <a:pt x="1056211" y="3350590"/>
                </a:moveTo>
                <a:lnTo>
                  <a:pt x="0" y="3350590"/>
                </a:lnTo>
                <a:lnTo>
                  <a:pt x="0" y="3468928"/>
                </a:lnTo>
                <a:lnTo>
                  <a:pt x="3208373" y="3468928"/>
                </a:lnTo>
                <a:lnTo>
                  <a:pt x="3208324" y="3468789"/>
                </a:lnTo>
                <a:lnTo>
                  <a:pt x="3692282" y="3468789"/>
                </a:lnTo>
                <a:lnTo>
                  <a:pt x="3696076" y="3454972"/>
                </a:lnTo>
                <a:lnTo>
                  <a:pt x="3700094" y="3410153"/>
                </a:lnTo>
                <a:lnTo>
                  <a:pt x="3695255" y="3361025"/>
                </a:lnTo>
                <a:lnTo>
                  <a:pt x="3693182" y="3354184"/>
                </a:lnTo>
                <a:lnTo>
                  <a:pt x="1057656" y="3354184"/>
                </a:lnTo>
                <a:lnTo>
                  <a:pt x="1056211" y="3350590"/>
                </a:lnTo>
                <a:close/>
              </a:path>
              <a:path w="3700145" h="3659504" extrusionOk="0">
                <a:moveTo>
                  <a:pt x="2685123" y="881532"/>
                </a:moveTo>
                <a:lnTo>
                  <a:pt x="2631103" y="882249"/>
                </a:lnTo>
                <a:lnTo>
                  <a:pt x="2635166" y="882249"/>
                </a:lnTo>
                <a:lnTo>
                  <a:pt x="2589581" y="884067"/>
                </a:lnTo>
                <a:lnTo>
                  <a:pt x="2542299" y="887211"/>
                </a:lnTo>
                <a:lnTo>
                  <a:pt x="2495363" y="891584"/>
                </a:lnTo>
                <a:lnTo>
                  <a:pt x="2448789" y="897172"/>
                </a:lnTo>
                <a:lnTo>
                  <a:pt x="2402595" y="903957"/>
                </a:lnTo>
                <a:lnTo>
                  <a:pt x="2356795" y="911924"/>
                </a:lnTo>
                <a:lnTo>
                  <a:pt x="2311406" y="921056"/>
                </a:lnTo>
                <a:lnTo>
                  <a:pt x="2266444" y="931338"/>
                </a:lnTo>
                <a:lnTo>
                  <a:pt x="2221924" y="942753"/>
                </a:lnTo>
                <a:lnTo>
                  <a:pt x="2177864" y="955286"/>
                </a:lnTo>
                <a:lnTo>
                  <a:pt x="2134279" y="968920"/>
                </a:lnTo>
                <a:lnTo>
                  <a:pt x="2091185" y="983639"/>
                </a:lnTo>
                <a:lnTo>
                  <a:pt x="2048598" y="999427"/>
                </a:lnTo>
                <a:lnTo>
                  <a:pt x="2006535" y="1016269"/>
                </a:lnTo>
                <a:lnTo>
                  <a:pt x="1965011" y="1034148"/>
                </a:lnTo>
                <a:lnTo>
                  <a:pt x="1924042" y="1053047"/>
                </a:lnTo>
                <a:lnTo>
                  <a:pt x="1883645" y="1072952"/>
                </a:lnTo>
                <a:lnTo>
                  <a:pt x="1843835" y="1093845"/>
                </a:lnTo>
                <a:lnTo>
                  <a:pt x="1804628" y="1115712"/>
                </a:lnTo>
                <a:lnTo>
                  <a:pt x="1766042" y="1138535"/>
                </a:lnTo>
                <a:lnTo>
                  <a:pt x="1728090" y="1162299"/>
                </a:lnTo>
                <a:lnTo>
                  <a:pt x="1690791" y="1186987"/>
                </a:lnTo>
                <a:lnTo>
                  <a:pt x="1654159" y="1212585"/>
                </a:lnTo>
                <a:lnTo>
                  <a:pt x="1618211" y="1239074"/>
                </a:lnTo>
                <a:lnTo>
                  <a:pt x="1582963" y="1266441"/>
                </a:lnTo>
                <a:lnTo>
                  <a:pt x="1548431" y="1294667"/>
                </a:lnTo>
                <a:lnTo>
                  <a:pt x="1514631" y="1323738"/>
                </a:lnTo>
                <a:lnTo>
                  <a:pt x="1481579" y="1353638"/>
                </a:lnTo>
                <a:lnTo>
                  <a:pt x="1449292" y="1384349"/>
                </a:lnTo>
                <a:lnTo>
                  <a:pt x="1417784" y="1415857"/>
                </a:lnTo>
                <a:lnTo>
                  <a:pt x="1387072" y="1448145"/>
                </a:lnTo>
                <a:lnTo>
                  <a:pt x="1357173" y="1481197"/>
                </a:lnTo>
                <a:lnTo>
                  <a:pt x="1328102" y="1514998"/>
                </a:lnTo>
                <a:lnTo>
                  <a:pt x="1299876" y="1549530"/>
                </a:lnTo>
                <a:lnTo>
                  <a:pt x="1272510" y="1584778"/>
                </a:lnTo>
                <a:lnTo>
                  <a:pt x="1246020" y="1620726"/>
                </a:lnTo>
                <a:lnTo>
                  <a:pt x="1220423" y="1657357"/>
                </a:lnTo>
                <a:lnTo>
                  <a:pt x="1195735" y="1694657"/>
                </a:lnTo>
                <a:lnTo>
                  <a:pt x="1171971" y="1732608"/>
                </a:lnTo>
                <a:lnTo>
                  <a:pt x="1149148" y="1771195"/>
                </a:lnTo>
                <a:lnTo>
                  <a:pt x="1127282" y="1810401"/>
                </a:lnTo>
                <a:lnTo>
                  <a:pt x="1106389" y="1850211"/>
                </a:lnTo>
                <a:lnTo>
                  <a:pt x="1086484" y="1890608"/>
                </a:lnTo>
                <a:lnTo>
                  <a:pt x="1067585" y="1931577"/>
                </a:lnTo>
                <a:lnTo>
                  <a:pt x="1049706" y="1973101"/>
                </a:lnTo>
                <a:lnTo>
                  <a:pt x="1032865" y="2015164"/>
                </a:lnTo>
                <a:lnTo>
                  <a:pt x="1017077" y="2057751"/>
                </a:lnTo>
                <a:lnTo>
                  <a:pt x="1002358" y="2100845"/>
                </a:lnTo>
                <a:lnTo>
                  <a:pt x="988724" y="2144430"/>
                </a:lnTo>
                <a:lnTo>
                  <a:pt x="976192" y="2188490"/>
                </a:lnTo>
                <a:lnTo>
                  <a:pt x="964777" y="2233008"/>
                </a:lnTo>
                <a:lnTo>
                  <a:pt x="954495" y="2277970"/>
                </a:lnTo>
                <a:lnTo>
                  <a:pt x="945363" y="2323359"/>
                </a:lnTo>
                <a:lnTo>
                  <a:pt x="937396" y="2369158"/>
                </a:lnTo>
                <a:lnTo>
                  <a:pt x="930611" y="2415353"/>
                </a:lnTo>
                <a:lnTo>
                  <a:pt x="925023" y="2461926"/>
                </a:lnTo>
                <a:lnTo>
                  <a:pt x="920650" y="2508861"/>
                </a:lnTo>
                <a:lnTo>
                  <a:pt x="917506" y="2556144"/>
                </a:lnTo>
                <a:lnTo>
                  <a:pt x="915607" y="2603756"/>
                </a:lnTo>
                <a:lnTo>
                  <a:pt x="914971" y="2651683"/>
                </a:lnTo>
                <a:lnTo>
                  <a:pt x="915779" y="2705672"/>
                </a:lnTo>
                <a:lnTo>
                  <a:pt x="918179" y="2759083"/>
                </a:lnTo>
                <a:lnTo>
                  <a:pt x="922133" y="2811914"/>
                </a:lnTo>
                <a:lnTo>
                  <a:pt x="927605" y="2864164"/>
                </a:lnTo>
                <a:lnTo>
                  <a:pt x="934558" y="2915831"/>
                </a:lnTo>
                <a:lnTo>
                  <a:pt x="942954" y="2966910"/>
                </a:lnTo>
                <a:lnTo>
                  <a:pt x="952757" y="3017402"/>
                </a:lnTo>
                <a:lnTo>
                  <a:pt x="963929" y="3067303"/>
                </a:lnTo>
                <a:lnTo>
                  <a:pt x="976435" y="3116612"/>
                </a:lnTo>
                <a:lnTo>
                  <a:pt x="990235" y="3165325"/>
                </a:lnTo>
                <a:lnTo>
                  <a:pt x="1005295" y="3213441"/>
                </a:lnTo>
                <a:lnTo>
                  <a:pt x="1021576" y="3260958"/>
                </a:lnTo>
                <a:lnTo>
                  <a:pt x="1039042" y="3307873"/>
                </a:lnTo>
                <a:lnTo>
                  <a:pt x="1057656" y="3354184"/>
                </a:lnTo>
                <a:lnTo>
                  <a:pt x="1056983" y="3350590"/>
                </a:lnTo>
                <a:lnTo>
                  <a:pt x="3692093" y="3350590"/>
                </a:lnTo>
                <a:lnTo>
                  <a:pt x="3659347" y="3273508"/>
                </a:lnTo>
                <a:lnTo>
                  <a:pt x="3630148" y="3236989"/>
                </a:lnTo>
                <a:lnTo>
                  <a:pt x="3594700" y="3206542"/>
                </a:lnTo>
                <a:lnTo>
                  <a:pt x="3553937" y="3183104"/>
                </a:lnTo>
                <a:lnTo>
                  <a:pt x="3509719" y="3167926"/>
                </a:lnTo>
                <a:lnTo>
                  <a:pt x="3507917" y="3167926"/>
                </a:lnTo>
                <a:lnTo>
                  <a:pt x="3508041" y="2556144"/>
                </a:lnTo>
                <a:lnTo>
                  <a:pt x="3508167" y="1931577"/>
                </a:lnTo>
                <a:lnTo>
                  <a:pt x="3508290" y="1323738"/>
                </a:lnTo>
                <a:lnTo>
                  <a:pt x="3508350" y="1028306"/>
                </a:lnTo>
                <a:lnTo>
                  <a:pt x="3390379" y="1028306"/>
                </a:lnTo>
                <a:lnTo>
                  <a:pt x="3390379" y="1025403"/>
                </a:lnTo>
                <a:lnTo>
                  <a:pt x="3345562" y="1006847"/>
                </a:lnTo>
                <a:lnTo>
                  <a:pt x="3296920" y="988017"/>
                </a:lnTo>
                <a:lnTo>
                  <a:pt x="3248725" y="970764"/>
                </a:lnTo>
                <a:lnTo>
                  <a:pt x="3200759" y="955074"/>
                </a:lnTo>
                <a:lnTo>
                  <a:pt x="3152801" y="940937"/>
                </a:lnTo>
                <a:lnTo>
                  <a:pt x="3104629" y="928340"/>
                </a:lnTo>
                <a:lnTo>
                  <a:pt x="3056025" y="917270"/>
                </a:lnTo>
                <a:lnTo>
                  <a:pt x="3006765" y="907715"/>
                </a:lnTo>
                <a:lnTo>
                  <a:pt x="2956632" y="899664"/>
                </a:lnTo>
                <a:lnTo>
                  <a:pt x="2905403" y="893104"/>
                </a:lnTo>
                <a:lnTo>
                  <a:pt x="2852858" y="888023"/>
                </a:lnTo>
                <a:lnTo>
                  <a:pt x="2798777" y="884409"/>
                </a:lnTo>
                <a:lnTo>
                  <a:pt x="2742938" y="882249"/>
                </a:lnTo>
                <a:lnTo>
                  <a:pt x="2685123" y="881532"/>
                </a:lnTo>
                <a:close/>
              </a:path>
              <a:path w="3700145" h="3659504" extrusionOk="0">
                <a:moveTo>
                  <a:pt x="3692093" y="3350590"/>
                </a:moveTo>
                <a:lnTo>
                  <a:pt x="1056983" y="3350590"/>
                </a:lnTo>
                <a:lnTo>
                  <a:pt x="1057656" y="3354184"/>
                </a:lnTo>
                <a:lnTo>
                  <a:pt x="3693182" y="3354184"/>
                </a:lnTo>
                <a:lnTo>
                  <a:pt x="3692093" y="3350590"/>
                </a:lnTo>
                <a:close/>
              </a:path>
              <a:path w="3700145" h="3659504" extrusionOk="0">
                <a:moveTo>
                  <a:pt x="3508794" y="3167608"/>
                </a:moveTo>
                <a:lnTo>
                  <a:pt x="3507917" y="3167926"/>
                </a:lnTo>
                <a:lnTo>
                  <a:pt x="3509719" y="3167926"/>
                </a:lnTo>
                <a:lnTo>
                  <a:pt x="3508794" y="3167608"/>
                </a:lnTo>
                <a:close/>
              </a:path>
              <a:path w="3700145" h="3659504" extrusionOk="0">
                <a:moveTo>
                  <a:pt x="3390379" y="1025403"/>
                </a:moveTo>
                <a:lnTo>
                  <a:pt x="3390379" y="1028306"/>
                </a:lnTo>
                <a:lnTo>
                  <a:pt x="3394875" y="1027265"/>
                </a:lnTo>
                <a:lnTo>
                  <a:pt x="3390379" y="1025403"/>
                </a:lnTo>
                <a:close/>
              </a:path>
              <a:path w="3700145" h="3659504" extrusionOk="0">
                <a:moveTo>
                  <a:pt x="3508558" y="0"/>
                </a:moveTo>
                <a:lnTo>
                  <a:pt x="3390379" y="0"/>
                </a:lnTo>
                <a:lnTo>
                  <a:pt x="3390379" y="1025403"/>
                </a:lnTo>
                <a:lnTo>
                  <a:pt x="3394875" y="1027265"/>
                </a:lnTo>
                <a:lnTo>
                  <a:pt x="3390379" y="1028306"/>
                </a:lnTo>
                <a:lnTo>
                  <a:pt x="3508350" y="1028306"/>
                </a:lnTo>
                <a:lnTo>
                  <a:pt x="350855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12" name="Google Shape;2712;p51"/>
          <p:cNvSpPr/>
          <p:nvPr/>
        </p:nvSpPr>
        <p:spPr>
          <a:xfrm>
            <a:off x="2094564" y="3549951"/>
            <a:ext cx="50164" cy="50164"/>
          </a:xfrm>
          <a:custGeom>
            <a:avLst/>
            <a:gdLst/>
            <a:ahLst/>
            <a:cxnLst/>
            <a:rect l="l" t="t" r="r" b="b"/>
            <a:pathLst>
              <a:path w="50164" h="50164" extrusionOk="0">
                <a:moveTo>
                  <a:pt x="49936" y="0"/>
                </a:moveTo>
                <a:lnTo>
                  <a:pt x="0" y="0"/>
                </a:lnTo>
                <a:lnTo>
                  <a:pt x="0" y="49936"/>
                </a:lnTo>
                <a:lnTo>
                  <a:pt x="49936" y="49936"/>
                </a:lnTo>
                <a:lnTo>
                  <a:pt x="4993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13" name="Google Shape;2713;p51"/>
          <p:cNvSpPr/>
          <p:nvPr/>
        </p:nvSpPr>
        <p:spPr>
          <a:xfrm>
            <a:off x="2154152" y="1987460"/>
            <a:ext cx="1551939" cy="1554479"/>
          </a:xfrm>
          <a:custGeom>
            <a:avLst/>
            <a:gdLst/>
            <a:ahLst/>
            <a:cxnLst/>
            <a:rect l="l" t="t" r="r" b="b"/>
            <a:pathLst>
              <a:path w="1551939" h="1554479" extrusionOk="0">
                <a:moveTo>
                  <a:pt x="1368044" y="1553832"/>
                </a:moveTo>
                <a:lnTo>
                  <a:pt x="1367619" y="1553832"/>
                </a:lnTo>
                <a:lnTo>
                  <a:pt x="1367497" y="1554187"/>
                </a:lnTo>
                <a:lnTo>
                  <a:pt x="1368044" y="1553832"/>
                </a:lnTo>
                <a:close/>
              </a:path>
              <a:path w="1551939" h="1554479" extrusionOk="0">
                <a:moveTo>
                  <a:pt x="0" y="185394"/>
                </a:moveTo>
                <a:lnTo>
                  <a:pt x="0" y="1368887"/>
                </a:lnTo>
                <a:lnTo>
                  <a:pt x="43561" y="1383500"/>
                </a:lnTo>
                <a:lnTo>
                  <a:pt x="83618" y="1405854"/>
                </a:lnTo>
                <a:lnTo>
                  <a:pt x="118732" y="1434899"/>
                </a:lnTo>
                <a:lnTo>
                  <a:pt x="148046" y="1469780"/>
                </a:lnTo>
                <a:lnTo>
                  <a:pt x="170704" y="1509642"/>
                </a:lnTo>
                <a:lnTo>
                  <a:pt x="185851" y="1553629"/>
                </a:lnTo>
                <a:lnTo>
                  <a:pt x="185851" y="1553832"/>
                </a:lnTo>
                <a:lnTo>
                  <a:pt x="1367619" y="1553832"/>
                </a:lnTo>
                <a:lnTo>
                  <a:pt x="1382362" y="1510806"/>
                </a:lnTo>
                <a:lnTo>
                  <a:pt x="1404573" y="1471446"/>
                </a:lnTo>
                <a:lnTo>
                  <a:pt x="1433302" y="1436938"/>
                </a:lnTo>
                <a:lnTo>
                  <a:pt x="1467721" y="1408108"/>
                </a:lnTo>
                <a:lnTo>
                  <a:pt x="1507001" y="1385786"/>
                </a:lnTo>
                <a:lnTo>
                  <a:pt x="1550314" y="1370799"/>
                </a:lnTo>
                <a:lnTo>
                  <a:pt x="1551889" y="1369974"/>
                </a:lnTo>
                <a:lnTo>
                  <a:pt x="1551889" y="187388"/>
                </a:lnTo>
                <a:lnTo>
                  <a:pt x="1550986" y="186982"/>
                </a:lnTo>
                <a:lnTo>
                  <a:pt x="203" y="186982"/>
                </a:lnTo>
                <a:lnTo>
                  <a:pt x="0" y="185394"/>
                </a:lnTo>
                <a:close/>
              </a:path>
              <a:path w="1551939" h="1554479" extrusionOk="0">
                <a:moveTo>
                  <a:pt x="1371612" y="0"/>
                </a:moveTo>
                <a:lnTo>
                  <a:pt x="185051" y="330"/>
                </a:lnTo>
                <a:lnTo>
                  <a:pt x="185140" y="546"/>
                </a:lnTo>
                <a:lnTo>
                  <a:pt x="170332" y="44691"/>
                </a:lnTo>
                <a:lnTo>
                  <a:pt x="147977" y="84748"/>
                </a:lnTo>
                <a:lnTo>
                  <a:pt x="118932" y="119862"/>
                </a:lnTo>
                <a:lnTo>
                  <a:pt x="84051" y="149176"/>
                </a:lnTo>
                <a:lnTo>
                  <a:pt x="44190" y="171834"/>
                </a:lnTo>
                <a:lnTo>
                  <a:pt x="203" y="186982"/>
                </a:lnTo>
                <a:lnTo>
                  <a:pt x="1550986" y="186982"/>
                </a:lnTo>
                <a:lnTo>
                  <a:pt x="1550111" y="186588"/>
                </a:lnTo>
                <a:lnTo>
                  <a:pt x="1506594" y="171470"/>
                </a:lnTo>
                <a:lnTo>
                  <a:pt x="1467909" y="148884"/>
                </a:lnTo>
                <a:lnTo>
                  <a:pt x="1434557" y="119665"/>
                </a:lnTo>
                <a:lnTo>
                  <a:pt x="1407120" y="84748"/>
                </a:lnTo>
                <a:lnTo>
                  <a:pt x="1385877" y="44691"/>
                </a:lnTo>
                <a:lnTo>
                  <a:pt x="1371523" y="546"/>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14" name="Google Shape;2714;p51"/>
          <p:cNvSpPr/>
          <p:nvPr/>
        </p:nvSpPr>
        <p:spPr>
          <a:xfrm>
            <a:off x="2825105" y="2666692"/>
            <a:ext cx="348614" cy="348614"/>
          </a:xfrm>
          <a:custGeom>
            <a:avLst/>
            <a:gdLst/>
            <a:ahLst/>
            <a:cxnLst/>
            <a:rect l="l" t="t" r="r" b="b"/>
            <a:pathLst>
              <a:path w="348614" h="348614" extrusionOk="0">
                <a:moveTo>
                  <a:pt x="174091" y="0"/>
                </a:moveTo>
                <a:lnTo>
                  <a:pt x="127814" y="6219"/>
                </a:lnTo>
                <a:lnTo>
                  <a:pt x="86228" y="23770"/>
                </a:lnTo>
                <a:lnTo>
                  <a:pt x="50993" y="50993"/>
                </a:lnTo>
                <a:lnTo>
                  <a:pt x="23770" y="86228"/>
                </a:lnTo>
                <a:lnTo>
                  <a:pt x="6219" y="127814"/>
                </a:lnTo>
                <a:lnTo>
                  <a:pt x="0" y="174091"/>
                </a:lnTo>
                <a:lnTo>
                  <a:pt x="6219" y="220374"/>
                </a:lnTo>
                <a:lnTo>
                  <a:pt x="23770" y="261963"/>
                </a:lnTo>
                <a:lnTo>
                  <a:pt x="50993" y="297200"/>
                </a:lnTo>
                <a:lnTo>
                  <a:pt x="86228" y="324424"/>
                </a:lnTo>
                <a:lnTo>
                  <a:pt x="127814" y="341976"/>
                </a:lnTo>
                <a:lnTo>
                  <a:pt x="174091" y="348195"/>
                </a:lnTo>
                <a:lnTo>
                  <a:pt x="220374" y="341976"/>
                </a:lnTo>
                <a:lnTo>
                  <a:pt x="261963" y="324424"/>
                </a:lnTo>
                <a:lnTo>
                  <a:pt x="297200" y="297200"/>
                </a:lnTo>
                <a:lnTo>
                  <a:pt x="324424" y="261963"/>
                </a:lnTo>
                <a:lnTo>
                  <a:pt x="341976" y="220374"/>
                </a:lnTo>
                <a:lnTo>
                  <a:pt x="348195" y="174091"/>
                </a:lnTo>
                <a:lnTo>
                  <a:pt x="341976" y="127814"/>
                </a:lnTo>
                <a:lnTo>
                  <a:pt x="324424" y="86228"/>
                </a:lnTo>
                <a:lnTo>
                  <a:pt x="297200" y="50993"/>
                </a:lnTo>
                <a:lnTo>
                  <a:pt x="261963" y="23770"/>
                </a:lnTo>
                <a:lnTo>
                  <a:pt x="220374"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15" name="Google Shape;2715;p51"/>
          <p:cNvSpPr/>
          <p:nvPr/>
        </p:nvSpPr>
        <p:spPr>
          <a:xfrm>
            <a:off x="2940483" y="2781323"/>
            <a:ext cx="78105" cy="78104"/>
          </a:xfrm>
          <a:custGeom>
            <a:avLst/>
            <a:gdLst/>
            <a:ahLst/>
            <a:cxnLst/>
            <a:rect l="l" t="t" r="r" b="b"/>
            <a:pathLst>
              <a:path w="78105" h="78104" extrusionOk="0">
                <a:moveTo>
                  <a:pt x="59537" y="0"/>
                </a:moveTo>
                <a:lnTo>
                  <a:pt x="0" y="59524"/>
                </a:lnTo>
                <a:lnTo>
                  <a:pt x="17983" y="77495"/>
                </a:lnTo>
                <a:lnTo>
                  <a:pt x="77508" y="17970"/>
                </a:lnTo>
                <a:lnTo>
                  <a:pt x="595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16" name="Google Shape;2716;p51"/>
          <p:cNvSpPr/>
          <p:nvPr/>
        </p:nvSpPr>
        <p:spPr>
          <a:xfrm>
            <a:off x="3765617" y="1907575"/>
            <a:ext cx="58420" cy="891539"/>
          </a:xfrm>
          <a:custGeom>
            <a:avLst/>
            <a:gdLst/>
            <a:ahLst/>
            <a:cxnLst/>
            <a:rect l="l" t="t" r="r" b="b"/>
            <a:pathLst>
              <a:path w="58420" h="891539" extrusionOk="0">
                <a:moveTo>
                  <a:pt x="0" y="0"/>
                </a:moveTo>
                <a:lnTo>
                  <a:pt x="57975" y="0"/>
                </a:lnTo>
                <a:lnTo>
                  <a:pt x="57975" y="891120"/>
                </a:lnTo>
                <a:lnTo>
                  <a:pt x="0" y="89112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17" name="Google Shape;2717;p51"/>
          <p:cNvSpPr/>
          <p:nvPr/>
        </p:nvSpPr>
        <p:spPr>
          <a:xfrm>
            <a:off x="2071526" y="1906711"/>
            <a:ext cx="1693545" cy="74294"/>
          </a:xfrm>
          <a:custGeom>
            <a:avLst/>
            <a:gdLst/>
            <a:ahLst/>
            <a:cxnLst/>
            <a:rect l="l" t="t" r="r" b="b"/>
            <a:pathLst>
              <a:path w="1693545" h="74294" extrusionOk="0">
                <a:moveTo>
                  <a:pt x="49936" y="0"/>
                </a:moveTo>
                <a:lnTo>
                  <a:pt x="0" y="0"/>
                </a:lnTo>
                <a:lnTo>
                  <a:pt x="0" y="49949"/>
                </a:lnTo>
                <a:lnTo>
                  <a:pt x="49936" y="49949"/>
                </a:lnTo>
                <a:lnTo>
                  <a:pt x="49936" y="0"/>
                </a:lnTo>
                <a:close/>
              </a:path>
              <a:path w="1693545" h="74294" extrusionOk="0">
                <a:moveTo>
                  <a:pt x="1693164" y="23837"/>
                </a:moveTo>
                <a:lnTo>
                  <a:pt x="1643227" y="23837"/>
                </a:lnTo>
                <a:lnTo>
                  <a:pt x="1643227" y="73787"/>
                </a:lnTo>
                <a:lnTo>
                  <a:pt x="1693164" y="73787"/>
                </a:lnTo>
                <a:lnTo>
                  <a:pt x="1693164" y="2383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18" name="Google Shape;2718;p51"/>
          <p:cNvSpPr/>
          <p:nvPr/>
        </p:nvSpPr>
        <p:spPr>
          <a:xfrm>
            <a:off x="314874" y="189900"/>
            <a:ext cx="3451225" cy="3409950"/>
          </a:xfrm>
          <a:custGeom>
            <a:avLst/>
            <a:gdLst/>
            <a:ahLst/>
            <a:cxnLst/>
            <a:rect l="l" t="t" r="r" b="b"/>
            <a:pathLst>
              <a:path w="3451225" h="3409950" extrusionOk="0">
                <a:moveTo>
                  <a:pt x="3449151" y="3409364"/>
                </a:moveTo>
                <a:lnTo>
                  <a:pt x="0" y="3409364"/>
                </a:lnTo>
              </a:path>
              <a:path w="3451225" h="3409950" extrusionOk="0">
                <a:moveTo>
                  <a:pt x="3450738" y="3391889"/>
                </a:moveTo>
                <a:lnTo>
                  <a:pt x="3450738"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719" name="Google Shape;2719;p51"/>
          <p:cNvPicPr preferRelativeResize="0"/>
          <p:nvPr/>
        </p:nvPicPr>
        <p:blipFill rotWithShape="1">
          <a:blip r:embed="rId3">
            <a:alphaModFix/>
          </a:blip>
          <a:srcRect/>
          <a:stretch/>
        </p:blipFill>
        <p:spPr>
          <a:xfrm>
            <a:off x="3632057" y="3465542"/>
            <a:ext cx="277846" cy="279445"/>
          </a:xfrm>
          <a:prstGeom prst="rect">
            <a:avLst/>
          </a:prstGeom>
          <a:noFill/>
          <a:ln>
            <a:noFill/>
          </a:ln>
        </p:spPr>
      </p:pic>
      <p:sp>
        <p:nvSpPr>
          <p:cNvPr id="2720" name="Google Shape;2720;p51"/>
          <p:cNvSpPr/>
          <p:nvPr/>
        </p:nvSpPr>
        <p:spPr>
          <a:xfrm>
            <a:off x="2848128" y="634689"/>
            <a:ext cx="833120" cy="2886710"/>
          </a:xfrm>
          <a:custGeom>
            <a:avLst/>
            <a:gdLst/>
            <a:ahLst/>
            <a:cxnLst/>
            <a:rect l="l" t="t" r="r" b="b"/>
            <a:pathLst>
              <a:path w="833120" h="2886710" extrusionOk="0">
                <a:moveTo>
                  <a:pt x="832891" y="2886265"/>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21" name="Google Shape;2721;p51"/>
          <p:cNvSpPr/>
          <p:nvPr/>
        </p:nvSpPr>
        <p:spPr>
          <a:xfrm>
            <a:off x="2856507" y="715679"/>
            <a:ext cx="43814" cy="43814"/>
          </a:xfrm>
          <a:custGeom>
            <a:avLst/>
            <a:gdLst/>
            <a:ahLst/>
            <a:cxnLst/>
            <a:rect l="l" t="t" r="r" b="b"/>
            <a:pathLst>
              <a:path w="43814" h="43814" extrusionOk="0">
                <a:moveTo>
                  <a:pt x="21754" y="0"/>
                </a:moveTo>
                <a:lnTo>
                  <a:pt x="13242" y="1792"/>
                </a:lnTo>
                <a:lnTo>
                  <a:pt x="6091" y="6741"/>
                </a:lnTo>
                <a:lnTo>
                  <a:pt x="1553" y="13805"/>
                </a:lnTo>
                <a:lnTo>
                  <a:pt x="0" y="22057"/>
                </a:lnTo>
                <a:lnTo>
                  <a:pt x="1800" y="30571"/>
                </a:lnTo>
                <a:lnTo>
                  <a:pt x="6748" y="37715"/>
                </a:lnTo>
                <a:lnTo>
                  <a:pt x="13811" y="42251"/>
                </a:lnTo>
                <a:lnTo>
                  <a:pt x="22059" y="43812"/>
                </a:lnTo>
                <a:lnTo>
                  <a:pt x="30565" y="42026"/>
                </a:lnTo>
                <a:lnTo>
                  <a:pt x="37717" y="37070"/>
                </a:lnTo>
                <a:lnTo>
                  <a:pt x="42257" y="30002"/>
                </a:lnTo>
                <a:lnTo>
                  <a:pt x="43818" y="21748"/>
                </a:lnTo>
                <a:lnTo>
                  <a:pt x="42033" y="13235"/>
                </a:lnTo>
                <a:lnTo>
                  <a:pt x="37072" y="6091"/>
                </a:lnTo>
                <a:lnTo>
                  <a:pt x="30005" y="1556"/>
                </a:lnTo>
                <a:lnTo>
                  <a:pt x="2175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22" name="Google Shape;2722;p51"/>
          <p:cNvSpPr/>
          <p:nvPr/>
        </p:nvSpPr>
        <p:spPr>
          <a:xfrm>
            <a:off x="2856507" y="715679"/>
            <a:ext cx="43814" cy="43814"/>
          </a:xfrm>
          <a:custGeom>
            <a:avLst/>
            <a:gdLst/>
            <a:ahLst/>
            <a:cxnLst/>
            <a:rect l="l" t="t" r="r" b="b"/>
            <a:pathLst>
              <a:path w="43814" h="43814" extrusionOk="0">
                <a:moveTo>
                  <a:pt x="30565" y="42026"/>
                </a:moveTo>
                <a:lnTo>
                  <a:pt x="37717" y="37070"/>
                </a:lnTo>
                <a:lnTo>
                  <a:pt x="42257" y="30002"/>
                </a:lnTo>
                <a:lnTo>
                  <a:pt x="43818" y="21748"/>
                </a:lnTo>
                <a:lnTo>
                  <a:pt x="42033" y="13235"/>
                </a:lnTo>
                <a:lnTo>
                  <a:pt x="37072" y="6091"/>
                </a:lnTo>
                <a:lnTo>
                  <a:pt x="30005" y="1556"/>
                </a:lnTo>
                <a:lnTo>
                  <a:pt x="21754" y="0"/>
                </a:lnTo>
                <a:lnTo>
                  <a:pt x="13242" y="1792"/>
                </a:lnTo>
                <a:lnTo>
                  <a:pt x="6091" y="6741"/>
                </a:lnTo>
                <a:lnTo>
                  <a:pt x="1553" y="13805"/>
                </a:lnTo>
                <a:lnTo>
                  <a:pt x="0" y="22057"/>
                </a:lnTo>
                <a:lnTo>
                  <a:pt x="1800" y="30571"/>
                </a:lnTo>
                <a:lnTo>
                  <a:pt x="6748" y="37715"/>
                </a:lnTo>
                <a:lnTo>
                  <a:pt x="13811" y="42251"/>
                </a:lnTo>
                <a:lnTo>
                  <a:pt x="22059" y="43812"/>
                </a:lnTo>
                <a:lnTo>
                  <a:pt x="30565" y="4202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23" name="Google Shape;2723;p51"/>
          <p:cNvSpPr/>
          <p:nvPr/>
        </p:nvSpPr>
        <p:spPr>
          <a:xfrm>
            <a:off x="2835647" y="591905"/>
            <a:ext cx="563879" cy="3058160"/>
          </a:xfrm>
          <a:custGeom>
            <a:avLst/>
            <a:gdLst/>
            <a:ahLst/>
            <a:cxnLst/>
            <a:rect l="l" t="t" r="r" b="b"/>
            <a:pathLst>
              <a:path w="563879" h="3058160" extrusionOk="0">
                <a:moveTo>
                  <a:pt x="47472" y="73698"/>
                </a:moveTo>
                <a:lnTo>
                  <a:pt x="0" y="0"/>
                </a:lnTo>
                <a:lnTo>
                  <a:pt x="1181" y="86715"/>
                </a:lnTo>
                <a:lnTo>
                  <a:pt x="47472" y="73698"/>
                </a:lnTo>
                <a:close/>
              </a:path>
              <a:path w="563879" h="3058160" extrusionOk="0">
                <a:moveTo>
                  <a:pt x="325043" y="1813890"/>
                </a:moveTo>
                <a:lnTo>
                  <a:pt x="233375" y="1854009"/>
                </a:lnTo>
                <a:lnTo>
                  <a:pt x="267970" y="1897380"/>
                </a:lnTo>
                <a:lnTo>
                  <a:pt x="325043" y="1813890"/>
                </a:lnTo>
                <a:close/>
              </a:path>
              <a:path w="563879" h="3058160" extrusionOk="0">
                <a:moveTo>
                  <a:pt x="563308" y="3008401"/>
                </a:moveTo>
                <a:lnTo>
                  <a:pt x="463359" y="3003435"/>
                </a:lnTo>
                <a:lnTo>
                  <a:pt x="474992" y="3057690"/>
                </a:lnTo>
                <a:lnTo>
                  <a:pt x="563308" y="300840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24" name="Google Shape;2724;p51"/>
          <p:cNvSpPr/>
          <p:nvPr/>
        </p:nvSpPr>
        <p:spPr>
          <a:xfrm>
            <a:off x="2427866" y="2448771"/>
            <a:ext cx="681354" cy="271145"/>
          </a:xfrm>
          <a:custGeom>
            <a:avLst/>
            <a:gdLst/>
            <a:ahLst/>
            <a:cxnLst/>
            <a:rect l="l" t="t" r="r" b="b"/>
            <a:pathLst>
              <a:path w="681354" h="271145" extrusionOk="0">
                <a:moveTo>
                  <a:pt x="351370" y="271017"/>
                </a:moveTo>
                <a:lnTo>
                  <a:pt x="0" y="224307"/>
                </a:lnTo>
              </a:path>
              <a:path w="681354" h="271145" extrusionOk="0">
                <a:moveTo>
                  <a:pt x="681316" y="0"/>
                </a:moveTo>
                <a:lnTo>
                  <a:pt x="351370" y="27101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25" name="Google Shape;2725;p51"/>
          <p:cNvSpPr/>
          <p:nvPr/>
        </p:nvSpPr>
        <p:spPr>
          <a:xfrm>
            <a:off x="2772439" y="363158"/>
            <a:ext cx="845185" cy="1393825"/>
          </a:xfrm>
          <a:custGeom>
            <a:avLst/>
            <a:gdLst/>
            <a:ahLst/>
            <a:cxnLst/>
            <a:rect l="l" t="t" r="r" b="b"/>
            <a:pathLst>
              <a:path w="845185" h="1393825" extrusionOk="0">
                <a:moveTo>
                  <a:pt x="0" y="0"/>
                </a:moveTo>
                <a:lnTo>
                  <a:pt x="844727" y="1393215"/>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726" name="Google Shape;2726;p51"/>
          <p:cNvPicPr preferRelativeResize="0"/>
          <p:nvPr/>
        </p:nvPicPr>
        <p:blipFill rotWithShape="1">
          <a:blip r:embed="rId4">
            <a:alphaModFix/>
          </a:blip>
          <a:srcRect/>
          <a:stretch/>
        </p:blipFill>
        <p:spPr>
          <a:xfrm>
            <a:off x="3525399" y="1626747"/>
            <a:ext cx="98564" cy="141401"/>
          </a:xfrm>
          <a:prstGeom prst="rect">
            <a:avLst/>
          </a:prstGeom>
          <a:noFill/>
          <a:ln>
            <a:noFill/>
          </a:ln>
        </p:spPr>
      </p:pic>
      <p:sp>
        <p:nvSpPr>
          <p:cNvPr id="2727" name="Google Shape;2727;p51"/>
          <p:cNvSpPr/>
          <p:nvPr/>
        </p:nvSpPr>
        <p:spPr>
          <a:xfrm>
            <a:off x="3283912" y="1754622"/>
            <a:ext cx="305435" cy="168910"/>
          </a:xfrm>
          <a:custGeom>
            <a:avLst/>
            <a:gdLst/>
            <a:ahLst/>
            <a:cxnLst/>
            <a:rect l="l" t="t" r="r" b="b"/>
            <a:pathLst>
              <a:path w="305435" h="168910" extrusionOk="0">
                <a:moveTo>
                  <a:pt x="0" y="0"/>
                </a:moveTo>
                <a:lnTo>
                  <a:pt x="304977" y="16837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28" name="Google Shape;2728;p51"/>
          <p:cNvSpPr/>
          <p:nvPr/>
        </p:nvSpPr>
        <p:spPr>
          <a:xfrm>
            <a:off x="3576190" y="1899361"/>
            <a:ext cx="86360" cy="58419"/>
          </a:xfrm>
          <a:custGeom>
            <a:avLst/>
            <a:gdLst/>
            <a:ahLst/>
            <a:cxnLst/>
            <a:rect l="l" t="t" r="r" b="b"/>
            <a:pathLst>
              <a:path w="86360" h="58419" extrusionOk="0">
                <a:moveTo>
                  <a:pt x="22110" y="0"/>
                </a:moveTo>
                <a:lnTo>
                  <a:pt x="0" y="42697"/>
                </a:lnTo>
                <a:lnTo>
                  <a:pt x="86233" y="58381"/>
                </a:lnTo>
                <a:lnTo>
                  <a:pt x="2211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729" name="Google Shape;2729;p51"/>
          <p:cNvPicPr preferRelativeResize="0"/>
          <p:nvPr/>
        </p:nvPicPr>
        <p:blipFill rotWithShape="1">
          <a:blip r:embed="rId5">
            <a:alphaModFix/>
          </a:blip>
          <a:srcRect/>
          <a:stretch/>
        </p:blipFill>
        <p:spPr>
          <a:xfrm>
            <a:off x="3134723" y="2283764"/>
            <a:ext cx="137032" cy="137033"/>
          </a:xfrm>
          <a:prstGeom prst="rect">
            <a:avLst/>
          </a:prstGeom>
          <a:noFill/>
          <a:ln>
            <a:noFill/>
          </a:ln>
        </p:spPr>
      </p:pic>
      <p:sp>
        <p:nvSpPr>
          <p:cNvPr id="2730" name="Google Shape;2730;p51"/>
          <p:cNvSpPr/>
          <p:nvPr/>
        </p:nvSpPr>
        <p:spPr>
          <a:xfrm>
            <a:off x="2757339" y="1734321"/>
            <a:ext cx="560704" cy="1007745"/>
          </a:xfrm>
          <a:custGeom>
            <a:avLst/>
            <a:gdLst/>
            <a:ahLst/>
            <a:cxnLst/>
            <a:rect l="l" t="t" r="r" b="b"/>
            <a:pathLst>
              <a:path w="560704" h="1007745" extrusionOk="0">
                <a:moveTo>
                  <a:pt x="43802" y="984935"/>
                </a:moveTo>
                <a:lnTo>
                  <a:pt x="41871" y="976452"/>
                </a:lnTo>
                <a:lnTo>
                  <a:pt x="37007" y="969606"/>
                </a:lnTo>
                <a:lnTo>
                  <a:pt x="29933" y="965085"/>
                </a:lnTo>
                <a:lnTo>
                  <a:pt x="21374" y="963574"/>
                </a:lnTo>
                <a:lnTo>
                  <a:pt x="12890" y="965504"/>
                </a:lnTo>
                <a:lnTo>
                  <a:pt x="6032" y="970356"/>
                </a:lnTo>
                <a:lnTo>
                  <a:pt x="1511" y="977430"/>
                </a:lnTo>
                <a:lnTo>
                  <a:pt x="0" y="986002"/>
                </a:lnTo>
                <a:lnTo>
                  <a:pt x="1917" y="994486"/>
                </a:lnTo>
                <a:lnTo>
                  <a:pt x="6781" y="1001331"/>
                </a:lnTo>
                <a:lnTo>
                  <a:pt x="13855" y="1005852"/>
                </a:lnTo>
                <a:lnTo>
                  <a:pt x="22428" y="1007364"/>
                </a:lnTo>
                <a:lnTo>
                  <a:pt x="30899" y="1005433"/>
                </a:lnTo>
                <a:lnTo>
                  <a:pt x="37757" y="1000582"/>
                </a:lnTo>
                <a:lnTo>
                  <a:pt x="42278" y="993508"/>
                </a:lnTo>
                <a:lnTo>
                  <a:pt x="43802" y="984935"/>
                </a:lnTo>
                <a:close/>
              </a:path>
              <a:path w="560704" h="1007745" extrusionOk="0">
                <a:moveTo>
                  <a:pt x="560387" y="21361"/>
                </a:moveTo>
                <a:lnTo>
                  <a:pt x="558457" y="12877"/>
                </a:lnTo>
                <a:lnTo>
                  <a:pt x="553593" y="6032"/>
                </a:lnTo>
                <a:lnTo>
                  <a:pt x="546519" y="1511"/>
                </a:lnTo>
                <a:lnTo>
                  <a:pt x="537959" y="0"/>
                </a:lnTo>
                <a:lnTo>
                  <a:pt x="529475" y="1930"/>
                </a:lnTo>
                <a:lnTo>
                  <a:pt x="522630" y="6781"/>
                </a:lnTo>
                <a:lnTo>
                  <a:pt x="518109" y="13855"/>
                </a:lnTo>
                <a:lnTo>
                  <a:pt x="516597" y="22415"/>
                </a:lnTo>
                <a:lnTo>
                  <a:pt x="518515" y="30899"/>
                </a:lnTo>
                <a:lnTo>
                  <a:pt x="523379" y="37757"/>
                </a:lnTo>
                <a:lnTo>
                  <a:pt x="530453" y="42278"/>
                </a:lnTo>
                <a:lnTo>
                  <a:pt x="539013" y="43789"/>
                </a:lnTo>
                <a:lnTo>
                  <a:pt x="547497" y="41859"/>
                </a:lnTo>
                <a:lnTo>
                  <a:pt x="554342" y="37007"/>
                </a:lnTo>
                <a:lnTo>
                  <a:pt x="558863" y="29933"/>
                </a:lnTo>
                <a:lnTo>
                  <a:pt x="560387" y="2136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31" name="Google Shape;2731;p51"/>
          <p:cNvSpPr/>
          <p:nvPr/>
        </p:nvSpPr>
        <p:spPr>
          <a:xfrm>
            <a:off x="3439062" y="1822373"/>
            <a:ext cx="120650" cy="120650"/>
          </a:xfrm>
          <a:custGeom>
            <a:avLst/>
            <a:gdLst/>
            <a:ahLst/>
            <a:cxnLst/>
            <a:rect l="l" t="t" r="r" b="b"/>
            <a:pathLst>
              <a:path w="120650" h="120650" extrusionOk="0">
                <a:moveTo>
                  <a:pt x="60121" y="0"/>
                </a:moveTo>
                <a:lnTo>
                  <a:pt x="36717" y="4725"/>
                </a:lnTo>
                <a:lnTo>
                  <a:pt x="17606" y="17611"/>
                </a:lnTo>
                <a:lnTo>
                  <a:pt x="4723" y="36722"/>
                </a:lnTo>
                <a:lnTo>
                  <a:pt x="0" y="60121"/>
                </a:lnTo>
                <a:lnTo>
                  <a:pt x="4723" y="83526"/>
                </a:lnTo>
                <a:lnTo>
                  <a:pt x="17606" y="102636"/>
                </a:lnTo>
                <a:lnTo>
                  <a:pt x="36717" y="115519"/>
                </a:lnTo>
                <a:lnTo>
                  <a:pt x="60121" y="120243"/>
                </a:lnTo>
                <a:lnTo>
                  <a:pt x="83521" y="115519"/>
                </a:lnTo>
                <a:lnTo>
                  <a:pt x="102631" y="102636"/>
                </a:lnTo>
                <a:lnTo>
                  <a:pt x="115518" y="83526"/>
                </a:lnTo>
                <a:lnTo>
                  <a:pt x="120243" y="60121"/>
                </a:lnTo>
                <a:lnTo>
                  <a:pt x="115518" y="36722"/>
                </a:lnTo>
                <a:lnTo>
                  <a:pt x="102631" y="17611"/>
                </a:lnTo>
                <a:lnTo>
                  <a:pt x="83521" y="4725"/>
                </a:lnTo>
                <a:lnTo>
                  <a:pt x="601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32" name="Google Shape;2732;p51"/>
          <p:cNvSpPr/>
          <p:nvPr/>
        </p:nvSpPr>
        <p:spPr>
          <a:xfrm>
            <a:off x="3439062" y="1822373"/>
            <a:ext cx="120650" cy="120650"/>
          </a:xfrm>
          <a:custGeom>
            <a:avLst/>
            <a:gdLst/>
            <a:ahLst/>
            <a:cxnLst/>
            <a:rect l="l" t="t" r="r" b="b"/>
            <a:pathLst>
              <a:path w="120650" h="120650" extrusionOk="0">
                <a:moveTo>
                  <a:pt x="60121" y="120243"/>
                </a:moveTo>
                <a:lnTo>
                  <a:pt x="83521" y="115519"/>
                </a:lnTo>
                <a:lnTo>
                  <a:pt x="102631" y="102636"/>
                </a:lnTo>
                <a:lnTo>
                  <a:pt x="115518" y="83526"/>
                </a:lnTo>
                <a:lnTo>
                  <a:pt x="120243" y="60121"/>
                </a:lnTo>
                <a:lnTo>
                  <a:pt x="115518" y="36722"/>
                </a:lnTo>
                <a:lnTo>
                  <a:pt x="102631" y="17611"/>
                </a:lnTo>
                <a:lnTo>
                  <a:pt x="83521" y="4725"/>
                </a:lnTo>
                <a:lnTo>
                  <a:pt x="60121" y="0"/>
                </a:lnTo>
                <a:lnTo>
                  <a:pt x="36717" y="4725"/>
                </a:lnTo>
                <a:lnTo>
                  <a:pt x="17606" y="17611"/>
                </a:lnTo>
                <a:lnTo>
                  <a:pt x="4723" y="36722"/>
                </a:lnTo>
                <a:lnTo>
                  <a:pt x="0" y="60121"/>
                </a:lnTo>
                <a:lnTo>
                  <a:pt x="4723" y="83526"/>
                </a:lnTo>
                <a:lnTo>
                  <a:pt x="17606" y="102636"/>
                </a:lnTo>
                <a:lnTo>
                  <a:pt x="36717"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733" name="Google Shape;2733;p51"/>
          <p:cNvPicPr preferRelativeResize="0"/>
          <p:nvPr/>
        </p:nvPicPr>
        <p:blipFill rotWithShape="1">
          <a:blip r:embed="rId6">
            <a:alphaModFix/>
          </a:blip>
          <a:srcRect/>
          <a:stretch/>
        </p:blipFill>
        <p:spPr>
          <a:xfrm>
            <a:off x="2288893" y="2600371"/>
            <a:ext cx="143383" cy="143383"/>
          </a:xfrm>
          <a:prstGeom prst="rect">
            <a:avLst/>
          </a:prstGeom>
          <a:noFill/>
          <a:ln>
            <a:noFill/>
          </a:ln>
        </p:spPr>
      </p:pic>
      <p:pic>
        <p:nvPicPr>
          <p:cNvPr id="2734" name="Google Shape;2734;p51"/>
          <p:cNvPicPr preferRelativeResize="0"/>
          <p:nvPr/>
        </p:nvPicPr>
        <p:blipFill rotWithShape="1">
          <a:blip r:embed="rId7">
            <a:alphaModFix/>
          </a:blip>
          <a:srcRect/>
          <a:stretch/>
        </p:blipFill>
        <p:spPr>
          <a:xfrm>
            <a:off x="3798384" y="3633854"/>
            <a:ext cx="322286" cy="307850"/>
          </a:xfrm>
          <a:prstGeom prst="rect">
            <a:avLst/>
          </a:prstGeom>
          <a:noFill/>
          <a:ln>
            <a:noFill/>
          </a:ln>
        </p:spPr>
      </p:pic>
      <p:sp>
        <p:nvSpPr>
          <p:cNvPr id="2735" name="Google Shape;2735;p51"/>
          <p:cNvSpPr/>
          <p:nvPr/>
        </p:nvSpPr>
        <p:spPr>
          <a:xfrm>
            <a:off x="311700" y="187639"/>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36" name="Google Shape;2736;p51"/>
          <p:cNvSpPr/>
          <p:nvPr/>
        </p:nvSpPr>
        <p:spPr>
          <a:xfrm>
            <a:off x="338956" y="216207"/>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37" name="Google Shape;2737;p51"/>
          <p:cNvSpPr txBox="1"/>
          <p:nvPr/>
        </p:nvSpPr>
        <p:spPr>
          <a:xfrm>
            <a:off x="3442725" y="1819275"/>
            <a:ext cx="164400" cy="1089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600" b="1">
                <a:latin typeface="Arial"/>
                <a:ea typeface="Arial"/>
                <a:cs typeface="Arial"/>
                <a:sym typeface="Arial"/>
              </a:rPr>
              <a:t>BR</a:t>
            </a:r>
            <a:endParaRPr sz="600">
              <a:latin typeface="Arial"/>
              <a:ea typeface="Arial"/>
              <a:cs typeface="Arial"/>
              <a:sym typeface="Arial"/>
            </a:endParaRPr>
          </a:p>
        </p:txBody>
      </p:sp>
      <p:pic>
        <p:nvPicPr>
          <p:cNvPr id="2738" name="Google Shape;2738;p51"/>
          <p:cNvPicPr preferRelativeResize="0"/>
          <p:nvPr/>
        </p:nvPicPr>
        <p:blipFill rotWithShape="1">
          <a:blip r:embed="rId8">
            <a:alphaModFix/>
          </a:blip>
          <a:srcRect/>
          <a:stretch/>
        </p:blipFill>
        <p:spPr>
          <a:xfrm>
            <a:off x="3756209" y="3450768"/>
            <a:ext cx="127673" cy="127673"/>
          </a:xfrm>
          <a:prstGeom prst="rect">
            <a:avLst/>
          </a:prstGeom>
          <a:noFill/>
          <a:ln>
            <a:noFill/>
          </a:ln>
        </p:spPr>
      </p:pic>
      <p:sp>
        <p:nvSpPr>
          <p:cNvPr id="2739" name="Google Shape;2739;p51"/>
          <p:cNvSpPr txBox="1"/>
          <p:nvPr/>
        </p:nvSpPr>
        <p:spPr>
          <a:xfrm>
            <a:off x="3763572" y="3451400"/>
            <a:ext cx="127800" cy="1089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600" b="1">
                <a:latin typeface="Arial"/>
                <a:ea typeface="Arial"/>
                <a:cs typeface="Arial"/>
                <a:sym typeface="Arial"/>
              </a:rPr>
              <a:t>BR</a:t>
            </a:r>
            <a:endParaRPr sz="600">
              <a:latin typeface="Arial"/>
              <a:ea typeface="Arial"/>
              <a:cs typeface="Arial"/>
              <a:sym typeface="Arial"/>
            </a:endParaRPr>
          </a:p>
        </p:txBody>
      </p:sp>
      <p:pic>
        <p:nvPicPr>
          <p:cNvPr id="2740" name="Google Shape;2740;p51"/>
          <p:cNvPicPr preferRelativeResize="0"/>
          <p:nvPr/>
        </p:nvPicPr>
        <p:blipFill rotWithShape="1">
          <a:blip r:embed="rId9">
            <a:alphaModFix/>
          </a:blip>
          <a:srcRect/>
          <a:stretch/>
        </p:blipFill>
        <p:spPr>
          <a:xfrm>
            <a:off x="1884855" y="2133623"/>
            <a:ext cx="127673" cy="127673"/>
          </a:xfrm>
          <a:prstGeom prst="rect">
            <a:avLst/>
          </a:prstGeom>
          <a:noFill/>
          <a:ln>
            <a:noFill/>
          </a:ln>
        </p:spPr>
      </p:pic>
      <p:sp>
        <p:nvSpPr>
          <p:cNvPr id="2741" name="Google Shape;2741;p51"/>
          <p:cNvSpPr txBox="1"/>
          <p:nvPr/>
        </p:nvSpPr>
        <p:spPr>
          <a:xfrm>
            <a:off x="1893324" y="2132225"/>
            <a:ext cx="164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742" name="Google Shape;2742;p51"/>
          <p:cNvPicPr preferRelativeResize="0"/>
          <p:nvPr/>
        </p:nvPicPr>
        <p:blipFill rotWithShape="1">
          <a:blip r:embed="rId10">
            <a:alphaModFix/>
          </a:blip>
          <a:srcRect/>
          <a:stretch/>
        </p:blipFill>
        <p:spPr>
          <a:xfrm>
            <a:off x="2668351" y="242141"/>
            <a:ext cx="127673" cy="127673"/>
          </a:xfrm>
          <a:prstGeom prst="rect">
            <a:avLst/>
          </a:prstGeom>
          <a:noFill/>
          <a:ln>
            <a:noFill/>
          </a:ln>
        </p:spPr>
      </p:pic>
      <p:sp>
        <p:nvSpPr>
          <p:cNvPr id="2743" name="Google Shape;2743;p51"/>
          <p:cNvSpPr txBox="1"/>
          <p:nvPr/>
        </p:nvSpPr>
        <p:spPr>
          <a:xfrm>
            <a:off x="2312430" y="243270"/>
            <a:ext cx="884700" cy="604800"/>
          </a:xfrm>
          <a:prstGeom prst="rect">
            <a:avLst/>
          </a:prstGeom>
          <a:noFill/>
          <a:ln>
            <a:noFill/>
          </a:ln>
        </p:spPr>
        <p:txBody>
          <a:bodyPr spcFirstLastPara="1" wrap="square" lIns="0" tIns="12700" rIns="0" bIns="0" anchor="t" anchorCtr="0">
            <a:spAutoFit/>
          </a:bodyPr>
          <a:lstStyle/>
          <a:p>
            <a:pPr marL="0" marR="40005" lvl="0" indent="0" algn="ctr" rtl="0">
              <a:lnSpc>
                <a:spcPct val="116923"/>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a:p>
            <a:pPr marL="521333" lvl="0" indent="0" algn="ctr" rtl="0">
              <a:lnSpc>
                <a:spcPct val="117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a:p>
            <a:pPr marL="0" lvl="0" indent="0" algn="l" rtl="0">
              <a:lnSpc>
                <a:spcPct val="100000"/>
              </a:lnSpc>
              <a:spcBef>
                <a:spcPts val="0"/>
              </a:spcBef>
              <a:spcAft>
                <a:spcPts val="0"/>
              </a:spcAft>
              <a:buNone/>
            </a:pPr>
            <a:endParaRPr sz="700">
              <a:latin typeface="Arial"/>
              <a:ea typeface="Arial"/>
              <a:cs typeface="Arial"/>
              <a:sym typeface="Arial"/>
            </a:endParaRPr>
          </a:p>
          <a:p>
            <a:pPr marL="0" lvl="0" indent="0" algn="l" rtl="0">
              <a:lnSpc>
                <a:spcPct val="100000"/>
              </a:lnSpc>
              <a:spcBef>
                <a:spcPts val="200"/>
              </a:spcBef>
              <a:spcAft>
                <a:spcPts val="0"/>
              </a:spcAft>
              <a:buNone/>
            </a:pPr>
            <a:endParaRPr sz="700">
              <a:latin typeface="Arial"/>
              <a:ea typeface="Arial"/>
              <a:cs typeface="Arial"/>
              <a:sym typeface="Arial"/>
            </a:endParaRPr>
          </a:p>
          <a:p>
            <a:pPr marL="12700" lvl="0" indent="0" algn="l" rtl="0">
              <a:lnSpc>
                <a:spcPct val="100000"/>
              </a:lnSpc>
              <a:spcBef>
                <a:spcPts val="0"/>
              </a:spcBef>
              <a:spcAft>
                <a:spcPts val="0"/>
              </a:spcAft>
              <a:buNone/>
            </a:pPr>
            <a:r>
              <a:rPr lang="en" sz="700" b="1">
                <a:latin typeface="Arial"/>
                <a:ea typeface="Arial"/>
                <a:cs typeface="Arial"/>
                <a:sym typeface="Arial"/>
              </a:rPr>
              <a:t>CLEAN HIT</a:t>
            </a:r>
            <a:endParaRPr sz="700">
              <a:latin typeface="Arial"/>
              <a:ea typeface="Arial"/>
              <a:cs typeface="Arial"/>
              <a:sym typeface="Arial"/>
            </a:endParaRPr>
          </a:p>
        </p:txBody>
      </p:sp>
      <p:sp>
        <p:nvSpPr>
          <p:cNvPr id="2744" name="Google Shape;2744;p51"/>
          <p:cNvSpPr txBox="1"/>
          <p:nvPr/>
        </p:nvSpPr>
        <p:spPr>
          <a:xfrm>
            <a:off x="3149030" y="2286050"/>
            <a:ext cx="2004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sp>
        <p:nvSpPr>
          <p:cNvPr id="2745" name="Google Shape;2745;p51"/>
          <p:cNvSpPr/>
          <p:nvPr/>
        </p:nvSpPr>
        <p:spPr>
          <a:xfrm>
            <a:off x="4479950" y="189900"/>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46" name="Google Shape;2746;p51"/>
          <p:cNvSpPr/>
          <p:nvPr/>
        </p:nvSpPr>
        <p:spPr>
          <a:xfrm>
            <a:off x="4479950" y="189900"/>
            <a:ext cx="3668395" cy="3612515"/>
          </a:xfrm>
          <a:custGeom>
            <a:avLst/>
            <a:gdLst/>
            <a:ahLst/>
            <a:cxnLst/>
            <a:rect l="l" t="t" r="r" b="b"/>
            <a:pathLst>
              <a:path w="3668395" h="3612515" extrusionOk="0">
                <a:moveTo>
                  <a:pt x="3659864" y="3414480"/>
                </a:moveTo>
                <a:lnTo>
                  <a:pt x="3158213" y="3414480"/>
                </a:lnTo>
                <a:lnTo>
                  <a:pt x="3174294" y="3461002"/>
                </a:lnTo>
                <a:lnTo>
                  <a:pt x="3198626" y="3503140"/>
                </a:lnTo>
                <a:lnTo>
                  <a:pt x="3230191" y="3539778"/>
                </a:lnTo>
                <a:lnTo>
                  <a:pt x="3268025" y="3569953"/>
                </a:lnTo>
                <a:lnTo>
                  <a:pt x="3311163" y="3592700"/>
                </a:lnTo>
                <a:lnTo>
                  <a:pt x="3358641" y="3607054"/>
                </a:lnTo>
                <a:lnTo>
                  <a:pt x="3409494" y="3612054"/>
                </a:lnTo>
                <a:lnTo>
                  <a:pt x="3455962" y="3607888"/>
                </a:lnTo>
                <a:lnTo>
                  <a:pt x="3499697" y="3595880"/>
                </a:lnTo>
                <a:lnTo>
                  <a:pt x="3539969" y="3576758"/>
                </a:lnTo>
                <a:lnTo>
                  <a:pt x="3576049" y="3551253"/>
                </a:lnTo>
                <a:lnTo>
                  <a:pt x="3607205" y="3520095"/>
                </a:lnTo>
                <a:lnTo>
                  <a:pt x="3632709" y="3484015"/>
                </a:lnTo>
                <a:lnTo>
                  <a:pt x="3651830" y="3443743"/>
                </a:lnTo>
                <a:lnTo>
                  <a:pt x="3659864" y="3414480"/>
                </a:lnTo>
                <a:close/>
              </a:path>
              <a:path w="3668395" h="3612515" extrusionOk="0">
                <a:moveTo>
                  <a:pt x="926884" y="3291785"/>
                </a:moveTo>
                <a:lnTo>
                  <a:pt x="0" y="3291785"/>
                </a:lnTo>
                <a:lnTo>
                  <a:pt x="0" y="3414480"/>
                </a:lnTo>
                <a:lnTo>
                  <a:pt x="3158213" y="3414480"/>
                </a:lnTo>
                <a:lnTo>
                  <a:pt x="3158161" y="3414327"/>
                </a:lnTo>
                <a:lnTo>
                  <a:pt x="3659906" y="3414327"/>
                </a:lnTo>
                <a:lnTo>
                  <a:pt x="3663837" y="3400010"/>
                </a:lnTo>
                <a:lnTo>
                  <a:pt x="3668002" y="3353545"/>
                </a:lnTo>
                <a:lnTo>
                  <a:pt x="3662985" y="3302606"/>
                </a:lnTo>
                <a:lnTo>
                  <a:pt x="3660834" y="3295506"/>
                </a:lnTo>
                <a:lnTo>
                  <a:pt x="928383" y="3295506"/>
                </a:lnTo>
                <a:lnTo>
                  <a:pt x="926884" y="3291785"/>
                </a:lnTo>
                <a:close/>
              </a:path>
              <a:path w="3668395" h="3612515" extrusionOk="0">
                <a:moveTo>
                  <a:pt x="2615705" y="731922"/>
                </a:moveTo>
                <a:lnTo>
                  <a:pt x="2565333" y="732570"/>
                </a:lnTo>
                <a:lnTo>
                  <a:pt x="2566342" y="732570"/>
                </a:lnTo>
                <a:lnTo>
                  <a:pt x="2519776" y="734386"/>
                </a:lnTo>
                <a:lnTo>
                  <a:pt x="2472284" y="737444"/>
                </a:lnTo>
                <a:lnTo>
                  <a:pt x="2425128" y="741698"/>
                </a:lnTo>
                <a:lnTo>
                  <a:pt x="2378322" y="747134"/>
                </a:lnTo>
                <a:lnTo>
                  <a:pt x="2331882" y="753737"/>
                </a:lnTo>
                <a:lnTo>
                  <a:pt x="2285822" y="761491"/>
                </a:lnTo>
                <a:lnTo>
                  <a:pt x="2240159" y="770382"/>
                </a:lnTo>
                <a:lnTo>
                  <a:pt x="2194906" y="780394"/>
                </a:lnTo>
                <a:lnTo>
                  <a:pt x="2150080" y="791512"/>
                </a:lnTo>
                <a:lnTo>
                  <a:pt x="2105694" y="803721"/>
                </a:lnTo>
                <a:lnTo>
                  <a:pt x="2061765" y="817005"/>
                </a:lnTo>
                <a:lnTo>
                  <a:pt x="2018307" y="831351"/>
                </a:lnTo>
                <a:lnTo>
                  <a:pt x="1975336" y="846743"/>
                </a:lnTo>
                <a:lnTo>
                  <a:pt x="1932771" y="863205"/>
                </a:lnTo>
                <a:lnTo>
                  <a:pt x="1890914" y="880602"/>
                </a:lnTo>
                <a:lnTo>
                  <a:pt x="1849493" y="899040"/>
                </a:lnTo>
                <a:lnTo>
                  <a:pt x="1808620" y="918463"/>
                </a:lnTo>
                <a:lnTo>
                  <a:pt x="1768308" y="938856"/>
                </a:lnTo>
                <a:lnTo>
                  <a:pt x="1728573" y="960204"/>
                </a:lnTo>
                <a:lnTo>
                  <a:pt x="1689431" y="982492"/>
                </a:lnTo>
                <a:lnTo>
                  <a:pt x="1650896" y="1005705"/>
                </a:lnTo>
                <a:lnTo>
                  <a:pt x="1612984" y="1029828"/>
                </a:lnTo>
                <a:lnTo>
                  <a:pt x="1575709" y="1054845"/>
                </a:lnTo>
                <a:lnTo>
                  <a:pt x="1539088" y="1080742"/>
                </a:lnTo>
                <a:lnTo>
                  <a:pt x="1503134" y="1107502"/>
                </a:lnTo>
                <a:lnTo>
                  <a:pt x="1467863" y="1135113"/>
                </a:lnTo>
                <a:lnTo>
                  <a:pt x="1433290" y="1163557"/>
                </a:lnTo>
                <a:lnTo>
                  <a:pt x="1399430" y="1192820"/>
                </a:lnTo>
                <a:lnTo>
                  <a:pt x="1366299" y="1222887"/>
                </a:lnTo>
                <a:lnTo>
                  <a:pt x="1333911" y="1253743"/>
                </a:lnTo>
                <a:lnTo>
                  <a:pt x="1302282" y="1285373"/>
                </a:lnTo>
                <a:lnTo>
                  <a:pt x="1271426" y="1317761"/>
                </a:lnTo>
                <a:lnTo>
                  <a:pt x="1241359" y="1350893"/>
                </a:lnTo>
                <a:lnTo>
                  <a:pt x="1212096" y="1384753"/>
                </a:lnTo>
                <a:lnTo>
                  <a:pt x="1183652" y="1419326"/>
                </a:lnTo>
                <a:lnTo>
                  <a:pt x="1156042" y="1454597"/>
                </a:lnTo>
                <a:lnTo>
                  <a:pt x="1129281" y="1490551"/>
                </a:lnTo>
                <a:lnTo>
                  <a:pt x="1103385" y="1527174"/>
                </a:lnTo>
                <a:lnTo>
                  <a:pt x="1078368" y="1564448"/>
                </a:lnTo>
                <a:lnTo>
                  <a:pt x="1054246" y="1602361"/>
                </a:lnTo>
                <a:lnTo>
                  <a:pt x="1031033" y="1640896"/>
                </a:lnTo>
                <a:lnTo>
                  <a:pt x="1008746" y="1680039"/>
                </a:lnTo>
                <a:lnTo>
                  <a:pt x="987398" y="1719773"/>
                </a:lnTo>
                <a:lnTo>
                  <a:pt x="967005" y="1760085"/>
                </a:lnTo>
                <a:lnTo>
                  <a:pt x="947582" y="1800959"/>
                </a:lnTo>
                <a:lnTo>
                  <a:pt x="929144" y="1842381"/>
                </a:lnTo>
                <a:lnTo>
                  <a:pt x="911707" y="1884333"/>
                </a:lnTo>
                <a:lnTo>
                  <a:pt x="895285" y="1926803"/>
                </a:lnTo>
                <a:lnTo>
                  <a:pt x="879894" y="1969774"/>
                </a:lnTo>
                <a:lnTo>
                  <a:pt x="865549" y="2013232"/>
                </a:lnTo>
                <a:lnTo>
                  <a:pt x="852264" y="2057162"/>
                </a:lnTo>
                <a:lnTo>
                  <a:pt x="840055" y="2101547"/>
                </a:lnTo>
                <a:lnTo>
                  <a:pt x="828937" y="2146374"/>
                </a:lnTo>
                <a:lnTo>
                  <a:pt x="818926" y="2191627"/>
                </a:lnTo>
                <a:lnTo>
                  <a:pt x="810035" y="2237290"/>
                </a:lnTo>
                <a:lnTo>
                  <a:pt x="802281" y="2283350"/>
                </a:lnTo>
                <a:lnTo>
                  <a:pt x="795679" y="2329790"/>
                </a:lnTo>
                <a:lnTo>
                  <a:pt x="790243" y="2376596"/>
                </a:lnTo>
                <a:lnTo>
                  <a:pt x="785988" y="2423753"/>
                </a:lnTo>
                <a:lnTo>
                  <a:pt x="782931" y="2471244"/>
                </a:lnTo>
                <a:lnTo>
                  <a:pt x="781085" y="2519057"/>
                </a:lnTo>
                <a:lnTo>
                  <a:pt x="780467" y="2567174"/>
                </a:lnTo>
                <a:lnTo>
                  <a:pt x="781197" y="2619436"/>
                </a:lnTo>
                <a:lnTo>
                  <a:pt x="783367" y="2671177"/>
                </a:lnTo>
                <a:lnTo>
                  <a:pt x="786945" y="2722394"/>
                </a:lnTo>
                <a:lnTo>
                  <a:pt x="791900" y="2773086"/>
                </a:lnTo>
                <a:lnTo>
                  <a:pt x="798202" y="2823251"/>
                </a:lnTo>
                <a:lnTo>
                  <a:pt x="805818" y="2872888"/>
                </a:lnTo>
                <a:lnTo>
                  <a:pt x="814718" y="2921993"/>
                </a:lnTo>
                <a:lnTo>
                  <a:pt x="824871" y="2970566"/>
                </a:lnTo>
                <a:lnTo>
                  <a:pt x="836244" y="3018605"/>
                </a:lnTo>
                <a:lnTo>
                  <a:pt x="848808" y="3066107"/>
                </a:lnTo>
                <a:lnTo>
                  <a:pt x="862530" y="3113071"/>
                </a:lnTo>
                <a:lnTo>
                  <a:pt x="877380" y="3159495"/>
                </a:lnTo>
                <a:lnTo>
                  <a:pt x="893326" y="3205376"/>
                </a:lnTo>
                <a:lnTo>
                  <a:pt x="910338" y="3250714"/>
                </a:lnTo>
                <a:lnTo>
                  <a:pt x="928383" y="3295506"/>
                </a:lnTo>
                <a:lnTo>
                  <a:pt x="927698" y="3291785"/>
                </a:lnTo>
                <a:lnTo>
                  <a:pt x="3659707" y="3291785"/>
                </a:lnTo>
                <a:lnTo>
                  <a:pt x="3648581" y="3255057"/>
                </a:lnTo>
                <a:lnTo>
                  <a:pt x="3625758" y="3211867"/>
                </a:lnTo>
                <a:lnTo>
                  <a:pt x="3595488" y="3174004"/>
                </a:lnTo>
                <a:lnTo>
                  <a:pt x="3558738" y="3142439"/>
                </a:lnTo>
                <a:lnTo>
                  <a:pt x="3516478" y="3118138"/>
                </a:lnTo>
                <a:lnTo>
                  <a:pt x="3470641" y="3102403"/>
                </a:lnTo>
                <a:lnTo>
                  <a:pt x="3468777" y="3102403"/>
                </a:lnTo>
                <a:lnTo>
                  <a:pt x="3468904" y="2471244"/>
                </a:lnTo>
                <a:lnTo>
                  <a:pt x="3469031" y="1842381"/>
                </a:lnTo>
                <a:lnTo>
                  <a:pt x="3469155" y="1222887"/>
                </a:lnTo>
                <a:lnTo>
                  <a:pt x="3469223" y="884094"/>
                </a:lnTo>
                <a:lnTo>
                  <a:pt x="3346908" y="884094"/>
                </a:lnTo>
                <a:lnTo>
                  <a:pt x="3346908" y="881080"/>
                </a:lnTo>
                <a:lnTo>
                  <a:pt x="3303827" y="863205"/>
                </a:lnTo>
                <a:lnTo>
                  <a:pt x="3256702" y="844830"/>
                </a:lnTo>
                <a:lnTo>
                  <a:pt x="3210009" y="827881"/>
                </a:lnTo>
                <a:lnTo>
                  <a:pt x="3163562" y="812347"/>
                </a:lnTo>
                <a:lnTo>
                  <a:pt x="3117175" y="798218"/>
                </a:lnTo>
                <a:lnTo>
                  <a:pt x="3070662" y="785483"/>
                </a:lnTo>
                <a:lnTo>
                  <a:pt x="3023836" y="774132"/>
                </a:lnTo>
                <a:lnTo>
                  <a:pt x="2976514" y="764156"/>
                </a:lnTo>
                <a:lnTo>
                  <a:pt x="2928507" y="755542"/>
                </a:lnTo>
                <a:lnTo>
                  <a:pt x="2879631" y="748282"/>
                </a:lnTo>
                <a:lnTo>
                  <a:pt x="2829700" y="742365"/>
                </a:lnTo>
                <a:lnTo>
                  <a:pt x="2778528" y="737781"/>
                </a:lnTo>
                <a:lnTo>
                  <a:pt x="2725929" y="734519"/>
                </a:lnTo>
                <a:lnTo>
                  <a:pt x="2671716" y="732570"/>
                </a:lnTo>
                <a:lnTo>
                  <a:pt x="2615705" y="731922"/>
                </a:lnTo>
                <a:close/>
              </a:path>
              <a:path w="3668395" h="3612515" extrusionOk="0">
                <a:moveTo>
                  <a:pt x="3659707" y="3291785"/>
                </a:moveTo>
                <a:lnTo>
                  <a:pt x="927698" y="3291785"/>
                </a:lnTo>
                <a:lnTo>
                  <a:pt x="928383" y="3295506"/>
                </a:lnTo>
                <a:lnTo>
                  <a:pt x="3660834" y="3295506"/>
                </a:lnTo>
                <a:lnTo>
                  <a:pt x="3659707" y="3291785"/>
                </a:lnTo>
                <a:close/>
              </a:path>
              <a:path w="3668395" h="3612515" extrusionOk="0">
                <a:moveTo>
                  <a:pt x="3469679" y="3102072"/>
                </a:moveTo>
                <a:lnTo>
                  <a:pt x="3468777" y="3102403"/>
                </a:lnTo>
                <a:lnTo>
                  <a:pt x="3470641" y="3102403"/>
                </a:lnTo>
                <a:lnTo>
                  <a:pt x="3469679" y="3102072"/>
                </a:lnTo>
                <a:close/>
              </a:path>
              <a:path w="3668395" h="3612515" extrusionOk="0">
                <a:moveTo>
                  <a:pt x="3346908" y="881080"/>
                </a:moveTo>
                <a:lnTo>
                  <a:pt x="3346908" y="884094"/>
                </a:lnTo>
                <a:lnTo>
                  <a:pt x="3351569" y="883014"/>
                </a:lnTo>
                <a:lnTo>
                  <a:pt x="3346908" y="881080"/>
                </a:lnTo>
                <a:close/>
              </a:path>
              <a:path w="3668395" h="3612515" extrusionOk="0">
                <a:moveTo>
                  <a:pt x="3469401" y="0"/>
                </a:moveTo>
                <a:lnTo>
                  <a:pt x="3346908" y="0"/>
                </a:lnTo>
                <a:lnTo>
                  <a:pt x="3346908" y="881080"/>
                </a:lnTo>
                <a:lnTo>
                  <a:pt x="3351569" y="883014"/>
                </a:lnTo>
                <a:lnTo>
                  <a:pt x="3346908" y="884094"/>
                </a:lnTo>
                <a:lnTo>
                  <a:pt x="3469223" y="884094"/>
                </a:lnTo>
                <a:lnTo>
                  <a:pt x="346940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47" name="Google Shape;2747;p51"/>
          <p:cNvSpPr/>
          <p:nvPr/>
        </p:nvSpPr>
        <p:spPr>
          <a:xfrm>
            <a:off x="6156934" y="3491493"/>
            <a:ext cx="52069" cy="52070"/>
          </a:xfrm>
          <a:custGeom>
            <a:avLst/>
            <a:gdLst/>
            <a:ahLst/>
            <a:cxnLst/>
            <a:rect l="l" t="t" r="r" b="b"/>
            <a:pathLst>
              <a:path w="52069" h="52070" extrusionOk="0">
                <a:moveTo>
                  <a:pt x="51765" y="0"/>
                </a:moveTo>
                <a:lnTo>
                  <a:pt x="0" y="0"/>
                </a:lnTo>
                <a:lnTo>
                  <a:pt x="0" y="51765"/>
                </a:lnTo>
                <a:lnTo>
                  <a:pt x="51765" y="51765"/>
                </a:lnTo>
                <a:lnTo>
                  <a:pt x="5176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48" name="Google Shape;2748;p51"/>
          <p:cNvSpPr/>
          <p:nvPr/>
        </p:nvSpPr>
        <p:spPr>
          <a:xfrm>
            <a:off x="6218713" y="1871540"/>
            <a:ext cx="1609089" cy="1611629"/>
          </a:xfrm>
          <a:custGeom>
            <a:avLst/>
            <a:gdLst/>
            <a:ahLst/>
            <a:cxnLst/>
            <a:rect l="l" t="t" r="r" b="b"/>
            <a:pathLst>
              <a:path w="1609089" h="1611629" extrusionOk="0">
                <a:moveTo>
                  <a:pt x="1418348" y="1610969"/>
                </a:moveTo>
                <a:lnTo>
                  <a:pt x="1417920" y="1610969"/>
                </a:lnTo>
                <a:lnTo>
                  <a:pt x="1417789" y="1611350"/>
                </a:lnTo>
                <a:lnTo>
                  <a:pt x="1418348" y="1610969"/>
                </a:lnTo>
                <a:close/>
              </a:path>
              <a:path w="1609089" h="1611629" extrusionOk="0">
                <a:moveTo>
                  <a:pt x="0" y="192214"/>
                </a:moveTo>
                <a:lnTo>
                  <a:pt x="0" y="1419226"/>
                </a:lnTo>
                <a:lnTo>
                  <a:pt x="45159" y="1434374"/>
                </a:lnTo>
                <a:lnTo>
                  <a:pt x="86689" y="1457551"/>
                </a:lnTo>
                <a:lnTo>
                  <a:pt x="123093" y="1487666"/>
                </a:lnTo>
                <a:lnTo>
                  <a:pt x="153484" y="1523832"/>
                </a:lnTo>
                <a:lnTo>
                  <a:pt x="176977" y="1565161"/>
                </a:lnTo>
                <a:lnTo>
                  <a:pt x="192684" y="1610766"/>
                </a:lnTo>
                <a:lnTo>
                  <a:pt x="192684" y="1610969"/>
                </a:lnTo>
                <a:lnTo>
                  <a:pt x="1417920" y="1610969"/>
                </a:lnTo>
                <a:lnTo>
                  <a:pt x="1433195" y="1566374"/>
                </a:lnTo>
                <a:lnTo>
                  <a:pt x="1456221" y="1525568"/>
                </a:lnTo>
                <a:lnTo>
                  <a:pt x="1486006" y="1489789"/>
                </a:lnTo>
                <a:lnTo>
                  <a:pt x="1521691" y="1459896"/>
                </a:lnTo>
                <a:lnTo>
                  <a:pt x="1562417" y="1436749"/>
                </a:lnTo>
                <a:lnTo>
                  <a:pt x="1607324" y="1421206"/>
                </a:lnTo>
                <a:lnTo>
                  <a:pt x="1608963" y="1420355"/>
                </a:lnTo>
                <a:lnTo>
                  <a:pt x="1608963" y="194271"/>
                </a:lnTo>
                <a:lnTo>
                  <a:pt x="1608056" y="193865"/>
                </a:lnTo>
                <a:lnTo>
                  <a:pt x="203" y="193865"/>
                </a:lnTo>
                <a:lnTo>
                  <a:pt x="0" y="192214"/>
                </a:lnTo>
                <a:close/>
              </a:path>
              <a:path w="1609089" h="1611629" extrusionOk="0">
                <a:moveTo>
                  <a:pt x="1422057" y="0"/>
                </a:moveTo>
                <a:lnTo>
                  <a:pt x="191858" y="355"/>
                </a:lnTo>
                <a:lnTo>
                  <a:pt x="191947" y="571"/>
                </a:lnTo>
                <a:lnTo>
                  <a:pt x="176590" y="46336"/>
                </a:lnTo>
                <a:lnTo>
                  <a:pt x="153412" y="87864"/>
                </a:lnTo>
                <a:lnTo>
                  <a:pt x="123297" y="124269"/>
                </a:lnTo>
                <a:lnTo>
                  <a:pt x="87134" y="154662"/>
                </a:lnTo>
                <a:lnTo>
                  <a:pt x="45807" y="178157"/>
                </a:lnTo>
                <a:lnTo>
                  <a:pt x="203" y="193865"/>
                </a:lnTo>
                <a:lnTo>
                  <a:pt x="1608056" y="193865"/>
                </a:lnTo>
                <a:lnTo>
                  <a:pt x="1607121" y="193446"/>
                </a:lnTo>
                <a:lnTo>
                  <a:pt x="1562000" y="177769"/>
                </a:lnTo>
                <a:lnTo>
                  <a:pt x="1521890" y="154352"/>
                </a:lnTo>
                <a:lnTo>
                  <a:pt x="1487311" y="124059"/>
                </a:lnTo>
                <a:lnTo>
                  <a:pt x="1458868" y="87864"/>
                </a:lnTo>
                <a:lnTo>
                  <a:pt x="1436840" y="46336"/>
                </a:lnTo>
                <a:lnTo>
                  <a:pt x="1421955" y="571"/>
                </a:lnTo>
                <a:lnTo>
                  <a:pt x="1422057"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49" name="Google Shape;2749;p51"/>
          <p:cNvSpPr/>
          <p:nvPr/>
        </p:nvSpPr>
        <p:spPr>
          <a:xfrm>
            <a:off x="6914343" y="2575752"/>
            <a:ext cx="361314" cy="361314"/>
          </a:xfrm>
          <a:custGeom>
            <a:avLst/>
            <a:gdLst/>
            <a:ahLst/>
            <a:cxnLst/>
            <a:rect l="l" t="t" r="r" b="b"/>
            <a:pathLst>
              <a:path w="361314" h="361314" extrusionOk="0">
                <a:moveTo>
                  <a:pt x="180492" y="0"/>
                </a:moveTo>
                <a:lnTo>
                  <a:pt x="132510" y="6448"/>
                </a:lnTo>
                <a:lnTo>
                  <a:pt x="89394" y="24645"/>
                </a:lnTo>
                <a:lnTo>
                  <a:pt x="52865" y="52871"/>
                </a:lnTo>
                <a:lnTo>
                  <a:pt x="24642" y="89404"/>
                </a:lnTo>
                <a:lnTo>
                  <a:pt x="6447" y="132522"/>
                </a:lnTo>
                <a:lnTo>
                  <a:pt x="0" y="180505"/>
                </a:lnTo>
                <a:lnTo>
                  <a:pt x="6447" y="228482"/>
                </a:lnTo>
                <a:lnTo>
                  <a:pt x="24642" y="271597"/>
                </a:lnTo>
                <a:lnTo>
                  <a:pt x="52865" y="308127"/>
                </a:lnTo>
                <a:lnTo>
                  <a:pt x="89394" y="336351"/>
                </a:lnTo>
                <a:lnTo>
                  <a:pt x="132510" y="354549"/>
                </a:lnTo>
                <a:lnTo>
                  <a:pt x="180492" y="360997"/>
                </a:lnTo>
                <a:lnTo>
                  <a:pt x="228474" y="354549"/>
                </a:lnTo>
                <a:lnTo>
                  <a:pt x="271589" y="336351"/>
                </a:lnTo>
                <a:lnTo>
                  <a:pt x="308119" y="308127"/>
                </a:lnTo>
                <a:lnTo>
                  <a:pt x="336342" y="271597"/>
                </a:lnTo>
                <a:lnTo>
                  <a:pt x="354537" y="228482"/>
                </a:lnTo>
                <a:lnTo>
                  <a:pt x="360984" y="180505"/>
                </a:lnTo>
                <a:lnTo>
                  <a:pt x="354537" y="132522"/>
                </a:lnTo>
                <a:lnTo>
                  <a:pt x="336342" y="89404"/>
                </a:lnTo>
                <a:lnTo>
                  <a:pt x="308119" y="52871"/>
                </a:lnTo>
                <a:lnTo>
                  <a:pt x="271589" y="24645"/>
                </a:lnTo>
                <a:lnTo>
                  <a:pt x="228474" y="6448"/>
                </a:lnTo>
                <a:lnTo>
                  <a:pt x="180492"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50" name="Google Shape;2750;p51"/>
          <p:cNvSpPr/>
          <p:nvPr/>
        </p:nvSpPr>
        <p:spPr>
          <a:xfrm>
            <a:off x="7033960" y="2694597"/>
            <a:ext cx="80644" cy="80645"/>
          </a:xfrm>
          <a:custGeom>
            <a:avLst/>
            <a:gdLst/>
            <a:ahLst/>
            <a:cxnLst/>
            <a:rect l="l" t="t" r="r" b="b"/>
            <a:pathLst>
              <a:path w="80644" h="80645" extrusionOk="0">
                <a:moveTo>
                  <a:pt x="61721" y="0"/>
                </a:moveTo>
                <a:lnTo>
                  <a:pt x="0" y="61721"/>
                </a:lnTo>
                <a:lnTo>
                  <a:pt x="18643" y="80352"/>
                </a:lnTo>
                <a:lnTo>
                  <a:pt x="80352" y="18630"/>
                </a:lnTo>
                <a:lnTo>
                  <a:pt x="617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51" name="Google Shape;2751;p51"/>
          <p:cNvSpPr/>
          <p:nvPr/>
        </p:nvSpPr>
        <p:spPr>
          <a:xfrm>
            <a:off x="7889433" y="1788722"/>
            <a:ext cx="60325" cy="923925"/>
          </a:xfrm>
          <a:custGeom>
            <a:avLst/>
            <a:gdLst/>
            <a:ahLst/>
            <a:cxnLst/>
            <a:rect l="l" t="t" r="r" b="b"/>
            <a:pathLst>
              <a:path w="60325" h="923925" extrusionOk="0">
                <a:moveTo>
                  <a:pt x="0" y="0"/>
                </a:moveTo>
                <a:lnTo>
                  <a:pt x="60109" y="0"/>
                </a:lnTo>
                <a:lnTo>
                  <a:pt x="60109" y="923886"/>
                </a:lnTo>
                <a:lnTo>
                  <a:pt x="0" y="923886"/>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52" name="Google Shape;2752;p51"/>
          <p:cNvSpPr/>
          <p:nvPr/>
        </p:nvSpPr>
        <p:spPr>
          <a:xfrm>
            <a:off x="6133058" y="1787826"/>
            <a:ext cx="1755775" cy="76835"/>
          </a:xfrm>
          <a:custGeom>
            <a:avLst/>
            <a:gdLst/>
            <a:ahLst/>
            <a:cxnLst/>
            <a:rect l="l" t="t" r="r" b="b"/>
            <a:pathLst>
              <a:path w="1755775" h="76835" extrusionOk="0">
                <a:moveTo>
                  <a:pt x="51765" y="0"/>
                </a:moveTo>
                <a:lnTo>
                  <a:pt x="0" y="0"/>
                </a:lnTo>
                <a:lnTo>
                  <a:pt x="0" y="51777"/>
                </a:lnTo>
                <a:lnTo>
                  <a:pt x="51765" y="51777"/>
                </a:lnTo>
                <a:lnTo>
                  <a:pt x="51765" y="0"/>
                </a:lnTo>
                <a:close/>
              </a:path>
              <a:path w="1755775" h="76835" extrusionOk="0">
                <a:moveTo>
                  <a:pt x="1755419" y="24701"/>
                </a:moveTo>
                <a:lnTo>
                  <a:pt x="1703641" y="24701"/>
                </a:lnTo>
                <a:lnTo>
                  <a:pt x="1703641" y="76479"/>
                </a:lnTo>
                <a:lnTo>
                  <a:pt x="1755419" y="76479"/>
                </a:lnTo>
                <a:lnTo>
                  <a:pt x="1755419" y="24701"/>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53" name="Google Shape;2753;p51"/>
          <p:cNvSpPr/>
          <p:nvPr/>
        </p:nvSpPr>
        <p:spPr>
          <a:xfrm>
            <a:off x="4479950" y="189912"/>
            <a:ext cx="3413760" cy="3357245"/>
          </a:xfrm>
          <a:custGeom>
            <a:avLst/>
            <a:gdLst/>
            <a:ahLst/>
            <a:cxnLst/>
            <a:rect l="l" t="t" r="r" b="b"/>
            <a:pathLst>
              <a:path w="3413760" h="3357245" extrusionOk="0">
                <a:moveTo>
                  <a:pt x="3407841" y="3348596"/>
                </a:moveTo>
                <a:lnTo>
                  <a:pt x="0" y="3348596"/>
                </a:lnTo>
                <a:lnTo>
                  <a:pt x="0" y="3356826"/>
                </a:lnTo>
                <a:lnTo>
                  <a:pt x="3407841" y="3356826"/>
                </a:lnTo>
                <a:lnTo>
                  <a:pt x="3407841" y="3348596"/>
                </a:lnTo>
                <a:close/>
              </a:path>
              <a:path w="3413760" h="3357245" extrusionOk="0">
                <a:moveTo>
                  <a:pt x="3413595" y="0"/>
                </a:moveTo>
                <a:lnTo>
                  <a:pt x="3405365" y="0"/>
                </a:lnTo>
                <a:lnTo>
                  <a:pt x="3405365" y="3334601"/>
                </a:lnTo>
                <a:lnTo>
                  <a:pt x="3413595" y="3334601"/>
                </a:lnTo>
                <a:lnTo>
                  <a:pt x="341359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754" name="Google Shape;2754;p51"/>
          <p:cNvPicPr preferRelativeResize="0"/>
          <p:nvPr/>
        </p:nvPicPr>
        <p:blipFill rotWithShape="1">
          <a:blip r:embed="rId11">
            <a:alphaModFix/>
          </a:blip>
          <a:srcRect/>
          <a:stretch/>
        </p:blipFill>
        <p:spPr>
          <a:xfrm>
            <a:off x="7750959" y="3403975"/>
            <a:ext cx="288079" cy="289722"/>
          </a:xfrm>
          <a:prstGeom prst="rect">
            <a:avLst/>
          </a:prstGeom>
          <a:noFill/>
          <a:ln>
            <a:noFill/>
          </a:ln>
        </p:spPr>
      </p:pic>
      <p:sp>
        <p:nvSpPr>
          <p:cNvPr id="2755" name="Google Shape;2755;p51"/>
          <p:cNvSpPr/>
          <p:nvPr/>
        </p:nvSpPr>
        <p:spPr>
          <a:xfrm>
            <a:off x="7458094" y="1542884"/>
            <a:ext cx="504189" cy="1869439"/>
          </a:xfrm>
          <a:custGeom>
            <a:avLst/>
            <a:gdLst/>
            <a:ahLst/>
            <a:cxnLst/>
            <a:rect l="l" t="t" r="r" b="b"/>
            <a:pathLst>
              <a:path w="504189" h="1869439" extrusionOk="0">
                <a:moveTo>
                  <a:pt x="464565" y="1868868"/>
                </a:moveTo>
                <a:lnTo>
                  <a:pt x="415443" y="1802084"/>
                </a:lnTo>
                <a:lnTo>
                  <a:pt x="402483" y="1661829"/>
                </a:lnTo>
                <a:lnTo>
                  <a:pt x="428759" y="1341909"/>
                </a:lnTo>
                <a:lnTo>
                  <a:pt x="497344" y="736130"/>
                </a:lnTo>
                <a:lnTo>
                  <a:pt x="502978" y="668527"/>
                </a:lnTo>
                <a:lnTo>
                  <a:pt x="503911" y="605290"/>
                </a:lnTo>
                <a:lnTo>
                  <a:pt x="500446" y="546250"/>
                </a:lnTo>
                <a:lnTo>
                  <a:pt x="492884" y="491242"/>
                </a:lnTo>
                <a:lnTo>
                  <a:pt x="481527" y="440098"/>
                </a:lnTo>
                <a:lnTo>
                  <a:pt x="466676" y="392651"/>
                </a:lnTo>
                <a:lnTo>
                  <a:pt x="448633" y="348734"/>
                </a:lnTo>
                <a:lnTo>
                  <a:pt x="427699" y="308180"/>
                </a:lnTo>
                <a:lnTo>
                  <a:pt x="404177" y="270822"/>
                </a:lnTo>
                <a:lnTo>
                  <a:pt x="378366" y="236492"/>
                </a:lnTo>
                <a:lnTo>
                  <a:pt x="350570" y="205025"/>
                </a:lnTo>
                <a:lnTo>
                  <a:pt x="321090" y="176253"/>
                </a:lnTo>
                <a:lnTo>
                  <a:pt x="290227" y="150008"/>
                </a:lnTo>
                <a:lnTo>
                  <a:pt x="258283" y="126124"/>
                </a:lnTo>
                <a:lnTo>
                  <a:pt x="225559" y="104434"/>
                </a:lnTo>
                <a:lnTo>
                  <a:pt x="192358" y="84771"/>
                </a:lnTo>
                <a:lnTo>
                  <a:pt x="125727" y="50856"/>
                </a:lnTo>
                <a:lnTo>
                  <a:pt x="60803" y="23045"/>
                </a:lnTo>
                <a:lnTo>
                  <a:pt x="29736" y="11010"/>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56" name="Google Shape;2756;p51"/>
          <p:cNvSpPr/>
          <p:nvPr/>
        </p:nvSpPr>
        <p:spPr>
          <a:xfrm>
            <a:off x="6727766" y="487492"/>
            <a:ext cx="1115060" cy="3003550"/>
          </a:xfrm>
          <a:custGeom>
            <a:avLst/>
            <a:gdLst/>
            <a:ahLst/>
            <a:cxnLst/>
            <a:rect l="l" t="t" r="r" b="b"/>
            <a:pathLst>
              <a:path w="1115060" h="3003550" extrusionOk="0">
                <a:moveTo>
                  <a:pt x="1114590" y="300309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757" name="Google Shape;2757;p51"/>
          <p:cNvPicPr preferRelativeResize="0"/>
          <p:nvPr/>
        </p:nvPicPr>
        <p:blipFill rotWithShape="1">
          <a:blip r:embed="rId12">
            <a:alphaModFix/>
          </a:blip>
          <a:srcRect/>
          <a:stretch/>
        </p:blipFill>
        <p:spPr>
          <a:xfrm>
            <a:off x="6693152" y="407722"/>
            <a:ext cx="78214" cy="148492"/>
          </a:xfrm>
          <a:prstGeom prst="rect">
            <a:avLst/>
          </a:prstGeom>
          <a:noFill/>
          <a:ln>
            <a:noFill/>
          </a:ln>
        </p:spPr>
      </p:pic>
      <p:sp>
        <p:nvSpPr>
          <p:cNvPr id="2758" name="Google Shape;2758;p51"/>
          <p:cNvSpPr/>
          <p:nvPr/>
        </p:nvSpPr>
        <p:spPr>
          <a:xfrm>
            <a:off x="6775121" y="397246"/>
            <a:ext cx="998220" cy="1243330"/>
          </a:xfrm>
          <a:custGeom>
            <a:avLst/>
            <a:gdLst/>
            <a:ahLst/>
            <a:cxnLst/>
            <a:rect l="l" t="t" r="r" b="b"/>
            <a:pathLst>
              <a:path w="998220" h="1243330" extrusionOk="0">
                <a:moveTo>
                  <a:pt x="0" y="0"/>
                </a:moveTo>
                <a:lnTo>
                  <a:pt x="998143" y="1242733"/>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759" name="Google Shape;2759;p51"/>
          <p:cNvPicPr preferRelativeResize="0"/>
          <p:nvPr/>
        </p:nvPicPr>
        <p:blipFill rotWithShape="1">
          <a:blip r:embed="rId13">
            <a:alphaModFix/>
          </a:blip>
          <a:srcRect/>
          <a:stretch/>
        </p:blipFill>
        <p:spPr>
          <a:xfrm>
            <a:off x="7717801" y="1578731"/>
            <a:ext cx="111880" cy="127431"/>
          </a:xfrm>
          <a:prstGeom prst="rect">
            <a:avLst/>
          </a:prstGeom>
          <a:noFill/>
          <a:ln>
            <a:noFill/>
          </a:ln>
        </p:spPr>
      </p:pic>
      <p:sp>
        <p:nvSpPr>
          <p:cNvPr id="2760" name="Google Shape;2760;p51"/>
          <p:cNvSpPr/>
          <p:nvPr/>
        </p:nvSpPr>
        <p:spPr>
          <a:xfrm>
            <a:off x="7690143" y="1749557"/>
            <a:ext cx="82550" cy="76200"/>
          </a:xfrm>
          <a:custGeom>
            <a:avLst/>
            <a:gdLst/>
            <a:ahLst/>
            <a:cxnLst/>
            <a:rect l="l" t="t" r="r" b="b"/>
            <a:pathLst>
              <a:path w="82550" h="76200" extrusionOk="0">
                <a:moveTo>
                  <a:pt x="33553" y="0"/>
                </a:moveTo>
                <a:lnTo>
                  <a:pt x="0" y="36880"/>
                </a:lnTo>
                <a:lnTo>
                  <a:pt x="82232" y="75615"/>
                </a:lnTo>
                <a:lnTo>
                  <a:pt x="3355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1" name="Google Shape;2761;p51"/>
          <p:cNvSpPr/>
          <p:nvPr/>
        </p:nvSpPr>
        <p:spPr>
          <a:xfrm>
            <a:off x="6611614" y="2616074"/>
            <a:ext cx="318769" cy="88264"/>
          </a:xfrm>
          <a:custGeom>
            <a:avLst/>
            <a:gdLst/>
            <a:ahLst/>
            <a:cxnLst/>
            <a:rect l="l" t="t" r="r" b="b"/>
            <a:pathLst>
              <a:path w="318769" h="88264" extrusionOk="0">
                <a:moveTo>
                  <a:pt x="0" y="87833"/>
                </a:moveTo>
                <a:lnTo>
                  <a:pt x="31838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2" name="Google Shape;2762;p51"/>
          <p:cNvSpPr/>
          <p:nvPr/>
        </p:nvSpPr>
        <p:spPr>
          <a:xfrm>
            <a:off x="6509510" y="3564664"/>
            <a:ext cx="1216660" cy="21589"/>
          </a:xfrm>
          <a:custGeom>
            <a:avLst/>
            <a:gdLst/>
            <a:ahLst/>
            <a:cxnLst/>
            <a:rect l="l" t="t" r="r" b="b"/>
            <a:pathLst>
              <a:path w="1216660" h="21589" extrusionOk="0">
                <a:moveTo>
                  <a:pt x="0" y="21374"/>
                </a:moveTo>
                <a:lnTo>
                  <a:pt x="121646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3" name="Google Shape;2763;p51"/>
          <p:cNvSpPr/>
          <p:nvPr/>
        </p:nvSpPr>
        <p:spPr>
          <a:xfrm>
            <a:off x="7304887" y="3536806"/>
            <a:ext cx="493395" cy="241935"/>
          </a:xfrm>
          <a:custGeom>
            <a:avLst/>
            <a:gdLst/>
            <a:ahLst/>
            <a:cxnLst/>
            <a:rect l="l" t="t" r="r" b="b"/>
            <a:pathLst>
              <a:path w="493395" h="241935" extrusionOk="0">
                <a:moveTo>
                  <a:pt x="103632" y="190398"/>
                </a:moveTo>
                <a:lnTo>
                  <a:pt x="0" y="185331"/>
                </a:lnTo>
                <a:lnTo>
                  <a:pt x="12077" y="241579"/>
                </a:lnTo>
                <a:lnTo>
                  <a:pt x="103632" y="190398"/>
                </a:lnTo>
                <a:close/>
              </a:path>
              <a:path w="493395" h="241935" extrusionOk="0">
                <a:moveTo>
                  <a:pt x="492925" y="27660"/>
                </a:moveTo>
                <a:lnTo>
                  <a:pt x="392925" y="0"/>
                </a:lnTo>
                <a:lnTo>
                  <a:pt x="392391" y="57518"/>
                </a:lnTo>
                <a:lnTo>
                  <a:pt x="492925" y="2766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4" name="Google Shape;2764;p51"/>
          <p:cNvSpPr/>
          <p:nvPr/>
        </p:nvSpPr>
        <p:spPr>
          <a:xfrm>
            <a:off x="6904303" y="1514738"/>
            <a:ext cx="567689" cy="1130935"/>
          </a:xfrm>
          <a:custGeom>
            <a:avLst/>
            <a:gdLst/>
            <a:ahLst/>
            <a:cxnLst/>
            <a:rect l="l" t="t" r="r" b="b"/>
            <a:pathLst>
              <a:path w="567689" h="1130935" extrusionOk="0">
                <a:moveTo>
                  <a:pt x="62890" y="1098880"/>
                </a:moveTo>
                <a:lnTo>
                  <a:pt x="60426" y="1086650"/>
                </a:lnTo>
                <a:lnTo>
                  <a:pt x="53682" y="1076655"/>
                </a:lnTo>
                <a:lnTo>
                  <a:pt x="43688" y="1069924"/>
                </a:lnTo>
                <a:lnTo>
                  <a:pt x="31445" y="1067447"/>
                </a:lnTo>
                <a:lnTo>
                  <a:pt x="19215" y="1069924"/>
                </a:lnTo>
                <a:lnTo>
                  <a:pt x="9220" y="1076655"/>
                </a:lnTo>
                <a:lnTo>
                  <a:pt x="2476" y="1086650"/>
                </a:lnTo>
                <a:lnTo>
                  <a:pt x="0" y="1098880"/>
                </a:lnTo>
                <a:lnTo>
                  <a:pt x="2476" y="1111123"/>
                </a:lnTo>
                <a:lnTo>
                  <a:pt x="9220" y="1121130"/>
                </a:lnTo>
                <a:lnTo>
                  <a:pt x="19215" y="1127861"/>
                </a:lnTo>
                <a:lnTo>
                  <a:pt x="31445" y="1130338"/>
                </a:lnTo>
                <a:lnTo>
                  <a:pt x="43688" y="1127861"/>
                </a:lnTo>
                <a:lnTo>
                  <a:pt x="53682" y="1121130"/>
                </a:lnTo>
                <a:lnTo>
                  <a:pt x="60426" y="1111123"/>
                </a:lnTo>
                <a:lnTo>
                  <a:pt x="62890" y="1098880"/>
                </a:lnTo>
                <a:close/>
              </a:path>
              <a:path w="567689" h="1130935" extrusionOk="0">
                <a:moveTo>
                  <a:pt x="567105" y="31445"/>
                </a:moveTo>
                <a:lnTo>
                  <a:pt x="564642" y="19202"/>
                </a:lnTo>
                <a:lnTo>
                  <a:pt x="557898" y="9207"/>
                </a:lnTo>
                <a:lnTo>
                  <a:pt x="547903" y="2476"/>
                </a:lnTo>
                <a:lnTo>
                  <a:pt x="535660" y="0"/>
                </a:lnTo>
                <a:lnTo>
                  <a:pt x="523430" y="2476"/>
                </a:lnTo>
                <a:lnTo>
                  <a:pt x="513435" y="9207"/>
                </a:lnTo>
                <a:lnTo>
                  <a:pt x="506691" y="19202"/>
                </a:lnTo>
                <a:lnTo>
                  <a:pt x="504215" y="31445"/>
                </a:lnTo>
                <a:lnTo>
                  <a:pt x="506691" y="43688"/>
                </a:lnTo>
                <a:lnTo>
                  <a:pt x="513435" y="53682"/>
                </a:lnTo>
                <a:lnTo>
                  <a:pt x="523430" y="60426"/>
                </a:lnTo>
                <a:lnTo>
                  <a:pt x="535660" y="62890"/>
                </a:lnTo>
                <a:lnTo>
                  <a:pt x="547903" y="60426"/>
                </a:lnTo>
                <a:lnTo>
                  <a:pt x="557898" y="53682"/>
                </a:lnTo>
                <a:lnTo>
                  <a:pt x="564642" y="43688"/>
                </a:lnTo>
                <a:lnTo>
                  <a:pt x="567105" y="3144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5" name="Google Shape;2765;p51"/>
          <p:cNvSpPr/>
          <p:nvPr/>
        </p:nvSpPr>
        <p:spPr>
          <a:xfrm>
            <a:off x="6937689" y="2230722"/>
            <a:ext cx="595629" cy="381000"/>
          </a:xfrm>
          <a:custGeom>
            <a:avLst/>
            <a:gdLst/>
            <a:ahLst/>
            <a:cxnLst/>
            <a:rect l="l" t="t" r="r" b="b"/>
            <a:pathLst>
              <a:path w="595629" h="381000" extrusionOk="0">
                <a:moveTo>
                  <a:pt x="0" y="380961"/>
                </a:moveTo>
                <a:lnTo>
                  <a:pt x="595058"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6" name="Google Shape;2766;p51"/>
          <p:cNvSpPr/>
          <p:nvPr/>
        </p:nvSpPr>
        <p:spPr>
          <a:xfrm>
            <a:off x="7447511" y="2221127"/>
            <a:ext cx="99695" cy="78739"/>
          </a:xfrm>
          <a:custGeom>
            <a:avLst/>
            <a:gdLst/>
            <a:ahLst/>
            <a:cxnLst/>
            <a:rect l="l" t="t" r="r" b="b"/>
            <a:pathLst>
              <a:path w="99695" h="78739" extrusionOk="0">
                <a:moveTo>
                  <a:pt x="99466" y="0"/>
                </a:moveTo>
                <a:lnTo>
                  <a:pt x="0" y="29552"/>
                </a:lnTo>
                <a:lnTo>
                  <a:pt x="30048" y="78625"/>
                </a:lnTo>
                <a:lnTo>
                  <a:pt x="9946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7" name="Google Shape;2767;p51"/>
          <p:cNvSpPr/>
          <p:nvPr/>
        </p:nvSpPr>
        <p:spPr>
          <a:xfrm>
            <a:off x="7441624" y="1565937"/>
            <a:ext cx="302260" cy="231139"/>
          </a:xfrm>
          <a:custGeom>
            <a:avLst/>
            <a:gdLst/>
            <a:ahLst/>
            <a:cxnLst/>
            <a:rect l="l" t="t" r="r" b="b"/>
            <a:pathLst>
              <a:path w="302260" h="231139" extrusionOk="0">
                <a:moveTo>
                  <a:pt x="0" y="0"/>
                </a:moveTo>
                <a:lnTo>
                  <a:pt x="301790" y="23094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8" name="Google Shape;2768;p51"/>
          <p:cNvSpPr/>
          <p:nvPr/>
        </p:nvSpPr>
        <p:spPr>
          <a:xfrm>
            <a:off x="8044974" y="3710609"/>
            <a:ext cx="38100" cy="38735"/>
          </a:xfrm>
          <a:custGeom>
            <a:avLst/>
            <a:gdLst/>
            <a:ahLst/>
            <a:cxnLst/>
            <a:rect l="l" t="t" r="r" b="b"/>
            <a:pathLst>
              <a:path w="38100" h="38735" extrusionOk="0">
                <a:moveTo>
                  <a:pt x="0" y="0"/>
                </a:moveTo>
                <a:lnTo>
                  <a:pt x="38049" y="38353"/>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69" name="Google Shape;2769;p51"/>
          <p:cNvSpPr/>
          <p:nvPr/>
        </p:nvSpPr>
        <p:spPr>
          <a:xfrm>
            <a:off x="8060246" y="3726226"/>
            <a:ext cx="64135" cy="64770"/>
          </a:xfrm>
          <a:custGeom>
            <a:avLst/>
            <a:gdLst/>
            <a:ahLst/>
            <a:cxnLst/>
            <a:rect l="l" t="t" r="r" b="b"/>
            <a:pathLst>
              <a:path w="64135" h="64770" extrusionOk="0">
                <a:moveTo>
                  <a:pt x="27178" y="0"/>
                </a:moveTo>
                <a:lnTo>
                  <a:pt x="0" y="26949"/>
                </a:lnTo>
                <a:lnTo>
                  <a:pt x="63881" y="64173"/>
                </a:lnTo>
                <a:lnTo>
                  <a:pt x="2717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770" name="Google Shape;2770;p51"/>
          <p:cNvPicPr preferRelativeResize="0"/>
          <p:nvPr/>
        </p:nvPicPr>
        <p:blipFill rotWithShape="1">
          <a:blip r:embed="rId14">
            <a:alphaModFix/>
          </a:blip>
          <a:srcRect/>
          <a:stretch/>
        </p:blipFill>
        <p:spPr>
          <a:xfrm>
            <a:off x="7521492" y="2113890"/>
            <a:ext cx="142062" cy="142074"/>
          </a:xfrm>
          <a:prstGeom prst="rect">
            <a:avLst/>
          </a:prstGeom>
          <a:noFill/>
          <a:ln>
            <a:noFill/>
          </a:ln>
        </p:spPr>
      </p:pic>
      <p:sp>
        <p:nvSpPr>
          <p:cNvPr id="2771" name="Google Shape;2771;p51"/>
          <p:cNvSpPr/>
          <p:nvPr/>
        </p:nvSpPr>
        <p:spPr>
          <a:xfrm>
            <a:off x="4476775" y="187639"/>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72" name="Google Shape;2772;p51"/>
          <p:cNvSpPr/>
          <p:nvPr/>
        </p:nvSpPr>
        <p:spPr>
          <a:xfrm>
            <a:off x="4504031" y="216207"/>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73" name="Google Shape;2773;p51"/>
          <p:cNvSpPr txBox="1"/>
          <p:nvPr/>
        </p:nvSpPr>
        <p:spPr>
          <a:xfrm>
            <a:off x="7549022" y="2113250"/>
            <a:ext cx="208200" cy="123900"/>
          </a:xfrm>
          <a:prstGeom prst="rect">
            <a:avLst/>
          </a:prstGeom>
          <a:noFill/>
          <a:ln>
            <a:noFill/>
          </a:ln>
        </p:spPr>
        <p:txBody>
          <a:bodyPr spcFirstLastPara="1" wrap="square" lIns="0" tIns="15875"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sp>
        <p:nvSpPr>
          <p:cNvPr id="2774" name="Google Shape;2774;p51"/>
          <p:cNvSpPr/>
          <p:nvPr/>
        </p:nvSpPr>
        <p:spPr>
          <a:xfrm>
            <a:off x="8096678" y="3776029"/>
            <a:ext cx="142239" cy="142239"/>
          </a:xfrm>
          <a:custGeom>
            <a:avLst/>
            <a:gdLst/>
            <a:ahLst/>
            <a:cxnLst/>
            <a:rect l="l" t="t" r="r" b="b"/>
            <a:pathLst>
              <a:path w="142239" h="142239" extrusionOk="0">
                <a:moveTo>
                  <a:pt x="71043" y="0"/>
                </a:moveTo>
                <a:lnTo>
                  <a:pt x="43392" y="5581"/>
                </a:lnTo>
                <a:lnTo>
                  <a:pt x="20810" y="20804"/>
                </a:lnTo>
                <a:lnTo>
                  <a:pt x="5583" y="43382"/>
                </a:lnTo>
                <a:lnTo>
                  <a:pt x="0" y="71031"/>
                </a:lnTo>
                <a:lnTo>
                  <a:pt x="5583" y="98679"/>
                </a:lnTo>
                <a:lnTo>
                  <a:pt x="20810" y="121258"/>
                </a:lnTo>
                <a:lnTo>
                  <a:pt x="43392" y="136480"/>
                </a:lnTo>
                <a:lnTo>
                  <a:pt x="71043" y="142062"/>
                </a:lnTo>
                <a:lnTo>
                  <a:pt x="98692" y="136480"/>
                </a:lnTo>
                <a:lnTo>
                  <a:pt x="121270" y="121258"/>
                </a:lnTo>
                <a:lnTo>
                  <a:pt x="136493" y="98679"/>
                </a:lnTo>
                <a:lnTo>
                  <a:pt x="142074" y="71031"/>
                </a:lnTo>
                <a:lnTo>
                  <a:pt x="136493" y="43382"/>
                </a:lnTo>
                <a:lnTo>
                  <a:pt x="121270" y="20804"/>
                </a:lnTo>
                <a:lnTo>
                  <a:pt x="98692" y="5581"/>
                </a:lnTo>
                <a:lnTo>
                  <a:pt x="7104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75" name="Google Shape;2775;p51"/>
          <p:cNvSpPr txBox="1"/>
          <p:nvPr/>
        </p:nvSpPr>
        <p:spPr>
          <a:xfrm>
            <a:off x="8105851" y="3776525"/>
            <a:ext cx="208200" cy="12390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sp>
        <p:nvSpPr>
          <p:cNvPr id="2776" name="Google Shape;2776;p51"/>
          <p:cNvSpPr/>
          <p:nvPr/>
        </p:nvSpPr>
        <p:spPr>
          <a:xfrm>
            <a:off x="1880875" y="2250950"/>
            <a:ext cx="1437159" cy="1444250"/>
          </a:xfrm>
          <a:custGeom>
            <a:avLst/>
            <a:gdLst/>
            <a:ahLst/>
            <a:cxnLst/>
            <a:rect l="l" t="t" r="r" b="b"/>
            <a:pathLst>
              <a:path w="58114" h="58949" extrusionOk="0">
                <a:moveTo>
                  <a:pt x="2403" y="0"/>
                </a:moveTo>
                <a:cubicBezTo>
                  <a:pt x="2403" y="17423"/>
                  <a:pt x="-4986" y="38893"/>
                  <a:pt x="6357" y="52118"/>
                </a:cubicBezTo>
                <a:cubicBezTo>
                  <a:pt x="11163" y="57721"/>
                  <a:pt x="20392" y="57199"/>
                  <a:pt x="27743" y="57869"/>
                </a:cubicBezTo>
                <a:cubicBezTo>
                  <a:pt x="37847" y="58789"/>
                  <a:pt x="49043" y="60434"/>
                  <a:pt x="58115" y="55892"/>
                </a:cubicBezTo>
              </a:path>
            </a:pathLst>
          </a:custGeom>
          <a:noFill/>
          <a:ln w="9525" cap="flat" cmpd="sng">
            <a:solidFill>
              <a:srgbClr val="000000"/>
            </a:solidFill>
            <a:prstDash val="solid"/>
            <a:round/>
            <a:headEnd type="none" w="med" len="med"/>
            <a:tailEnd type="none" w="med" len="med"/>
          </a:ln>
        </p:spPr>
        <p:txBody>
          <a:bodyPr/>
          <a:lstStyle/>
          <a:p>
            <a:endParaRPr lang="en-US"/>
          </a:p>
        </p:txBody>
      </p:sp>
      <p:pic>
        <p:nvPicPr>
          <p:cNvPr id="2777" name="Google Shape;2777;p51"/>
          <p:cNvPicPr preferRelativeResize="0"/>
          <p:nvPr/>
        </p:nvPicPr>
        <p:blipFill rotWithShape="1">
          <a:blip r:embed="rId15">
            <a:alphaModFix/>
          </a:blip>
          <a:srcRect/>
          <a:stretch/>
        </p:blipFill>
        <p:spPr>
          <a:xfrm>
            <a:off x="3123836" y="3583853"/>
            <a:ext cx="127660" cy="127685"/>
          </a:xfrm>
          <a:prstGeom prst="rect">
            <a:avLst/>
          </a:prstGeom>
          <a:noFill/>
          <a:ln>
            <a:noFill/>
          </a:ln>
        </p:spPr>
      </p:pic>
      <p:sp>
        <p:nvSpPr>
          <p:cNvPr id="2778" name="Google Shape;2778;p51"/>
          <p:cNvSpPr txBox="1"/>
          <p:nvPr/>
        </p:nvSpPr>
        <p:spPr>
          <a:xfrm>
            <a:off x="3132299" y="3582450"/>
            <a:ext cx="164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779" name="Google Shape;2779;p51"/>
          <p:cNvPicPr preferRelativeResize="0"/>
          <p:nvPr/>
        </p:nvPicPr>
        <p:blipFill rotWithShape="1">
          <a:blip r:embed="rId16">
            <a:alphaModFix/>
          </a:blip>
          <a:srcRect/>
          <a:stretch/>
        </p:blipFill>
        <p:spPr>
          <a:xfrm>
            <a:off x="6471124" y="2660433"/>
            <a:ext cx="148640" cy="148666"/>
          </a:xfrm>
          <a:prstGeom prst="rect">
            <a:avLst/>
          </a:prstGeom>
          <a:noFill/>
          <a:ln>
            <a:noFill/>
          </a:ln>
        </p:spPr>
      </p:pic>
      <p:sp>
        <p:nvSpPr>
          <p:cNvPr id="2780" name="Google Shape;2780;p51"/>
          <p:cNvSpPr txBox="1"/>
          <p:nvPr/>
        </p:nvSpPr>
        <p:spPr>
          <a:xfrm>
            <a:off x="6501942" y="2663075"/>
            <a:ext cx="208200" cy="123900"/>
          </a:xfrm>
          <a:prstGeom prst="rect">
            <a:avLst/>
          </a:prstGeom>
          <a:noFill/>
          <a:ln>
            <a:noFill/>
          </a:ln>
        </p:spPr>
        <p:txBody>
          <a:bodyPr spcFirstLastPara="1" wrap="square" lIns="0" tIns="15875"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sp>
        <p:nvSpPr>
          <p:cNvPr id="2781" name="Google Shape;2781;p51"/>
          <p:cNvSpPr/>
          <p:nvPr/>
        </p:nvSpPr>
        <p:spPr>
          <a:xfrm>
            <a:off x="7925439" y="3586441"/>
            <a:ext cx="142239" cy="142239"/>
          </a:xfrm>
          <a:custGeom>
            <a:avLst/>
            <a:gdLst/>
            <a:ahLst/>
            <a:cxnLst/>
            <a:rect l="l" t="t" r="r" b="b"/>
            <a:pathLst>
              <a:path w="142239" h="142239" extrusionOk="0">
                <a:moveTo>
                  <a:pt x="71043" y="142062"/>
                </a:moveTo>
                <a:lnTo>
                  <a:pt x="98692" y="136480"/>
                </a:lnTo>
                <a:lnTo>
                  <a:pt x="121270" y="121258"/>
                </a:lnTo>
                <a:lnTo>
                  <a:pt x="136493" y="98679"/>
                </a:lnTo>
                <a:lnTo>
                  <a:pt x="142074" y="71031"/>
                </a:lnTo>
                <a:lnTo>
                  <a:pt x="136493" y="43382"/>
                </a:lnTo>
                <a:lnTo>
                  <a:pt x="121270" y="20804"/>
                </a:lnTo>
                <a:lnTo>
                  <a:pt x="98692" y="5581"/>
                </a:lnTo>
                <a:lnTo>
                  <a:pt x="71043" y="0"/>
                </a:lnTo>
                <a:lnTo>
                  <a:pt x="43392" y="5581"/>
                </a:lnTo>
                <a:lnTo>
                  <a:pt x="20810" y="20804"/>
                </a:lnTo>
                <a:lnTo>
                  <a:pt x="5583" y="43382"/>
                </a:lnTo>
                <a:lnTo>
                  <a:pt x="0" y="71031"/>
                </a:lnTo>
                <a:lnTo>
                  <a:pt x="5583" y="98679"/>
                </a:lnTo>
                <a:lnTo>
                  <a:pt x="20810" y="121258"/>
                </a:lnTo>
                <a:lnTo>
                  <a:pt x="43392" y="136480"/>
                </a:lnTo>
                <a:lnTo>
                  <a:pt x="71043" y="142062"/>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782" name="Google Shape;2782;p51"/>
          <p:cNvSpPr txBox="1"/>
          <p:nvPr/>
        </p:nvSpPr>
        <p:spPr>
          <a:xfrm>
            <a:off x="7934593" y="3586925"/>
            <a:ext cx="208200" cy="12390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783" name="Google Shape;2783;p51"/>
          <p:cNvPicPr preferRelativeResize="0"/>
          <p:nvPr/>
        </p:nvPicPr>
        <p:blipFill rotWithShape="1">
          <a:blip r:embed="rId17">
            <a:alphaModFix/>
          </a:blip>
          <a:srcRect/>
          <a:stretch/>
        </p:blipFill>
        <p:spPr>
          <a:xfrm>
            <a:off x="7891412" y="3395988"/>
            <a:ext cx="132372" cy="132372"/>
          </a:xfrm>
          <a:prstGeom prst="rect">
            <a:avLst/>
          </a:prstGeom>
          <a:noFill/>
          <a:ln>
            <a:noFill/>
          </a:ln>
        </p:spPr>
      </p:pic>
      <p:sp>
        <p:nvSpPr>
          <p:cNvPr id="2784" name="Google Shape;2784;p51"/>
          <p:cNvSpPr txBox="1"/>
          <p:nvPr/>
        </p:nvSpPr>
        <p:spPr>
          <a:xfrm>
            <a:off x="7897798" y="3392250"/>
            <a:ext cx="148800" cy="11610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785" name="Google Shape;2785;p51"/>
          <p:cNvPicPr preferRelativeResize="0"/>
          <p:nvPr/>
        </p:nvPicPr>
        <p:blipFill rotWithShape="1">
          <a:blip r:embed="rId18">
            <a:alphaModFix/>
          </a:blip>
          <a:srcRect/>
          <a:stretch/>
        </p:blipFill>
        <p:spPr>
          <a:xfrm>
            <a:off x="7562523" y="1639978"/>
            <a:ext cx="132372" cy="132372"/>
          </a:xfrm>
          <a:prstGeom prst="rect">
            <a:avLst/>
          </a:prstGeom>
          <a:noFill/>
          <a:ln>
            <a:noFill/>
          </a:ln>
        </p:spPr>
      </p:pic>
      <p:sp>
        <p:nvSpPr>
          <p:cNvPr id="2786" name="Google Shape;2786;p51"/>
          <p:cNvSpPr txBox="1"/>
          <p:nvPr/>
        </p:nvSpPr>
        <p:spPr>
          <a:xfrm>
            <a:off x="7581804" y="1635975"/>
            <a:ext cx="148800" cy="116100"/>
          </a:xfrm>
          <a:prstGeom prst="rect">
            <a:avLst/>
          </a:prstGeom>
          <a:noFill/>
          <a:ln>
            <a:noFill/>
          </a:ln>
        </p:spPr>
        <p:txBody>
          <a:bodyPr spcFirstLastPara="1" wrap="square" lIns="0" tIns="15875"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787" name="Google Shape;2787;p51"/>
          <p:cNvPicPr preferRelativeResize="0"/>
          <p:nvPr/>
        </p:nvPicPr>
        <p:blipFill rotWithShape="1">
          <a:blip r:embed="rId17">
            <a:alphaModFix/>
          </a:blip>
          <a:srcRect/>
          <a:stretch/>
        </p:blipFill>
        <p:spPr>
          <a:xfrm>
            <a:off x="5990989" y="1834560"/>
            <a:ext cx="132372" cy="132372"/>
          </a:xfrm>
          <a:prstGeom prst="rect">
            <a:avLst/>
          </a:prstGeom>
          <a:noFill/>
          <a:ln>
            <a:noFill/>
          </a:ln>
        </p:spPr>
      </p:pic>
      <p:sp>
        <p:nvSpPr>
          <p:cNvPr id="2788" name="Google Shape;2788;p51"/>
          <p:cNvSpPr txBox="1"/>
          <p:nvPr/>
        </p:nvSpPr>
        <p:spPr>
          <a:xfrm>
            <a:off x="6013619" y="1830825"/>
            <a:ext cx="208200" cy="116100"/>
          </a:xfrm>
          <a:prstGeom prst="rect">
            <a:avLst/>
          </a:prstGeom>
          <a:noFill/>
          <a:ln>
            <a:noFill/>
          </a:ln>
        </p:spPr>
        <p:txBody>
          <a:bodyPr spcFirstLastPara="1" wrap="square" lIns="0" tIns="15875"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sp>
        <p:nvSpPr>
          <p:cNvPr id="2789" name="Google Shape;2789;p51"/>
          <p:cNvSpPr/>
          <p:nvPr/>
        </p:nvSpPr>
        <p:spPr>
          <a:xfrm>
            <a:off x="5955800" y="1952475"/>
            <a:ext cx="1349091" cy="1869537"/>
          </a:xfrm>
          <a:custGeom>
            <a:avLst/>
            <a:gdLst/>
            <a:ahLst/>
            <a:cxnLst/>
            <a:rect l="l" t="t" r="r" b="b"/>
            <a:pathLst>
              <a:path w="54992" h="75248" extrusionOk="0">
                <a:moveTo>
                  <a:pt x="3193" y="0"/>
                </a:moveTo>
                <a:cubicBezTo>
                  <a:pt x="3193" y="4188"/>
                  <a:pt x="575" y="8030"/>
                  <a:pt x="196" y="12200"/>
                </a:cubicBezTo>
                <a:cubicBezTo>
                  <a:pt x="-589" y="20840"/>
                  <a:pt x="1902" y="29467"/>
                  <a:pt x="2765" y="38100"/>
                </a:cubicBezTo>
                <a:cubicBezTo>
                  <a:pt x="3571" y="46162"/>
                  <a:pt x="2717" y="55632"/>
                  <a:pt x="7902" y="61859"/>
                </a:cubicBezTo>
                <a:cubicBezTo>
                  <a:pt x="12680" y="67597"/>
                  <a:pt x="20939" y="69344"/>
                  <a:pt x="28022" y="71705"/>
                </a:cubicBezTo>
                <a:cubicBezTo>
                  <a:pt x="36555" y="74549"/>
                  <a:pt x="47505" y="77545"/>
                  <a:pt x="54992" y="72561"/>
                </a:cubicBezTo>
              </a:path>
            </a:pathLst>
          </a:custGeom>
          <a:noFill/>
          <a:ln w="9525" cap="flat" cmpd="sng">
            <a:solidFill>
              <a:srgbClr val="000000"/>
            </a:solidFill>
            <a:prstDash val="solid"/>
            <a:round/>
            <a:headEnd type="none" w="med" len="med"/>
            <a:tailEnd type="none" w="med" len="med"/>
          </a:ln>
        </p:spPr>
        <p:txBody>
          <a:bodyPr/>
          <a:lstStyle/>
          <a:p>
            <a:endParaRPr lang="en-US"/>
          </a:p>
        </p:txBody>
      </p:sp>
      <p:pic>
        <p:nvPicPr>
          <p:cNvPr id="2790" name="Google Shape;2790;p51"/>
          <p:cNvPicPr preferRelativeResize="0"/>
          <p:nvPr/>
        </p:nvPicPr>
        <p:blipFill rotWithShape="1">
          <a:blip r:embed="rId18">
            <a:alphaModFix/>
          </a:blip>
          <a:srcRect/>
          <a:stretch/>
        </p:blipFill>
        <p:spPr>
          <a:xfrm>
            <a:off x="7113891" y="3709840"/>
            <a:ext cx="132372" cy="132372"/>
          </a:xfrm>
          <a:prstGeom prst="rect">
            <a:avLst/>
          </a:prstGeom>
          <a:noFill/>
          <a:ln>
            <a:noFill/>
          </a:ln>
        </p:spPr>
      </p:pic>
      <p:sp>
        <p:nvSpPr>
          <p:cNvPr id="2791" name="Google Shape;2791;p51"/>
          <p:cNvSpPr txBox="1"/>
          <p:nvPr/>
        </p:nvSpPr>
        <p:spPr>
          <a:xfrm>
            <a:off x="7123780" y="3705850"/>
            <a:ext cx="208200" cy="11610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792" name="Google Shape;2792;p51"/>
          <p:cNvPicPr preferRelativeResize="0"/>
          <p:nvPr/>
        </p:nvPicPr>
        <p:blipFill rotWithShape="1">
          <a:blip r:embed="rId19">
            <a:alphaModFix/>
          </a:blip>
          <a:srcRect/>
          <a:stretch/>
        </p:blipFill>
        <p:spPr>
          <a:xfrm>
            <a:off x="7500191" y="3509164"/>
            <a:ext cx="132372" cy="132372"/>
          </a:xfrm>
          <a:prstGeom prst="rect">
            <a:avLst/>
          </a:prstGeom>
          <a:noFill/>
          <a:ln>
            <a:noFill/>
          </a:ln>
        </p:spPr>
      </p:pic>
      <p:sp>
        <p:nvSpPr>
          <p:cNvPr id="2793" name="Google Shape;2793;p51"/>
          <p:cNvSpPr txBox="1"/>
          <p:nvPr/>
        </p:nvSpPr>
        <p:spPr>
          <a:xfrm>
            <a:off x="7510075" y="3505150"/>
            <a:ext cx="148800" cy="11610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2794" name="Google Shape;2794;p51"/>
          <p:cNvPicPr preferRelativeResize="0"/>
          <p:nvPr/>
        </p:nvPicPr>
        <p:blipFill rotWithShape="1">
          <a:blip r:embed="rId17">
            <a:alphaModFix/>
          </a:blip>
          <a:srcRect/>
          <a:stretch/>
        </p:blipFill>
        <p:spPr>
          <a:xfrm>
            <a:off x="6380991" y="3519852"/>
            <a:ext cx="132372" cy="132372"/>
          </a:xfrm>
          <a:prstGeom prst="rect">
            <a:avLst/>
          </a:prstGeom>
          <a:noFill/>
          <a:ln>
            <a:noFill/>
          </a:ln>
        </p:spPr>
      </p:pic>
      <p:sp>
        <p:nvSpPr>
          <p:cNvPr id="2795" name="Google Shape;2795;p51"/>
          <p:cNvSpPr txBox="1"/>
          <p:nvPr/>
        </p:nvSpPr>
        <p:spPr>
          <a:xfrm>
            <a:off x="6390917" y="3516100"/>
            <a:ext cx="208200" cy="11610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2796" name="Google Shape;2796;p51"/>
          <p:cNvPicPr preferRelativeResize="0"/>
          <p:nvPr/>
        </p:nvPicPr>
        <p:blipFill rotWithShape="1">
          <a:blip r:embed="rId20">
            <a:alphaModFix/>
          </a:blip>
          <a:srcRect/>
          <a:stretch/>
        </p:blipFill>
        <p:spPr>
          <a:xfrm>
            <a:off x="6599249" y="205514"/>
            <a:ext cx="132372" cy="132372"/>
          </a:xfrm>
          <a:prstGeom prst="rect">
            <a:avLst/>
          </a:prstGeom>
          <a:noFill/>
          <a:ln>
            <a:noFill/>
          </a:ln>
        </p:spPr>
      </p:pic>
      <p:sp>
        <p:nvSpPr>
          <p:cNvPr id="2797" name="Google Shape;2797;p51"/>
          <p:cNvSpPr txBox="1"/>
          <p:nvPr/>
        </p:nvSpPr>
        <p:spPr>
          <a:xfrm>
            <a:off x="6157724" y="205058"/>
            <a:ext cx="1377900" cy="666900"/>
          </a:xfrm>
          <a:prstGeom prst="rect">
            <a:avLst/>
          </a:prstGeom>
          <a:noFill/>
          <a:ln>
            <a:noFill/>
          </a:ln>
        </p:spPr>
        <p:txBody>
          <a:bodyPr spcFirstLastPara="1" wrap="square" lIns="0" tIns="15875" rIns="0" bIns="0" anchor="t" anchorCtr="0">
            <a:spAutoFit/>
          </a:bodyPr>
          <a:lstStyle/>
          <a:p>
            <a:pPr marL="0" marR="819785" lvl="0" indent="0" algn="r"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a:p>
            <a:pPr marL="0" lvl="0" indent="0" algn="l" rtl="0">
              <a:lnSpc>
                <a:spcPct val="100000"/>
              </a:lnSpc>
              <a:spcBef>
                <a:spcPts val="520"/>
              </a:spcBef>
              <a:spcAft>
                <a:spcPts val="0"/>
              </a:spcAft>
              <a:buNone/>
            </a:pPr>
            <a:endParaRPr sz="650">
              <a:latin typeface="Arial"/>
              <a:ea typeface="Arial"/>
              <a:cs typeface="Arial"/>
              <a:sym typeface="Arial"/>
            </a:endParaRPr>
          </a:p>
          <a:p>
            <a:pPr marL="0" marR="877568" lvl="0" indent="0" algn="r" rtl="0">
              <a:lnSpc>
                <a:spcPct val="100000"/>
              </a:lnSpc>
              <a:spcBef>
                <a:spcPts val="0"/>
              </a:spcBef>
              <a:spcAft>
                <a:spcPts val="0"/>
              </a:spcAft>
              <a:buNone/>
            </a:pPr>
            <a:r>
              <a:rPr lang="en" sz="700" b="1">
                <a:latin typeface="Arial"/>
                <a:ea typeface="Arial"/>
                <a:cs typeface="Arial"/>
                <a:sym typeface="Arial"/>
              </a:rPr>
              <a:t>CLEAN HIT</a:t>
            </a:r>
            <a:endParaRPr sz="700">
              <a:latin typeface="Arial"/>
              <a:ea typeface="Arial"/>
              <a:cs typeface="Arial"/>
              <a:sym typeface="Arial"/>
            </a:endParaRPr>
          </a:p>
          <a:p>
            <a:pPr marL="0" lvl="0" indent="0" algn="l" rtl="0">
              <a:lnSpc>
                <a:spcPct val="100000"/>
              </a:lnSpc>
              <a:spcBef>
                <a:spcPts val="475"/>
              </a:spcBef>
              <a:spcAft>
                <a:spcPts val="0"/>
              </a:spcAft>
              <a:buNone/>
            </a:pPr>
            <a:endParaRPr sz="700">
              <a:latin typeface="Arial"/>
              <a:ea typeface="Arial"/>
              <a:cs typeface="Arial"/>
              <a:sym typeface="Arial"/>
            </a:endParaRPr>
          </a:p>
          <a:p>
            <a:pPr marL="0" marR="5080" lvl="0" indent="0" algn="r"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sp>
        <p:nvSpPr>
          <p:cNvPr id="2798" name="Google Shape;2798;p51"/>
          <p:cNvSpPr/>
          <p:nvPr/>
        </p:nvSpPr>
        <p:spPr>
          <a:xfrm>
            <a:off x="3280250" y="1749825"/>
            <a:ext cx="637050" cy="1707000"/>
          </a:xfrm>
          <a:custGeom>
            <a:avLst/>
            <a:gdLst/>
            <a:ahLst/>
            <a:cxnLst/>
            <a:rect l="l" t="t" r="r" b="b"/>
            <a:pathLst>
              <a:path w="25482" h="68280" extrusionOk="0">
                <a:moveTo>
                  <a:pt x="21832" y="68280"/>
                </a:moveTo>
                <a:cubicBezTo>
                  <a:pt x="25874" y="60196"/>
                  <a:pt x="23495" y="50278"/>
                  <a:pt x="24615" y="41310"/>
                </a:cubicBezTo>
                <a:cubicBezTo>
                  <a:pt x="25953" y="30597"/>
                  <a:pt x="26323" y="18187"/>
                  <a:pt x="20334" y="9204"/>
                </a:cubicBezTo>
                <a:cubicBezTo>
                  <a:pt x="16207" y="3014"/>
                  <a:pt x="7440" y="0"/>
                  <a:pt x="0" y="0"/>
                </a:cubicBezTo>
              </a:path>
            </a:pathLst>
          </a:custGeom>
          <a:solidFill>
            <a:srgbClr val="848484"/>
          </a:solidFill>
          <a:ln w="9525" cap="flat" cmpd="sng">
            <a:solidFill>
              <a:srgbClr val="000000"/>
            </a:solidFill>
            <a:prstDash val="solid"/>
            <a:round/>
            <a:headEnd type="none" w="med" len="med"/>
            <a:tailEnd type="none" w="med" len="med"/>
          </a:ln>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02"/>
        <p:cNvGrpSpPr/>
        <p:nvPr/>
      </p:nvGrpSpPr>
      <p:grpSpPr>
        <a:xfrm>
          <a:off x="0" y="0"/>
          <a:ext cx="0" cy="0"/>
          <a:chOff x="0" y="0"/>
          <a:chExt cx="0" cy="0"/>
        </a:xfrm>
      </p:grpSpPr>
      <p:sp>
        <p:nvSpPr>
          <p:cNvPr id="2803" name="Google Shape;2803;p52"/>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Observing Tag-Ups with Runners in Scoring Position</a:t>
            </a:r>
            <a:endParaRPr/>
          </a:p>
        </p:txBody>
      </p:sp>
      <p:grpSp>
        <p:nvGrpSpPr>
          <p:cNvPr id="2804" name="Google Shape;2804;p52"/>
          <p:cNvGrpSpPr/>
          <p:nvPr/>
        </p:nvGrpSpPr>
        <p:grpSpPr>
          <a:xfrm>
            <a:off x="314883" y="213199"/>
            <a:ext cx="3879850" cy="3803651"/>
            <a:chOff x="700658" y="1374774"/>
            <a:chExt cx="3879850" cy="3803651"/>
          </a:xfrm>
        </p:grpSpPr>
        <p:sp>
          <p:nvSpPr>
            <p:cNvPr id="2805" name="Google Shape;2805;p52"/>
            <p:cNvSpPr/>
            <p:nvPr/>
          </p:nvSpPr>
          <p:spPr>
            <a:xfrm>
              <a:off x="700658" y="1374775"/>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06" name="Google Shape;2806;p52"/>
            <p:cNvSpPr/>
            <p:nvPr/>
          </p:nvSpPr>
          <p:spPr>
            <a:xfrm>
              <a:off x="700658" y="1374775"/>
              <a:ext cx="3682365" cy="3627754"/>
            </a:xfrm>
            <a:custGeom>
              <a:avLst/>
              <a:gdLst/>
              <a:ahLst/>
              <a:cxnLst/>
              <a:rect l="l" t="t" r="r" b="b"/>
              <a:pathLst>
                <a:path w="3682365" h="3627754" extrusionOk="0">
                  <a:moveTo>
                    <a:pt x="3674485" y="3438111"/>
                  </a:moveTo>
                  <a:lnTo>
                    <a:pt x="3192880" y="3438111"/>
                  </a:lnTo>
                  <a:lnTo>
                    <a:pt x="3208310" y="3482757"/>
                  </a:lnTo>
                  <a:lnTo>
                    <a:pt x="3231661" y="3523203"/>
                  </a:lnTo>
                  <a:lnTo>
                    <a:pt x="3261954" y="3558371"/>
                  </a:lnTo>
                  <a:lnTo>
                    <a:pt x="3298264" y="3587335"/>
                  </a:lnTo>
                  <a:lnTo>
                    <a:pt x="3339665" y="3609169"/>
                  </a:lnTo>
                  <a:lnTo>
                    <a:pt x="3385232" y="3622948"/>
                  </a:lnTo>
                  <a:lnTo>
                    <a:pt x="3434039" y="3627747"/>
                  </a:lnTo>
                  <a:lnTo>
                    <a:pt x="3484044" y="3622706"/>
                  </a:lnTo>
                  <a:lnTo>
                    <a:pt x="3530618" y="3608247"/>
                  </a:lnTo>
                  <a:lnTo>
                    <a:pt x="3572765" y="3585369"/>
                  </a:lnTo>
                  <a:lnTo>
                    <a:pt x="3609486" y="3555070"/>
                  </a:lnTo>
                  <a:lnTo>
                    <a:pt x="3639784" y="3518348"/>
                  </a:lnTo>
                  <a:lnTo>
                    <a:pt x="3662660" y="3476201"/>
                  </a:lnTo>
                  <a:lnTo>
                    <a:pt x="3674485" y="3438111"/>
                  </a:lnTo>
                  <a:close/>
                </a:path>
                <a:path w="3682365" h="3627754" extrusionOk="0">
                  <a:moveTo>
                    <a:pt x="1051291" y="3320356"/>
                  </a:moveTo>
                  <a:lnTo>
                    <a:pt x="0" y="3320356"/>
                  </a:lnTo>
                  <a:lnTo>
                    <a:pt x="0" y="3438111"/>
                  </a:lnTo>
                  <a:lnTo>
                    <a:pt x="3192880" y="3438111"/>
                  </a:lnTo>
                  <a:lnTo>
                    <a:pt x="3192828" y="3437958"/>
                  </a:lnTo>
                  <a:lnTo>
                    <a:pt x="3674532" y="3437958"/>
                  </a:lnTo>
                  <a:lnTo>
                    <a:pt x="3677118" y="3429628"/>
                  </a:lnTo>
                  <a:lnTo>
                    <a:pt x="3682159" y="3379627"/>
                  </a:lnTo>
                  <a:lnTo>
                    <a:pt x="3677344" y="3330738"/>
                  </a:lnTo>
                  <a:lnTo>
                    <a:pt x="3675280" y="3323925"/>
                  </a:lnTo>
                  <a:lnTo>
                    <a:pt x="1052725" y="3323925"/>
                  </a:lnTo>
                  <a:lnTo>
                    <a:pt x="1051291" y="3320356"/>
                  </a:lnTo>
                  <a:close/>
                </a:path>
                <a:path w="3682365" h="3627754" extrusionOk="0">
                  <a:moveTo>
                    <a:pt x="2672179" y="863427"/>
                  </a:moveTo>
                  <a:lnTo>
                    <a:pt x="2619304" y="864141"/>
                  </a:lnTo>
                  <a:lnTo>
                    <a:pt x="2621277" y="864141"/>
                  </a:lnTo>
                  <a:lnTo>
                    <a:pt x="2575535" y="866033"/>
                  </a:lnTo>
                  <a:lnTo>
                    <a:pt x="2527716" y="869266"/>
                  </a:lnTo>
                  <a:lnTo>
                    <a:pt x="2480254" y="873763"/>
                  </a:lnTo>
                  <a:lnTo>
                    <a:pt x="2433166" y="879507"/>
                  </a:lnTo>
                  <a:lnTo>
                    <a:pt x="2386469" y="886482"/>
                  </a:lnTo>
                  <a:lnTo>
                    <a:pt x="2340180" y="894670"/>
                  </a:lnTo>
                  <a:lnTo>
                    <a:pt x="2294315" y="904055"/>
                  </a:lnTo>
                  <a:lnTo>
                    <a:pt x="2248891" y="914620"/>
                  </a:lnTo>
                  <a:lnTo>
                    <a:pt x="2203926" y="926349"/>
                  </a:lnTo>
                  <a:lnTo>
                    <a:pt x="2159435" y="939224"/>
                  </a:lnTo>
                  <a:lnTo>
                    <a:pt x="2115436" y="953228"/>
                  </a:lnTo>
                  <a:lnTo>
                    <a:pt x="2071945" y="968346"/>
                  </a:lnTo>
                  <a:lnTo>
                    <a:pt x="2028979" y="984560"/>
                  </a:lnTo>
                  <a:lnTo>
                    <a:pt x="1986556" y="1001853"/>
                  </a:lnTo>
                  <a:lnTo>
                    <a:pt x="1944691" y="1020208"/>
                  </a:lnTo>
                  <a:lnTo>
                    <a:pt x="1903402" y="1039610"/>
                  </a:lnTo>
                  <a:lnTo>
                    <a:pt x="1862705" y="1060040"/>
                  </a:lnTo>
                  <a:lnTo>
                    <a:pt x="1822618" y="1081482"/>
                  </a:lnTo>
                  <a:lnTo>
                    <a:pt x="1783156" y="1103920"/>
                  </a:lnTo>
                  <a:lnTo>
                    <a:pt x="1744337" y="1127337"/>
                  </a:lnTo>
                  <a:lnTo>
                    <a:pt x="1706178" y="1151715"/>
                  </a:lnTo>
                  <a:lnTo>
                    <a:pt x="1668695" y="1177038"/>
                  </a:lnTo>
                  <a:lnTo>
                    <a:pt x="1631905" y="1203290"/>
                  </a:lnTo>
                  <a:lnTo>
                    <a:pt x="1595825" y="1230452"/>
                  </a:lnTo>
                  <a:lnTo>
                    <a:pt x="1560471" y="1258510"/>
                  </a:lnTo>
                  <a:lnTo>
                    <a:pt x="1525862" y="1287445"/>
                  </a:lnTo>
                  <a:lnTo>
                    <a:pt x="1492012" y="1317241"/>
                  </a:lnTo>
                  <a:lnTo>
                    <a:pt x="1458940" y="1347882"/>
                  </a:lnTo>
                  <a:lnTo>
                    <a:pt x="1426661" y="1379350"/>
                  </a:lnTo>
                  <a:lnTo>
                    <a:pt x="1395193" y="1411629"/>
                  </a:lnTo>
                  <a:lnTo>
                    <a:pt x="1364553" y="1444702"/>
                  </a:lnTo>
                  <a:lnTo>
                    <a:pt x="1334756" y="1478551"/>
                  </a:lnTo>
                  <a:lnTo>
                    <a:pt x="1305821" y="1513161"/>
                  </a:lnTo>
                  <a:lnTo>
                    <a:pt x="1277764" y="1548515"/>
                  </a:lnTo>
                  <a:lnTo>
                    <a:pt x="1250601" y="1584595"/>
                  </a:lnTo>
                  <a:lnTo>
                    <a:pt x="1224350" y="1621385"/>
                  </a:lnTo>
                  <a:lnTo>
                    <a:pt x="1199027" y="1658868"/>
                  </a:lnTo>
                  <a:lnTo>
                    <a:pt x="1174649" y="1697028"/>
                  </a:lnTo>
                  <a:lnTo>
                    <a:pt x="1151232" y="1735847"/>
                  </a:lnTo>
                  <a:lnTo>
                    <a:pt x="1128794" y="1775309"/>
                  </a:lnTo>
                  <a:lnTo>
                    <a:pt x="1107352" y="1815397"/>
                  </a:lnTo>
                  <a:lnTo>
                    <a:pt x="1086922" y="1856094"/>
                  </a:lnTo>
                  <a:lnTo>
                    <a:pt x="1067521" y="1897384"/>
                  </a:lnTo>
                  <a:lnTo>
                    <a:pt x="1049165" y="1939249"/>
                  </a:lnTo>
                  <a:lnTo>
                    <a:pt x="1031872" y="1981673"/>
                  </a:lnTo>
                  <a:lnTo>
                    <a:pt x="1015658" y="2024639"/>
                  </a:lnTo>
                  <a:lnTo>
                    <a:pt x="1000541" y="2068130"/>
                  </a:lnTo>
                  <a:lnTo>
                    <a:pt x="986536" y="2112129"/>
                  </a:lnTo>
                  <a:lnTo>
                    <a:pt x="973661" y="2156621"/>
                  </a:lnTo>
                  <a:lnTo>
                    <a:pt x="961933" y="2201587"/>
                  </a:lnTo>
                  <a:lnTo>
                    <a:pt x="951368" y="2247011"/>
                  </a:lnTo>
                  <a:lnTo>
                    <a:pt x="941982" y="2292876"/>
                  </a:lnTo>
                  <a:lnTo>
                    <a:pt x="933794" y="2339166"/>
                  </a:lnTo>
                  <a:lnTo>
                    <a:pt x="926820" y="2385864"/>
                  </a:lnTo>
                  <a:lnTo>
                    <a:pt x="921076" y="2432952"/>
                  </a:lnTo>
                  <a:lnTo>
                    <a:pt x="916579" y="2480415"/>
                  </a:lnTo>
                  <a:lnTo>
                    <a:pt x="913346" y="2528234"/>
                  </a:lnTo>
                  <a:lnTo>
                    <a:pt x="911394" y="2576395"/>
                  </a:lnTo>
                  <a:lnTo>
                    <a:pt x="910739" y="2624879"/>
                  </a:lnTo>
                  <a:lnTo>
                    <a:pt x="911543" y="2678602"/>
                  </a:lnTo>
                  <a:lnTo>
                    <a:pt x="913931" y="2731751"/>
                  </a:lnTo>
                  <a:lnTo>
                    <a:pt x="917866" y="2784324"/>
                  </a:lnTo>
                  <a:lnTo>
                    <a:pt x="923310" y="2836317"/>
                  </a:lnTo>
                  <a:lnTo>
                    <a:pt x="930229" y="2887730"/>
                  </a:lnTo>
                  <a:lnTo>
                    <a:pt x="938583" y="2938560"/>
                  </a:lnTo>
                  <a:lnTo>
                    <a:pt x="948338" y="2988804"/>
                  </a:lnTo>
                  <a:lnTo>
                    <a:pt x="959455" y="3038460"/>
                  </a:lnTo>
                  <a:lnTo>
                    <a:pt x="971899" y="3087526"/>
                  </a:lnTo>
                  <a:lnTo>
                    <a:pt x="985632" y="3136000"/>
                  </a:lnTo>
                  <a:lnTo>
                    <a:pt x="1000618" y="3183879"/>
                  </a:lnTo>
                  <a:lnTo>
                    <a:pt x="1016820" y="3231161"/>
                  </a:lnTo>
                  <a:lnTo>
                    <a:pt x="1034202" y="3277844"/>
                  </a:lnTo>
                  <a:lnTo>
                    <a:pt x="1052725" y="3323925"/>
                  </a:lnTo>
                  <a:lnTo>
                    <a:pt x="1052040" y="3320356"/>
                  </a:lnTo>
                  <a:lnTo>
                    <a:pt x="3674199" y="3320356"/>
                  </a:lnTo>
                  <a:lnTo>
                    <a:pt x="3641615" y="3243647"/>
                  </a:lnTo>
                  <a:lnTo>
                    <a:pt x="3612561" y="3207306"/>
                  </a:lnTo>
                  <a:lnTo>
                    <a:pt x="3577289" y="3177008"/>
                  </a:lnTo>
                  <a:lnTo>
                    <a:pt x="3536729" y="3153684"/>
                  </a:lnTo>
                  <a:lnTo>
                    <a:pt x="3492736" y="3138581"/>
                  </a:lnTo>
                  <a:lnTo>
                    <a:pt x="3490948" y="3138581"/>
                  </a:lnTo>
                  <a:lnTo>
                    <a:pt x="3491070" y="2528234"/>
                  </a:lnTo>
                  <a:lnTo>
                    <a:pt x="3491196" y="1897384"/>
                  </a:lnTo>
                  <a:lnTo>
                    <a:pt x="3491318" y="1287445"/>
                  </a:lnTo>
                  <a:lnTo>
                    <a:pt x="3491373" y="1009477"/>
                  </a:lnTo>
                  <a:lnTo>
                    <a:pt x="3373981" y="1009477"/>
                  </a:lnTo>
                  <a:lnTo>
                    <a:pt x="3373981" y="1006597"/>
                  </a:lnTo>
                  <a:lnTo>
                    <a:pt x="3329381" y="988130"/>
                  </a:lnTo>
                  <a:lnTo>
                    <a:pt x="3280978" y="969392"/>
                  </a:lnTo>
                  <a:lnTo>
                    <a:pt x="3233020" y="952223"/>
                  </a:lnTo>
                  <a:lnTo>
                    <a:pt x="3185290" y="936610"/>
                  </a:lnTo>
                  <a:lnTo>
                    <a:pt x="3137566" y="922542"/>
                  </a:lnTo>
                  <a:lnTo>
                    <a:pt x="3089631" y="910006"/>
                  </a:lnTo>
                  <a:lnTo>
                    <a:pt x="3041264" y="898990"/>
                  </a:lnTo>
                  <a:lnTo>
                    <a:pt x="2992247" y="889482"/>
                  </a:lnTo>
                  <a:lnTo>
                    <a:pt x="2942358" y="881471"/>
                  </a:lnTo>
                  <a:lnTo>
                    <a:pt x="2891380" y="874943"/>
                  </a:lnTo>
                  <a:lnTo>
                    <a:pt x="2839092" y="869886"/>
                  </a:lnTo>
                  <a:lnTo>
                    <a:pt x="2785276" y="866290"/>
                  </a:lnTo>
                  <a:lnTo>
                    <a:pt x="2729711" y="864141"/>
                  </a:lnTo>
                  <a:lnTo>
                    <a:pt x="2672179" y="863427"/>
                  </a:lnTo>
                  <a:close/>
                </a:path>
                <a:path w="3682365" h="3627754" extrusionOk="0">
                  <a:moveTo>
                    <a:pt x="3674199" y="3320356"/>
                  </a:moveTo>
                  <a:lnTo>
                    <a:pt x="1052040" y="3320356"/>
                  </a:lnTo>
                  <a:lnTo>
                    <a:pt x="1052725" y="3323925"/>
                  </a:lnTo>
                  <a:lnTo>
                    <a:pt x="3675280" y="3323925"/>
                  </a:lnTo>
                  <a:lnTo>
                    <a:pt x="3674199" y="3320356"/>
                  </a:lnTo>
                  <a:close/>
                </a:path>
                <a:path w="3682365" h="3627754" extrusionOk="0">
                  <a:moveTo>
                    <a:pt x="3491811" y="3138264"/>
                  </a:moveTo>
                  <a:lnTo>
                    <a:pt x="3490948" y="3138581"/>
                  </a:lnTo>
                  <a:lnTo>
                    <a:pt x="3492736" y="3138581"/>
                  </a:lnTo>
                  <a:lnTo>
                    <a:pt x="3491811" y="3138264"/>
                  </a:lnTo>
                  <a:close/>
                </a:path>
                <a:path w="3682365" h="3627754" extrusionOk="0">
                  <a:moveTo>
                    <a:pt x="3373981" y="1006597"/>
                  </a:moveTo>
                  <a:lnTo>
                    <a:pt x="3373981" y="1009477"/>
                  </a:lnTo>
                  <a:lnTo>
                    <a:pt x="3378451" y="1008448"/>
                  </a:lnTo>
                  <a:lnTo>
                    <a:pt x="3373981" y="1006597"/>
                  </a:lnTo>
                  <a:close/>
                </a:path>
                <a:path w="3682365" h="3627754" extrusionOk="0">
                  <a:moveTo>
                    <a:pt x="3491575" y="0"/>
                  </a:moveTo>
                  <a:lnTo>
                    <a:pt x="3373981" y="0"/>
                  </a:lnTo>
                  <a:lnTo>
                    <a:pt x="3373981" y="1006597"/>
                  </a:lnTo>
                  <a:lnTo>
                    <a:pt x="3378451" y="1008448"/>
                  </a:lnTo>
                  <a:lnTo>
                    <a:pt x="3373981" y="1009477"/>
                  </a:lnTo>
                  <a:lnTo>
                    <a:pt x="3491373" y="1009477"/>
                  </a:lnTo>
                  <a:lnTo>
                    <a:pt x="3491575"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07" name="Google Shape;2807;p52"/>
            <p:cNvSpPr/>
            <p:nvPr/>
          </p:nvSpPr>
          <p:spPr>
            <a:xfrm>
              <a:off x="2471864" y="4704537"/>
              <a:ext cx="50164" cy="50164"/>
            </a:xfrm>
            <a:custGeom>
              <a:avLst/>
              <a:gdLst/>
              <a:ahLst/>
              <a:cxnLst/>
              <a:rect l="l" t="t" r="r" b="b"/>
              <a:pathLst>
                <a:path w="50164" h="50164" extrusionOk="0">
                  <a:moveTo>
                    <a:pt x="49682" y="0"/>
                  </a:moveTo>
                  <a:lnTo>
                    <a:pt x="0" y="0"/>
                  </a:lnTo>
                  <a:lnTo>
                    <a:pt x="0" y="49682"/>
                  </a:lnTo>
                  <a:lnTo>
                    <a:pt x="49682" y="49682"/>
                  </a:lnTo>
                  <a:lnTo>
                    <a:pt x="4968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08" name="Google Shape;2808;p52"/>
            <p:cNvSpPr/>
            <p:nvPr/>
          </p:nvSpPr>
          <p:spPr>
            <a:xfrm>
              <a:off x="2531160" y="3149719"/>
              <a:ext cx="1544320" cy="1546860"/>
            </a:xfrm>
            <a:custGeom>
              <a:avLst/>
              <a:gdLst/>
              <a:ahLst/>
              <a:cxnLst/>
              <a:rect l="l" t="t" r="r" b="b"/>
              <a:pathLst>
                <a:path w="1544320" h="1546860" extrusionOk="0">
                  <a:moveTo>
                    <a:pt x="1361313" y="1546199"/>
                  </a:moveTo>
                  <a:lnTo>
                    <a:pt x="1360901" y="1546199"/>
                  </a:lnTo>
                  <a:lnTo>
                    <a:pt x="1360779" y="1546555"/>
                  </a:lnTo>
                  <a:lnTo>
                    <a:pt x="1361313" y="1546199"/>
                  </a:lnTo>
                  <a:close/>
                </a:path>
                <a:path w="1544320" h="1546860" extrusionOk="0">
                  <a:moveTo>
                    <a:pt x="0" y="184492"/>
                  </a:moveTo>
                  <a:lnTo>
                    <a:pt x="0" y="1362156"/>
                  </a:lnTo>
                  <a:lnTo>
                    <a:pt x="43341" y="1376698"/>
                  </a:lnTo>
                  <a:lnTo>
                    <a:pt x="83200" y="1398946"/>
                  </a:lnTo>
                  <a:lnTo>
                    <a:pt x="118141" y="1427853"/>
                  </a:lnTo>
                  <a:lnTo>
                    <a:pt x="147312" y="1462566"/>
                  </a:lnTo>
                  <a:lnTo>
                    <a:pt x="169861" y="1502235"/>
                  </a:lnTo>
                  <a:lnTo>
                    <a:pt x="184937" y="1546009"/>
                  </a:lnTo>
                  <a:lnTo>
                    <a:pt x="184937" y="1546199"/>
                  </a:lnTo>
                  <a:lnTo>
                    <a:pt x="1360901" y="1546199"/>
                  </a:lnTo>
                  <a:lnTo>
                    <a:pt x="1375563" y="1503392"/>
                  </a:lnTo>
                  <a:lnTo>
                    <a:pt x="1397661" y="1464228"/>
                  </a:lnTo>
                  <a:lnTo>
                    <a:pt x="1426248" y="1429889"/>
                  </a:lnTo>
                  <a:lnTo>
                    <a:pt x="1460499" y="1401200"/>
                  </a:lnTo>
                  <a:lnTo>
                    <a:pt x="1499589" y="1378985"/>
                  </a:lnTo>
                  <a:lnTo>
                    <a:pt x="1542694" y="1364068"/>
                  </a:lnTo>
                  <a:lnTo>
                    <a:pt x="1544269" y="1363243"/>
                  </a:lnTo>
                  <a:lnTo>
                    <a:pt x="1544269" y="186461"/>
                  </a:lnTo>
                  <a:lnTo>
                    <a:pt x="1543386" y="186067"/>
                  </a:lnTo>
                  <a:lnTo>
                    <a:pt x="190" y="186067"/>
                  </a:lnTo>
                  <a:lnTo>
                    <a:pt x="0" y="184492"/>
                  </a:lnTo>
                  <a:close/>
                </a:path>
                <a:path w="1544320" h="1546860" extrusionOk="0">
                  <a:moveTo>
                    <a:pt x="1364869" y="0"/>
                  </a:moveTo>
                  <a:lnTo>
                    <a:pt x="184137" y="342"/>
                  </a:lnTo>
                  <a:lnTo>
                    <a:pt x="184226" y="558"/>
                  </a:lnTo>
                  <a:lnTo>
                    <a:pt x="169488" y="44484"/>
                  </a:lnTo>
                  <a:lnTo>
                    <a:pt x="147243" y="84343"/>
                  </a:lnTo>
                  <a:lnTo>
                    <a:pt x="118340" y="119283"/>
                  </a:lnTo>
                  <a:lnTo>
                    <a:pt x="83629" y="148451"/>
                  </a:lnTo>
                  <a:lnTo>
                    <a:pt x="43963" y="170997"/>
                  </a:lnTo>
                  <a:lnTo>
                    <a:pt x="190" y="186067"/>
                  </a:lnTo>
                  <a:lnTo>
                    <a:pt x="1543386" y="186067"/>
                  </a:lnTo>
                  <a:lnTo>
                    <a:pt x="1542503" y="185673"/>
                  </a:lnTo>
                  <a:lnTo>
                    <a:pt x="1499194" y="170632"/>
                  </a:lnTo>
                  <a:lnTo>
                    <a:pt x="1460695" y="148160"/>
                  </a:lnTo>
                  <a:lnTo>
                    <a:pt x="1427505" y="119086"/>
                  </a:lnTo>
                  <a:lnTo>
                    <a:pt x="1400203" y="84343"/>
                  </a:lnTo>
                  <a:lnTo>
                    <a:pt x="1379064" y="44484"/>
                  </a:lnTo>
                  <a:lnTo>
                    <a:pt x="1364780" y="558"/>
                  </a:lnTo>
                  <a:lnTo>
                    <a:pt x="1364869"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09" name="Google Shape;2809;p52"/>
            <p:cNvSpPr/>
            <p:nvPr/>
          </p:nvSpPr>
          <p:spPr>
            <a:xfrm>
              <a:off x="3198811" y="3825622"/>
              <a:ext cx="346710" cy="346710"/>
            </a:xfrm>
            <a:custGeom>
              <a:avLst/>
              <a:gdLst/>
              <a:ahLst/>
              <a:cxnLst/>
              <a:rect l="l" t="t" r="r" b="b"/>
              <a:pathLst>
                <a:path w="346710" h="346710" extrusionOk="0">
                  <a:moveTo>
                    <a:pt x="173240" y="0"/>
                  </a:moveTo>
                  <a:lnTo>
                    <a:pt x="127185" y="6188"/>
                  </a:lnTo>
                  <a:lnTo>
                    <a:pt x="85801" y="23654"/>
                  </a:lnTo>
                  <a:lnTo>
                    <a:pt x="50739" y="50744"/>
                  </a:lnTo>
                  <a:lnTo>
                    <a:pt x="23651" y="85806"/>
                  </a:lnTo>
                  <a:lnTo>
                    <a:pt x="6188" y="127189"/>
                  </a:lnTo>
                  <a:lnTo>
                    <a:pt x="0" y="173240"/>
                  </a:lnTo>
                  <a:lnTo>
                    <a:pt x="6188" y="219291"/>
                  </a:lnTo>
                  <a:lnTo>
                    <a:pt x="23651" y="260674"/>
                  </a:lnTo>
                  <a:lnTo>
                    <a:pt x="50739" y="295736"/>
                  </a:lnTo>
                  <a:lnTo>
                    <a:pt x="85801" y="322826"/>
                  </a:lnTo>
                  <a:lnTo>
                    <a:pt x="127185" y="340292"/>
                  </a:lnTo>
                  <a:lnTo>
                    <a:pt x="173240" y="346481"/>
                  </a:lnTo>
                  <a:lnTo>
                    <a:pt x="219296" y="340292"/>
                  </a:lnTo>
                  <a:lnTo>
                    <a:pt x="260680" y="322826"/>
                  </a:lnTo>
                  <a:lnTo>
                    <a:pt x="295741" y="295736"/>
                  </a:lnTo>
                  <a:lnTo>
                    <a:pt x="322829" y="260674"/>
                  </a:lnTo>
                  <a:lnTo>
                    <a:pt x="340293" y="219291"/>
                  </a:lnTo>
                  <a:lnTo>
                    <a:pt x="346481" y="173240"/>
                  </a:lnTo>
                  <a:lnTo>
                    <a:pt x="340293" y="127189"/>
                  </a:lnTo>
                  <a:lnTo>
                    <a:pt x="322829" y="85806"/>
                  </a:lnTo>
                  <a:lnTo>
                    <a:pt x="295741" y="50744"/>
                  </a:lnTo>
                  <a:lnTo>
                    <a:pt x="260680" y="23654"/>
                  </a:lnTo>
                  <a:lnTo>
                    <a:pt x="219296" y="6188"/>
                  </a:lnTo>
                  <a:lnTo>
                    <a:pt x="173240"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10" name="Google Shape;2810;p52"/>
            <p:cNvSpPr/>
            <p:nvPr/>
          </p:nvSpPr>
          <p:spPr>
            <a:xfrm>
              <a:off x="3313634" y="3939689"/>
              <a:ext cx="77470" cy="77470"/>
            </a:xfrm>
            <a:custGeom>
              <a:avLst/>
              <a:gdLst/>
              <a:ahLst/>
              <a:cxnLst/>
              <a:rect l="l" t="t" r="r" b="b"/>
              <a:pathLst>
                <a:path w="77470" h="77470" extrusionOk="0">
                  <a:moveTo>
                    <a:pt x="59232" y="0"/>
                  </a:moveTo>
                  <a:lnTo>
                    <a:pt x="0" y="59232"/>
                  </a:lnTo>
                  <a:lnTo>
                    <a:pt x="17881" y="77114"/>
                  </a:lnTo>
                  <a:lnTo>
                    <a:pt x="77114" y="17881"/>
                  </a:lnTo>
                  <a:lnTo>
                    <a:pt x="5923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11" name="Google Shape;2811;p52"/>
            <p:cNvSpPr/>
            <p:nvPr/>
          </p:nvSpPr>
          <p:spPr>
            <a:xfrm>
              <a:off x="4134699" y="3070241"/>
              <a:ext cx="57785" cy="887095"/>
            </a:xfrm>
            <a:custGeom>
              <a:avLst/>
              <a:gdLst/>
              <a:ahLst/>
              <a:cxnLst/>
              <a:rect l="l" t="t" r="r" b="b"/>
              <a:pathLst>
                <a:path w="57785" h="887095" extrusionOk="0">
                  <a:moveTo>
                    <a:pt x="0" y="0"/>
                  </a:moveTo>
                  <a:lnTo>
                    <a:pt x="57696" y="0"/>
                  </a:lnTo>
                  <a:lnTo>
                    <a:pt x="57696" y="886739"/>
                  </a:lnTo>
                  <a:lnTo>
                    <a:pt x="0" y="886739"/>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12" name="Google Shape;2812;p52"/>
            <p:cNvSpPr/>
            <p:nvPr/>
          </p:nvSpPr>
          <p:spPr>
            <a:xfrm>
              <a:off x="2448928" y="3069373"/>
              <a:ext cx="1685289" cy="73660"/>
            </a:xfrm>
            <a:custGeom>
              <a:avLst/>
              <a:gdLst/>
              <a:ahLst/>
              <a:cxnLst/>
              <a:rect l="l" t="t" r="r" b="b"/>
              <a:pathLst>
                <a:path w="1685289" h="73660" extrusionOk="0">
                  <a:moveTo>
                    <a:pt x="49695" y="0"/>
                  </a:moveTo>
                  <a:lnTo>
                    <a:pt x="0" y="0"/>
                  </a:lnTo>
                  <a:lnTo>
                    <a:pt x="0" y="49682"/>
                  </a:lnTo>
                  <a:lnTo>
                    <a:pt x="49695" y="49682"/>
                  </a:lnTo>
                  <a:lnTo>
                    <a:pt x="49695" y="0"/>
                  </a:lnTo>
                  <a:close/>
                </a:path>
                <a:path w="1685289" h="73660" extrusionOk="0">
                  <a:moveTo>
                    <a:pt x="1684858" y="23710"/>
                  </a:moveTo>
                  <a:lnTo>
                    <a:pt x="1635175" y="23710"/>
                  </a:lnTo>
                  <a:lnTo>
                    <a:pt x="1635175" y="73393"/>
                  </a:lnTo>
                  <a:lnTo>
                    <a:pt x="1684858" y="73393"/>
                  </a:lnTo>
                  <a:lnTo>
                    <a:pt x="1684858" y="2371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13" name="Google Shape;2813;p52"/>
            <p:cNvSpPr/>
            <p:nvPr/>
          </p:nvSpPr>
          <p:spPr>
            <a:xfrm>
              <a:off x="700659" y="1374774"/>
              <a:ext cx="3438525" cy="3383279"/>
            </a:xfrm>
            <a:custGeom>
              <a:avLst/>
              <a:gdLst/>
              <a:ahLst/>
              <a:cxnLst/>
              <a:rect l="l" t="t" r="r" b="b"/>
              <a:pathLst>
                <a:path w="3438525" h="3383279" extrusionOk="0">
                  <a:moveTo>
                    <a:pt x="3432454" y="3374898"/>
                  </a:moveTo>
                  <a:lnTo>
                    <a:pt x="0" y="3374898"/>
                  </a:lnTo>
                  <a:lnTo>
                    <a:pt x="0" y="3382797"/>
                  </a:lnTo>
                  <a:lnTo>
                    <a:pt x="3432454" y="3382797"/>
                  </a:lnTo>
                  <a:lnTo>
                    <a:pt x="3432454" y="3374898"/>
                  </a:lnTo>
                  <a:close/>
                </a:path>
                <a:path w="3438525" h="3383279" extrusionOk="0">
                  <a:moveTo>
                    <a:pt x="3437991" y="0"/>
                  </a:moveTo>
                  <a:lnTo>
                    <a:pt x="3430092" y="0"/>
                  </a:lnTo>
                  <a:lnTo>
                    <a:pt x="3430092" y="3361461"/>
                  </a:lnTo>
                  <a:lnTo>
                    <a:pt x="3437991" y="3361461"/>
                  </a:lnTo>
                  <a:lnTo>
                    <a:pt x="343799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814" name="Google Shape;2814;p52"/>
            <p:cNvPicPr preferRelativeResize="0"/>
            <p:nvPr/>
          </p:nvPicPr>
          <p:blipFill rotWithShape="1">
            <a:blip r:embed="rId3">
              <a:alphaModFix/>
            </a:blip>
            <a:srcRect/>
            <a:stretch/>
          </p:blipFill>
          <p:spPr>
            <a:xfrm>
              <a:off x="4001786" y="4620544"/>
              <a:ext cx="276502" cy="278070"/>
            </a:xfrm>
            <a:prstGeom prst="rect">
              <a:avLst/>
            </a:prstGeom>
            <a:noFill/>
            <a:ln>
              <a:noFill/>
            </a:ln>
          </p:spPr>
        </p:pic>
        <p:sp>
          <p:nvSpPr>
            <p:cNvPr id="2815" name="Google Shape;2815;p52"/>
            <p:cNvSpPr/>
            <p:nvPr/>
          </p:nvSpPr>
          <p:spPr>
            <a:xfrm>
              <a:off x="3898807" y="2864305"/>
              <a:ext cx="253364" cy="1913889"/>
            </a:xfrm>
            <a:custGeom>
              <a:avLst/>
              <a:gdLst/>
              <a:ahLst/>
              <a:cxnLst/>
              <a:rect l="l" t="t" r="r" b="b"/>
              <a:pathLst>
                <a:path w="253364" h="1913889" extrusionOk="0">
                  <a:moveTo>
                    <a:pt x="146202" y="1913343"/>
                  </a:moveTo>
                  <a:lnTo>
                    <a:pt x="166122" y="1786406"/>
                  </a:lnTo>
                  <a:lnTo>
                    <a:pt x="183546" y="1606694"/>
                  </a:lnTo>
                  <a:lnTo>
                    <a:pt x="208181" y="1250548"/>
                  </a:lnTo>
                  <a:lnTo>
                    <a:pt x="249732" y="594309"/>
                  </a:lnTo>
                  <a:lnTo>
                    <a:pt x="253070" y="505036"/>
                  </a:lnTo>
                  <a:lnTo>
                    <a:pt x="251537" y="426075"/>
                  </a:lnTo>
                  <a:lnTo>
                    <a:pt x="245656" y="356721"/>
                  </a:lnTo>
                  <a:lnTo>
                    <a:pt x="235952" y="296270"/>
                  </a:lnTo>
                  <a:lnTo>
                    <a:pt x="222946" y="244016"/>
                  </a:lnTo>
                  <a:lnTo>
                    <a:pt x="207164" y="199256"/>
                  </a:lnTo>
                  <a:lnTo>
                    <a:pt x="189128" y="161285"/>
                  </a:lnTo>
                  <a:lnTo>
                    <a:pt x="148390" y="102893"/>
                  </a:lnTo>
                  <a:lnTo>
                    <a:pt x="104920" y="63203"/>
                  </a:lnTo>
                  <a:lnTo>
                    <a:pt x="62906" y="36582"/>
                  </a:lnTo>
                  <a:lnTo>
                    <a:pt x="26536" y="17392"/>
                  </a:lnTo>
                  <a:lnTo>
                    <a:pt x="11777" y="8824"/>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16" name="Google Shape;2816;p52"/>
            <p:cNvSpPr/>
            <p:nvPr/>
          </p:nvSpPr>
          <p:spPr>
            <a:xfrm>
              <a:off x="2236928" y="1807571"/>
              <a:ext cx="1851660" cy="2895600"/>
            </a:xfrm>
            <a:custGeom>
              <a:avLst/>
              <a:gdLst/>
              <a:ahLst/>
              <a:cxnLst/>
              <a:rect l="l" t="t" r="r" b="b"/>
              <a:pathLst>
                <a:path w="1851660" h="2895600" extrusionOk="0">
                  <a:moveTo>
                    <a:pt x="1851152" y="2895041"/>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817" name="Google Shape;2817;p52"/>
            <p:cNvPicPr preferRelativeResize="0"/>
            <p:nvPr/>
          </p:nvPicPr>
          <p:blipFill rotWithShape="1">
            <a:blip r:embed="rId4">
              <a:alphaModFix/>
            </a:blip>
            <a:srcRect/>
            <a:stretch/>
          </p:blipFill>
          <p:spPr>
            <a:xfrm>
              <a:off x="2224874" y="1787010"/>
              <a:ext cx="98230" cy="140849"/>
            </a:xfrm>
            <a:prstGeom prst="rect">
              <a:avLst/>
            </a:prstGeom>
            <a:noFill/>
            <a:ln>
              <a:noFill/>
            </a:ln>
          </p:spPr>
        </p:pic>
        <p:sp>
          <p:nvSpPr>
            <p:cNvPr id="2818" name="Google Shape;2818;p52"/>
            <p:cNvSpPr/>
            <p:nvPr/>
          </p:nvSpPr>
          <p:spPr>
            <a:xfrm>
              <a:off x="2466467" y="4339501"/>
              <a:ext cx="400050" cy="327025"/>
            </a:xfrm>
            <a:custGeom>
              <a:avLst/>
              <a:gdLst/>
              <a:ahLst/>
              <a:cxnLst/>
              <a:rect l="l" t="t" r="r" b="b"/>
              <a:pathLst>
                <a:path w="400050" h="327025" extrusionOk="0">
                  <a:moveTo>
                    <a:pt x="55181" y="231711"/>
                  </a:moveTo>
                  <a:lnTo>
                    <a:pt x="0" y="229882"/>
                  </a:lnTo>
                  <a:lnTo>
                    <a:pt x="26365" y="327012"/>
                  </a:lnTo>
                  <a:lnTo>
                    <a:pt x="55181" y="231711"/>
                  </a:lnTo>
                  <a:close/>
                </a:path>
                <a:path w="400050" h="327025" extrusionOk="0">
                  <a:moveTo>
                    <a:pt x="399465" y="24320"/>
                  </a:moveTo>
                  <a:lnTo>
                    <a:pt x="349897" y="0"/>
                  </a:lnTo>
                  <a:lnTo>
                    <a:pt x="334060" y="99402"/>
                  </a:lnTo>
                  <a:lnTo>
                    <a:pt x="399465" y="2432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19" name="Google Shape;2819;p52"/>
            <p:cNvSpPr/>
            <p:nvPr/>
          </p:nvSpPr>
          <p:spPr>
            <a:xfrm>
              <a:off x="1237583" y="1816741"/>
              <a:ext cx="701039" cy="76835"/>
            </a:xfrm>
            <a:custGeom>
              <a:avLst/>
              <a:gdLst/>
              <a:ahLst/>
              <a:cxnLst/>
              <a:rect l="l" t="t" r="r" b="b"/>
              <a:pathLst>
                <a:path w="701039" h="76835" extrusionOk="0">
                  <a:moveTo>
                    <a:pt x="0" y="76504"/>
                  </a:moveTo>
                  <a:lnTo>
                    <a:pt x="70072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20" name="Google Shape;2820;p52"/>
            <p:cNvSpPr/>
            <p:nvPr/>
          </p:nvSpPr>
          <p:spPr>
            <a:xfrm>
              <a:off x="1891818" y="1795447"/>
              <a:ext cx="85089" cy="48260"/>
            </a:xfrm>
            <a:custGeom>
              <a:avLst/>
              <a:gdLst/>
              <a:ahLst/>
              <a:cxnLst/>
              <a:rect l="l" t="t" r="r" b="b"/>
              <a:pathLst>
                <a:path w="85089" h="48260" extrusionOk="0">
                  <a:moveTo>
                    <a:pt x="0" y="0"/>
                  </a:moveTo>
                  <a:lnTo>
                    <a:pt x="2755" y="47777"/>
                  </a:lnTo>
                  <a:lnTo>
                    <a:pt x="84531" y="17424"/>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21" name="Google Shape;2821;p52"/>
            <p:cNvSpPr/>
            <p:nvPr/>
          </p:nvSpPr>
          <p:spPr>
            <a:xfrm>
              <a:off x="2362434" y="3083246"/>
              <a:ext cx="130810" cy="1527175"/>
            </a:xfrm>
            <a:custGeom>
              <a:avLst/>
              <a:gdLst/>
              <a:ahLst/>
              <a:cxnLst/>
              <a:rect l="l" t="t" r="r" b="b"/>
              <a:pathLst>
                <a:path w="130810" h="1527175" extrusionOk="0">
                  <a:moveTo>
                    <a:pt x="0" y="237858"/>
                  </a:moveTo>
                  <a:lnTo>
                    <a:pt x="106616" y="0"/>
                  </a:lnTo>
                  <a:lnTo>
                    <a:pt x="130670" y="152712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822" name="Google Shape;2822;p52"/>
          <p:cNvGrpSpPr/>
          <p:nvPr/>
        </p:nvGrpSpPr>
        <p:grpSpPr>
          <a:xfrm>
            <a:off x="311708" y="210939"/>
            <a:ext cx="3883025" cy="3805911"/>
            <a:chOff x="697483" y="1372514"/>
            <a:chExt cx="3883025" cy="3805911"/>
          </a:xfrm>
        </p:grpSpPr>
        <p:sp>
          <p:nvSpPr>
            <p:cNvPr id="2823" name="Google Shape;2823;p52"/>
            <p:cNvSpPr/>
            <p:nvPr/>
          </p:nvSpPr>
          <p:spPr>
            <a:xfrm>
              <a:off x="700658" y="1374775"/>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24" name="Google Shape;2824;p52"/>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25" name="Google Shape;2825;p52"/>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826" name="Google Shape;2826;p52"/>
          <p:cNvSpPr txBox="1"/>
          <p:nvPr/>
        </p:nvSpPr>
        <p:spPr>
          <a:xfrm>
            <a:off x="1603739" y="472596"/>
            <a:ext cx="318000" cy="1200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2827" name="Google Shape;2827;p52"/>
          <p:cNvGrpSpPr/>
          <p:nvPr/>
        </p:nvGrpSpPr>
        <p:grpSpPr>
          <a:xfrm>
            <a:off x="1756203" y="644606"/>
            <a:ext cx="904105" cy="2656956"/>
            <a:chOff x="2141978" y="1806181"/>
            <a:chExt cx="904105" cy="2656956"/>
          </a:xfrm>
        </p:grpSpPr>
        <p:sp>
          <p:nvSpPr>
            <p:cNvPr id="2828" name="Google Shape;2828;p52"/>
            <p:cNvSpPr/>
            <p:nvPr/>
          </p:nvSpPr>
          <p:spPr>
            <a:xfrm>
              <a:off x="2909331" y="3834803"/>
              <a:ext cx="117475" cy="136525"/>
            </a:xfrm>
            <a:custGeom>
              <a:avLst/>
              <a:gdLst/>
              <a:ahLst/>
              <a:cxnLst/>
              <a:rect l="l" t="t" r="r" b="b"/>
              <a:pathLst>
                <a:path w="117475" h="136525" extrusionOk="0">
                  <a:moveTo>
                    <a:pt x="0" y="12649"/>
                  </a:moveTo>
                  <a:lnTo>
                    <a:pt x="65978" y="106513"/>
                  </a:lnTo>
                  <a:lnTo>
                    <a:pt x="100155" y="136483"/>
                  </a:lnTo>
                  <a:lnTo>
                    <a:pt x="113496" y="101374"/>
                  </a:lnTo>
                  <a:lnTo>
                    <a:pt x="116967"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29" name="Google Shape;2829;p52"/>
            <p:cNvSpPr/>
            <p:nvPr/>
          </p:nvSpPr>
          <p:spPr>
            <a:xfrm>
              <a:off x="2809228" y="3828484"/>
              <a:ext cx="236855" cy="589279"/>
            </a:xfrm>
            <a:custGeom>
              <a:avLst/>
              <a:gdLst/>
              <a:ahLst/>
              <a:cxnLst/>
              <a:rect l="l" t="t" r="r" b="b"/>
              <a:pathLst>
                <a:path w="236855" h="589279" extrusionOk="0">
                  <a:moveTo>
                    <a:pt x="217068" y="0"/>
                  </a:moveTo>
                  <a:lnTo>
                    <a:pt x="236448" y="74371"/>
                  </a:lnTo>
                  <a:lnTo>
                    <a:pt x="0" y="58905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30" name="Google Shape;2830;p52"/>
            <p:cNvSpPr/>
            <p:nvPr/>
          </p:nvSpPr>
          <p:spPr>
            <a:xfrm>
              <a:off x="2141978" y="1806181"/>
              <a:ext cx="271144" cy="2628265"/>
            </a:xfrm>
            <a:custGeom>
              <a:avLst/>
              <a:gdLst/>
              <a:ahLst/>
              <a:cxnLst/>
              <a:rect l="l" t="t" r="r" b="b"/>
              <a:pathLst>
                <a:path w="271144" h="2628265" extrusionOk="0">
                  <a:moveTo>
                    <a:pt x="270802" y="2627769"/>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31" name="Google Shape;2831;p52"/>
            <p:cNvSpPr/>
            <p:nvPr/>
          </p:nvSpPr>
          <p:spPr>
            <a:xfrm>
              <a:off x="2381805" y="4304297"/>
              <a:ext cx="43180" cy="43179"/>
            </a:xfrm>
            <a:custGeom>
              <a:avLst/>
              <a:gdLst/>
              <a:ahLst/>
              <a:cxnLst/>
              <a:rect l="l" t="t" r="r" b="b"/>
              <a:pathLst>
                <a:path w="43180" h="43179" extrusionOk="0">
                  <a:moveTo>
                    <a:pt x="25234" y="0"/>
                  </a:moveTo>
                  <a:lnTo>
                    <a:pt x="16580" y="237"/>
                  </a:lnTo>
                  <a:lnTo>
                    <a:pt x="8701" y="3812"/>
                  </a:lnTo>
                  <a:lnTo>
                    <a:pt x="2997" y="9918"/>
                  </a:lnTo>
                  <a:lnTo>
                    <a:pt x="0" y="17714"/>
                  </a:lnTo>
                  <a:lnTo>
                    <a:pt x="235" y="26361"/>
                  </a:lnTo>
                  <a:lnTo>
                    <a:pt x="3810" y="34246"/>
                  </a:lnTo>
                  <a:lnTo>
                    <a:pt x="9917" y="39949"/>
                  </a:lnTo>
                  <a:lnTo>
                    <a:pt x="17718" y="42944"/>
                  </a:lnTo>
                  <a:lnTo>
                    <a:pt x="26372" y="42706"/>
                  </a:lnTo>
                  <a:lnTo>
                    <a:pt x="34251" y="39133"/>
                  </a:lnTo>
                  <a:lnTo>
                    <a:pt x="39954" y="33029"/>
                  </a:lnTo>
                  <a:lnTo>
                    <a:pt x="42952" y="25229"/>
                  </a:lnTo>
                  <a:lnTo>
                    <a:pt x="42717" y="16569"/>
                  </a:lnTo>
                  <a:lnTo>
                    <a:pt x="39142" y="8692"/>
                  </a:lnTo>
                  <a:lnTo>
                    <a:pt x="33035" y="2993"/>
                  </a:lnTo>
                  <a:lnTo>
                    <a:pt x="2523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32" name="Google Shape;2832;p52"/>
            <p:cNvSpPr/>
            <p:nvPr/>
          </p:nvSpPr>
          <p:spPr>
            <a:xfrm>
              <a:off x="2381805" y="4304297"/>
              <a:ext cx="43180" cy="43179"/>
            </a:xfrm>
            <a:custGeom>
              <a:avLst/>
              <a:gdLst/>
              <a:ahLst/>
              <a:cxnLst/>
              <a:rect l="l" t="t" r="r" b="b"/>
              <a:pathLst>
                <a:path w="43180" h="43179" extrusionOk="0">
                  <a:moveTo>
                    <a:pt x="26372" y="42706"/>
                  </a:moveTo>
                  <a:lnTo>
                    <a:pt x="34251" y="39133"/>
                  </a:lnTo>
                  <a:lnTo>
                    <a:pt x="39954" y="33029"/>
                  </a:lnTo>
                  <a:lnTo>
                    <a:pt x="42952" y="25229"/>
                  </a:lnTo>
                  <a:lnTo>
                    <a:pt x="42717" y="16569"/>
                  </a:lnTo>
                  <a:lnTo>
                    <a:pt x="39142" y="8692"/>
                  </a:lnTo>
                  <a:lnTo>
                    <a:pt x="33035" y="2993"/>
                  </a:lnTo>
                  <a:lnTo>
                    <a:pt x="25234" y="0"/>
                  </a:lnTo>
                  <a:lnTo>
                    <a:pt x="16580" y="237"/>
                  </a:lnTo>
                  <a:lnTo>
                    <a:pt x="8701" y="3812"/>
                  </a:lnTo>
                  <a:lnTo>
                    <a:pt x="2997" y="9918"/>
                  </a:lnTo>
                  <a:lnTo>
                    <a:pt x="0" y="17714"/>
                  </a:lnTo>
                  <a:lnTo>
                    <a:pt x="235" y="26361"/>
                  </a:lnTo>
                  <a:lnTo>
                    <a:pt x="3810" y="34246"/>
                  </a:lnTo>
                  <a:lnTo>
                    <a:pt x="9917" y="39949"/>
                  </a:lnTo>
                  <a:lnTo>
                    <a:pt x="17718" y="42944"/>
                  </a:lnTo>
                  <a:lnTo>
                    <a:pt x="26372" y="42706"/>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33" name="Google Shape;2833;p52"/>
            <p:cNvSpPr/>
            <p:nvPr/>
          </p:nvSpPr>
          <p:spPr>
            <a:xfrm>
              <a:off x="2382314" y="4378048"/>
              <a:ext cx="48260" cy="85089"/>
            </a:xfrm>
            <a:custGeom>
              <a:avLst/>
              <a:gdLst/>
              <a:ahLst/>
              <a:cxnLst/>
              <a:rect l="l" t="t" r="r" b="b"/>
              <a:pathLst>
                <a:path w="48260" h="85089" extrusionOk="0">
                  <a:moveTo>
                    <a:pt x="47650" y="0"/>
                  </a:moveTo>
                  <a:lnTo>
                    <a:pt x="0" y="4279"/>
                  </a:lnTo>
                  <a:lnTo>
                    <a:pt x="32969" y="85039"/>
                  </a:lnTo>
                  <a:lnTo>
                    <a:pt x="476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834" name="Google Shape;2834;p52"/>
          <p:cNvSpPr txBox="1"/>
          <p:nvPr/>
        </p:nvSpPr>
        <p:spPr>
          <a:xfrm>
            <a:off x="1428887" y="1173693"/>
            <a:ext cx="349200" cy="1200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2835" name="Google Shape;2835;p52"/>
          <p:cNvGrpSpPr/>
          <p:nvPr/>
        </p:nvGrpSpPr>
        <p:grpSpPr>
          <a:xfrm>
            <a:off x="314883" y="213200"/>
            <a:ext cx="3675965" cy="3614914"/>
            <a:chOff x="700658" y="1374775"/>
            <a:chExt cx="3675965" cy="3614914"/>
          </a:xfrm>
        </p:grpSpPr>
        <p:sp>
          <p:nvSpPr>
            <p:cNvPr id="2836" name="Google Shape;2836;p52"/>
            <p:cNvSpPr/>
            <p:nvPr/>
          </p:nvSpPr>
          <p:spPr>
            <a:xfrm>
              <a:off x="4300372" y="4912513"/>
              <a:ext cx="36829" cy="36829"/>
            </a:xfrm>
            <a:custGeom>
              <a:avLst/>
              <a:gdLst/>
              <a:ahLst/>
              <a:cxnLst/>
              <a:rect l="l" t="t" r="r" b="b"/>
              <a:pathLst>
                <a:path w="36829" h="36829" extrusionOk="0">
                  <a:moveTo>
                    <a:pt x="0" y="0"/>
                  </a:moveTo>
                  <a:lnTo>
                    <a:pt x="36512" y="3680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37" name="Google Shape;2837;p52"/>
            <p:cNvSpPr/>
            <p:nvPr/>
          </p:nvSpPr>
          <p:spPr>
            <a:xfrm>
              <a:off x="2448128" y="3079610"/>
              <a:ext cx="1928495" cy="1910079"/>
            </a:xfrm>
            <a:custGeom>
              <a:avLst/>
              <a:gdLst/>
              <a:ahLst/>
              <a:cxnLst/>
              <a:rect l="l" t="t" r="r" b="b"/>
              <a:pathLst>
                <a:path w="1928495" h="1910079" extrusionOk="0">
                  <a:moveTo>
                    <a:pt x="43573" y="21259"/>
                  </a:moveTo>
                  <a:lnTo>
                    <a:pt x="41656" y="12827"/>
                  </a:lnTo>
                  <a:lnTo>
                    <a:pt x="36817" y="6019"/>
                  </a:lnTo>
                  <a:lnTo>
                    <a:pt x="29781" y="1511"/>
                  </a:lnTo>
                  <a:lnTo>
                    <a:pt x="21259" y="0"/>
                  </a:lnTo>
                  <a:lnTo>
                    <a:pt x="12827" y="1917"/>
                  </a:lnTo>
                  <a:lnTo>
                    <a:pt x="6007" y="6756"/>
                  </a:lnTo>
                  <a:lnTo>
                    <a:pt x="1511" y="13792"/>
                  </a:lnTo>
                  <a:lnTo>
                    <a:pt x="0" y="22301"/>
                  </a:lnTo>
                  <a:lnTo>
                    <a:pt x="1917" y="30759"/>
                  </a:lnTo>
                  <a:lnTo>
                    <a:pt x="6756" y="37566"/>
                  </a:lnTo>
                  <a:lnTo>
                    <a:pt x="13792" y="42075"/>
                  </a:lnTo>
                  <a:lnTo>
                    <a:pt x="22313" y="43573"/>
                  </a:lnTo>
                  <a:lnTo>
                    <a:pt x="30759" y="41656"/>
                  </a:lnTo>
                  <a:lnTo>
                    <a:pt x="37566" y="36830"/>
                  </a:lnTo>
                  <a:lnTo>
                    <a:pt x="42062" y="29794"/>
                  </a:lnTo>
                  <a:lnTo>
                    <a:pt x="43573" y="21259"/>
                  </a:lnTo>
                  <a:close/>
                </a:path>
                <a:path w="1928495" h="1910079" extrusionOk="0">
                  <a:moveTo>
                    <a:pt x="599960" y="748347"/>
                  </a:moveTo>
                  <a:lnTo>
                    <a:pt x="598030" y="739914"/>
                  </a:lnTo>
                  <a:lnTo>
                    <a:pt x="593191" y="733107"/>
                  </a:lnTo>
                  <a:lnTo>
                    <a:pt x="586155" y="728599"/>
                  </a:lnTo>
                  <a:lnTo>
                    <a:pt x="577646" y="727087"/>
                  </a:lnTo>
                  <a:lnTo>
                    <a:pt x="569201" y="729005"/>
                  </a:lnTo>
                  <a:lnTo>
                    <a:pt x="562381" y="733844"/>
                  </a:lnTo>
                  <a:lnTo>
                    <a:pt x="557885" y="740879"/>
                  </a:lnTo>
                  <a:lnTo>
                    <a:pt x="556387" y="749388"/>
                  </a:lnTo>
                  <a:lnTo>
                    <a:pt x="558292" y="757847"/>
                  </a:lnTo>
                  <a:lnTo>
                    <a:pt x="563130" y="764654"/>
                  </a:lnTo>
                  <a:lnTo>
                    <a:pt x="570166" y="769162"/>
                  </a:lnTo>
                  <a:lnTo>
                    <a:pt x="578700" y="770661"/>
                  </a:lnTo>
                  <a:lnTo>
                    <a:pt x="587133" y="768743"/>
                  </a:lnTo>
                  <a:lnTo>
                    <a:pt x="593940" y="763917"/>
                  </a:lnTo>
                  <a:lnTo>
                    <a:pt x="598449" y="756881"/>
                  </a:lnTo>
                  <a:lnTo>
                    <a:pt x="599960" y="748347"/>
                  </a:lnTo>
                  <a:close/>
                </a:path>
                <a:path w="1928495" h="1910079" extrusionOk="0">
                  <a:moveTo>
                    <a:pt x="1928215" y="1909495"/>
                  </a:moveTo>
                  <a:lnTo>
                    <a:pt x="1892985" y="1847900"/>
                  </a:lnTo>
                  <a:lnTo>
                    <a:pt x="1866900" y="1873770"/>
                  </a:lnTo>
                  <a:lnTo>
                    <a:pt x="1928215" y="190949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38" name="Google Shape;2838;p52"/>
            <p:cNvSpPr/>
            <p:nvPr/>
          </p:nvSpPr>
          <p:spPr>
            <a:xfrm>
              <a:off x="1589933" y="2222670"/>
              <a:ext cx="1598295" cy="1558289"/>
            </a:xfrm>
            <a:custGeom>
              <a:avLst/>
              <a:gdLst/>
              <a:ahLst/>
              <a:cxnLst/>
              <a:rect l="l" t="t" r="r" b="b"/>
              <a:pathLst>
                <a:path w="1598295" h="1558289" extrusionOk="0">
                  <a:moveTo>
                    <a:pt x="0" y="1557858"/>
                  </a:moveTo>
                  <a:lnTo>
                    <a:pt x="6720" y="1509553"/>
                  </a:lnTo>
                  <a:lnTo>
                    <a:pt x="14716" y="1461668"/>
                  </a:lnTo>
                  <a:lnTo>
                    <a:pt x="23969" y="1414220"/>
                  </a:lnTo>
                  <a:lnTo>
                    <a:pt x="34462" y="1367228"/>
                  </a:lnTo>
                  <a:lnTo>
                    <a:pt x="46176" y="1320709"/>
                  </a:lnTo>
                  <a:lnTo>
                    <a:pt x="59094" y="1274681"/>
                  </a:lnTo>
                  <a:lnTo>
                    <a:pt x="73198" y="1229161"/>
                  </a:lnTo>
                  <a:lnTo>
                    <a:pt x="88471" y="1184168"/>
                  </a:lnTo>
                  <a:lnTo>
                    <a:pt x="104894" y="1139719"/>
                  </a:lnTo>
                  <a:lnTo>
                    <a:pt x="122450" y="1095833"/>
                  </a:lnTo>
                  <a:lnTo>
                    <a:pt x="141120" y="1052526"/>
                  </a:lnTo>
                  <a:lnTo>
                    <a:pt x="160888" y="1009817"/>
                  </a:lnTo>
                  <a:lnTo>
                    <a:pt x="181735" y="967723"/>
                  </a:lnTo>
                  <a:lnTo>
                    <a:pt x="203644" y="926263"/>
                  </a:lnTo>
                  <a:lnTo>
                    <a:pt x="226596" y="885453"/>
                  </a:lnTo>
                  <a:lnTo>
                    <a:pt x="250575" y="845313"/>
                  </a:lnTo>
                  <a:lnTo>
                    <a:pt x="275561" y="805859"/>
                  </a:lnTo>
                  <a:lnTo>
                    <a:pt x="301538" y="767109"/>
                  </a:lnTo>
                  <a:lnTo>
                    <a:pt x="328488" y="729082"/>
                  </a:lnTo>
                  <a:lnTo>
                    <a:pt x="356392" y="691795"/>
                  </a:lnTo>
                  <a:lnTo>
                    <a:pt x="385233" y="655265"/>
                  </a:lnTo>
                  <a:lnTo>
                    <a:pt x="414993" y="619511"/>
                  </a:lnTo>
                  <a:lnTo>
                    <a:pt x="445655" y="584550"/>
                  </a:lnTo>
                  <a:lnTo>
                    <a:pt x="477201" y="550401"/>
                  </a:lnTo>
                  <a:lnTo>
                    <a:pt x="509612" y="517081"/>
                  </a:lnTo>
                  <a:lnTo>
                    <a:pt x="542871" y="484607"/>
                  </a:lnTo>
                  <a:lnTo>
                    <a:pt x="576961" y="452998"/>
                  </a:lnTo>
                  <a:lnTo>
                    <a:pt x="611863" y="422271"/>
                  </a:lnTo>
                  <a:lnTo>
                    <a:pt x="647559" y="392444"/>
                  </a:lnTo>
                  <a:lnTo>
                    <a:pt x="684033" y="363535"/>
                  </a:lnTo>
                  <a:lnTo>
                    <a:pt x="721265" y="335562"/>
                  </a:lnTo>
                  <a:lnTo>
                    <a:pt x="759239" y="308543"/>
                  </a:lnTo>
                  <a:lnTo>
                    <a:pt x="797936" y="282494"/>
                  </a:lnTo>
                  <a:lnTo>
                    <a:pt x="837339" y="257435"/>
                  </a:lnTo>
                  <a:lnTo>
                    <a:pt x="877429" y="233383"/>
                  </a:lnTo>
                  <a:lnTo>
                    <a:pt x="918190" y="210355"/>
                  </a:lnTo>
                  <a:lnTo>
                    <a:pt x="959603" y="188370"/>
                  </a:lnTo>
                  <a:lnTo>
                    <a:pt x="1001651" y="167445"/>
                  </a:lnTo>
                  <a:lnTo>
                    <a:pt x="1044315" y="147598"/>
                  </a:lnTo>
                  <a:lnTo>
                    <a:pt x="1087579" y="128847"/>
                  </a:lnTo>
                  <a:lnTo>
                    <a:pt x="1131423" y="111210"/>
                  </a:lnTo>
                  <a:lnTo>
                    <a:pt x="1175831" y="94704"/>
                  </a:lnTo>
                  <a:lnTo>
                    <a:pt x="1220784" y="79347"/>
                  </a:lnTo>
                  <a:lnTo>
                    <a:pt x="1266265" y="65157"/>
                  </a:lnTo>
                  <a:lnTo>
                    <a:pt x="1312256" y="52152"/>
                  </a:lnTo>
                  <a:lnTo>
                    <a:pt x="1358739" y="40350"/>
                  </a:lnTo>
                  <a:lnTo>
                    <a:pt x="1405696" y="29768"/>
                  </a:lnTo>
                  <a:lnTo>
                    <a:pt x="1453110" y="20424"/>
                  </a:lnTo>
                  <a:lnTo>
                    <a:pt x="1500963" y="12336"/>
                  </a:lnTo>
                  <a:lnTo>
                    <a:pt x="1549237" y="5522"/>
                  </a:lnTo>
                  <a:lnTo>
                    <a:pt x="1597914" y="0"/>
                  </a:lnTo>
                </a:path>
              </a:pathLst>
            </a:custGeom>
            <a:noFill/>
            <a:ln w="12625"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39" name="Google Shape;2839;p52"/>
            <p:cNvSpPr/>
            <p:nvPr/>
          </p:nvSpPr>
          <p:spPr>
            <a:xfrm>
              <a:off x="3124205" y="1374775"/>
              <a:ext cx="66675" cy="848360"/>
            </a:xfrm>
            <a:custGeom>
              <a:avLst/>
              <a:gdLst/>
              <a:ahLst/>
              <a:cxnLst/>
              <a:rect l="l" t="t" r="r" b="b"/>
              <a:pathLst>
                <a:path w="66675" h="848360" extrusionOk="0">
                  <a:moveTo>
                    <a:pt x="66476" y="847796"/>
                  </a:moveTo>
                  <a:lnTo>
                    <a:pt x="0" y="0"/>
                  </a:lnTo>
                </a:path>
              </a:pathLst>
            </a:custGeom>
            <a:noFill/>
            <a:ln w="12625"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40" name="Google Shape;2840;p52"/>
            <p:cNvSpPr/>
            <p:nvPr/>
          </p:nvSpPr>
          <p:spPr>
            <a:xfrm>
              <a:off x="700658" y="3692518"/>
              <a:ext cx="890905" cy="92075"/>
            </a:xfrm>
            <a:custGeom>
              <a:avLst/>
              <a:gdLst/>
              <a:ahLst/>
              <a:cxnLst/>
              <a:rect l="l" t="t" r="r" b="b"/>
              <a:pathLst>
                <a:path w="890905" h="92075" extrusionOk="0">
                  <a:moveTo>
                    <a:pt x="890431" y="91709"/>
                  </a:moveTo>
                  <a:lnTo>
                    <a:pt x="0" y="0"/>
                  </a:lnTo>
                </a:path>
              </a:pathLst>
            </a:custGeom>
            <a:noFill/>
            <a:ln w="12625"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841" name="Google Shape;2841;p52"/>
            <p:cNvPicPr preferRelativeResize="0"/>
            <p:nvPr/>
          </p:nvPicPr>
          <p:blipFill rotWithShape="1">
            <a:blip r:embed="rId5">
              <a:alphaModFix/>
            </a:blip>
            <a:srcRect/>
            <a:stretch/>
          </p:blipFill>
          <p:spPr>
            <a:xfrm>
              <a:off x="2702081" y="4433017"/>
              <a:ext cx="136347" cy="136359"/>
            </a:xfrm>
            <a:prstGeom prst="rect">
              <a:avLst/>
            </a:prstGeom>
            <a:noFill/>
            <a:ln>
              <a:noFill/>
            </a:ln>
          </p:spPr>
        </p:pic>
      </p:grpSp>
      <p:sp>
        <p:nvSpPr>
          <p:cNvPr id="2842" name="Google Shape;2842;p52"/>
          <p:cNvSpPr txBox="1"/>
          <p:nvPr/>
        </p:nvSpPr>
        <p:spPr>
          <a:xfrm>
            <a:off x="2342754" y="3270300"/>
            <a:ext cx="136500" cy="1200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2843" name="Google Shape;2843;p52"/>
          <p:cNvPicPr preferRelativeResize="0"/>
          <p:nvPr/>
        </p:nvPicPr>
        <p:blipFill rotWithShape="1">
          <a:blip r:embed="rId5">
            <a:alphaModFix/>
          </a:blip>
          <a:srcRect/>
          <a:stretch/>
        </p:blipFill>
        <p:spPr>
          <a:xfrm>
            <a:off x="3967311" y="3804898"/>
            <a:ext cx="136359" cy="136347"/>
          </a:xfrm>
          <a:prstGeom prst="rect">
            <a:avLst/>
          </a:prstGeom>
          <a:noFill/>
          <a:ln>
            <a:noFill/>
          </a:ln>
        </p:spPr>
      </p:pic>
      <p:sp>
        <p:nvSpPr>
          <p:cNvPr id="2844" name="Google Shape;2844;p52"/>
          <p:cNvSpPr txBox="1"/>
          <p:nvPr/>
        </p:nvSpPr>
        <p:spPr>
          <a:xfrm>
            <a:off x="3975600" y="3804850"/>
            <a:ext cx="1545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2845" name="Google Shape;2845;p52"/>
          <p:cNvPicPr preferRelativeResize="0"/>
          <p:nvPr/>
        </p:nvPicPr>
        <p:blipFill rotWithShape="1">
          <a:blip r:embed="rId6">
            <a:alphaModFix/>
          </a:blip>
          <a:srcRect/>
          <a:stretch/>
        </p:blipFill>
        <p:spPr>
          <a:xfrm>
            <a:off x="2416054" y="2553229"/>
            <a:ext cx="142671" cy="142684"/>
          </a:xfrm>
          <a:prstGeom prst="rect">
            <a:avLst/>
          </a:prstGeom>
          <a:noFill/>
          <a:ln>
            <a:noFill/>
          </a:ln>
        </p:spPr>
      </p:pic>
      <p:sp>
        <p:nvSpPr>
          <p:cNvPr id="2846" name="Google Shape;2846;p52"/>
          <p:cNvSpPr txBox="1"/>
          <p:nvPr/>
        </p:nvSpPr>
        <p:spPr>
          <a:xfrm>
            <a:off x="2445654" y="2555250"/>
            <a:ext cx="214500" cy="1200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2847" name="Google Shape;2847;p52"/>
          <p:cNvPicPr preferRelativeResize="0"/>
          <p:nvPr/>
        </p:nvPicPr>
        <p:blipFill rotWithShape="1">
          <a:blip r:embed="rId7">
            <a:alphaModFix/>
          </a:blip>
          <a:srcRect/>
          <a:stretch/>
        </p:blipFill>
        <p:spPr>
          <a:xfrm>
            <a:off x="3803455" y="3629991"/>
            <a:ext cx="142684" cy="142671"/>
          </a:xfrm>
          <a:prstGeom prst="rect">
            <a:avLst/>
          </a:prstGeom>
          <a:noFill/>
          <a:ln>
            <a:noFill/>
          </a:ln>
        </p:spPr>
      </p:pic>
      <p:sp>
        <p:nvSpPr>
          <p:cNvPr id="2848" name="Google Shape;2848;p52"/>
          <p:cNvSpPr txBox="1"/>
          <p:nvPr/>
        </p:nvSpPr>
        <p:spPr>
          <a:xfrm>
            <a:off x="3814897" y="3633100"/>
            <a:ext cx="1545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849" name="Google Shape;2849;p52"/>
          <p:cNvPicPr preferRelativeResize="0"/>
          <p:nvPr/>
        </p:nvPicPr>
        <p:blipFill rotWithShape="1">
          <a:blip r:embed="rId8">
            <a:alphaModFix/>
          </a:blip>
          <a:srcRect/>
          <a:stretch/>
        </p:blipFill>
        <p:spPr>
          <a:xfrm>
            <a:off x="584005" y="2410307"/>
            <a:ext cx="127038" cy="127050"/>
          </a:xfrm>
          <a:prstGeom prst="rect">
            <a:avLst/>
          </a:prstGeom>
          <a:noFill/>
          <a:ln>
            <a:noFill/>
          </a:ln>
        </p:spPr>
      </p:pic>
      <p:sp>
        <p:nvSpPr>
          <p:cNvPr id="2850" name="Google Shape;2850;p52"/>
          <p:cNvSpPr txBox="1"/>
          <p:nvPr/>
        </p:nvSpPr>
        <p:spPr>
          <a:xfrm>
            <a:off x="610219" y="2409350"/>
            <a:ext cx="1428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pic>
        <p:nvPicPr>
          <p:cNvPr id="2851" name="Google Shape;2851;p52"/>
          <p:cNvPicPr preferRelativeResize="0"/>
          <p:nvPr/>
        </p:nvPicPr>
        <p:blipFill rotWithShape="1">
          <a:blip r:embed="rId9">
            <a:alphaModFix/>
          </a:blip>
          <a:srcRect/>
          <a:stretch/>
        </p:blipFill>
        <p:spPr>
          <a:xfrm>
            <a:off x="3576073" y="3607597"/>
            <a:ext cx="127050" cy="127050"/>
          </a:xfrm>
          <a:prstGeom prst="rect">
            <a:avLst/>
          </a:prstGeom>
          <a:noFill/>
          <a:ln>
            <a:noFill/>
          </a:ln>
        </p:spPr>
      </p:pic>
      <p:sp>
        <p:nvSpPr>
          <p:cNvPr id="2852" name="Google Shape;2852;p52"/>
          <p:cNvSpPr txBox="1"/>
          <p:nvPr/>
        </p:nvSpPr>
        <p:spPr>
          <a:xfrm>
            <a:off x="3581705" y="3603500"/>
            <a:ext cx="1545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853" name="Google Shape;2853;p52"/>
          <p:cNvPicPr preferRelativeResize="0"/>
          <p:nvPr/>
        </p:nvPicPr>
        <p:blipFill rotWithShape="1">
          <a:blip r:embed="rId10">
            <a:alphaModFix/>
          </a:blip>
          <a:srcRect/>
          <a:stretch/>
        </p:blipFill>
        <p:spPr>
          <a:xfrm>
            <a:off x="3423108" y="1639200"/>
            <a:ext cx="127050" cy="127050"/>
          </a:xfrm>
          <a:prstGeom prst="rect">
            <a:avLst/>
          </a:prstGeom>
          <a:noFill/>
          <a:ln>
            <a:noFill/>
          </a:ln>
        </p:spPr>
      </p:pic>
      <p:sp>
        <p:nvSpPr>
          <p:cNvPr id="2854" name="Google Shape;2854;p52"/>
          <p:cNvSpPr txBox="1"/>
          <p:nvPr/>
        </p:nvSpPr>
        <p:spPr>
          <a:xfrm>
            <a:off x="3441592" y="1634850"/>
            <a:ext cx="2145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855" name="Google Shape;2855;p52"/>
          <p:cNvPicPr preferRelativeResize="0"/>
          <p:nvPr/>
        </p:nvPicPr>
        <p:blipFill rotWithShape="1">
          <a:blip r:embed="rId11">
            <a:alphaModFix/>
          </a:blip>
          <a:srcRect/>
          <a:stretch/>
        </p:blipFill>
        <p:spPr>
          <a:xfrm>
            <a:off x="1887905" y="2152376"/>
            <a:ext cx="127038" cy="127050"/>
          </a:xfrm>
          <a:prstGeom prst="rect">
            <a:avLst/>
          </a:prstGeom>
          <a:noFill/>
          <a:ln>
            <a:noFill/>
          </a:ln>
        </p:spPr>
      </p:pic>
      <p:sp>
        <p:nvSpPr>
          <p:cNvPr id="2856" name="Google Shape;2856;p52"/>
          <p:cNvSpPr txBox="1"/>
          <p:nvPr/>
        </p:nvSpPr>
        <p:spPr>
          <a:xfrm>
            <a:off x="1909620" y="2148275"/>
            <a:ext cx="1545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857" name="Google Shape;2857;p52"/>
          <p:cNvPicPr preferRelativeResize="0"/>
          <p:nvPr/>
        </p:nvPicPr>
        <p:blipFill rotWithShape="1">
          <a:blip r:embed="rId12">
            <a:alphaModFix/>
          </a:blip>
          <a:srcRect/>
          <a:stretch/>
        </p:blipFill>
        <p:spPr>
          <a:xfrm>
            <a:off x="2042419" y="3237983"/>
            <a:ext cx="127050" cy="127050"/>
          </a:xfrm>
          <a:prstGeom prst="rect">
            <a:avLst/>
          </a:prstGeom>
          <a:noFill/>
          <a:ln>
            <a:noFill/>
          </a:ln>
        </p:spPr>
      </p:pic>
      <p:sp>
        <p:nvSpPr>
          <p:cNvPr id="2858" name="Google Shape;2858;p52"/>
          <p:cNvSpPr txBox="1"/>
          <p:nvPr/>
        </p:nvSpPr>
        <p:spPr>
          <a:xfrm>
            <a:off x="2064068" y="3233625"/>
            <a:ext cx="1545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859" name="Google Shape;2859;p52"/>
          <p:cNvPicPr preferRelativeResize="0"/>
          <p:nvPr/>
        </p:nvPicPr>
        <p:blipFill rotWithShape="1">
          <a:blip r:embed="rId13">
            <a:alphaModFix/>
          </a:blip>
          <a:srcRect/>
          <a:stretch/>
        </p:blipFill>
        <p:spPr>
          <a:xfrm>
            <a:off x="750201" y="668141"/>
            <a:ext cx="127038" cy="127050"/>
          </a:xfrm>
          <a:prstGeom prst="rect">
            <a:avLst/>
          </a:prstGeom>
          <a:noFill/>
          <a:ln>
            <a:noFill/>
          </a:ln>
        </p:spPr>
      </p:pic>
      <p:sp>
        <p:nvSpPr>
          <p:cNvPr id="2860" name="Google Shape;2860;p52"/>
          <p:cNvSpPr txBox="1"/>
          <p:nvPr/>
        </p:nvSpPr>
        <p:spPr>
          <a:xfrm>
            <a:off x="770109" y="667200"/>
            <a:ext cx="3771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p:txBody>
      </p:sp>
      <p:pic>
        <p:nvPicPr>
          <p:cNvPr id="2861" name="Google Shape;2861;p52"/>
          <p:cNvPicPr preferRelativeResize="0"/>
          <p:nvPr/>
        </p:nvPicPr>
        <p:blipFill rotWithShape="1">
          <a:blip r:embed="rId14">
            <a:alphaModFix/>
          </a:blip>
          <a:srcRect/>
          <a:stretch/>
        </p:blipFill>
        <p:spPr>
          <a:xfrm>
            <a:off x="2577002" y="209504"/>
            <a:ext cx="127038" cy="87920"/>
          </a:xfrm>
          <a:prstGeom prst="rect">
            <a:avLst/>
          </a:prstGeom>
          <a:noFill/>
          <a:ln>
            <a:noFill/>
          </a:ln>
        </p:spPr>
      </p:pic>
      <p:sp>
        <p:nvSpPr>
          <p:cNvPr id="2862" name="Google Shape;2862;p52"/>
          <p:cNvSpPr txBox="1"/>
          <p:nvPr/>
        </p:nvSpPr>
        <p:spPr>
          <a:xfrm>
            <a:off x="2584201" y="169425"/>
            <a:ext cx="2649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grpSp>
        <p:nvGrpSpPr>
          <p:cNvPr id="2863" name="Google Shape;2863;p52"/>
          <p:cNvGrpSpPr/>
          <p:nvPr/>
        </p:nvGrpSpPr>
        <p:grpSpPr>
          <a:xfrm>
            <a:off x="4411383" y="196241"/>
            <a:ext cx="4001289" cy="3803507"/>
            <a:chOff x="700658" y="1374775"/>
            <a:chExt cx="3879850" cy="3651250"/>
          </a:xfrm>
        </p:grpSpPr>
        <p:sp>
          <p:nvSpPr>
            <p:cNvPr id="2864" name="Google Shape;2864;p52"/>
            <p:cNvSpPr/>
            <p:nvPr/>
          </p:nvSpPr>
          <p:spPr>
            <a:xfrm>
              <a:off x="700658"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65" name="Google Shape;2865;p52"/>
            <p:cNvSpPr/>
            <p:nvPr/>
          </p:nvSpPr>
          <p:spPr>
            <a:xfrm>
              <a:off x="700658" y="1374775"/>
              <a:ext cx="3723640" cy="3347085"/>
            </a:xfrm>
            <a:custGeom>
              <a:avLst/>
              <a:gdLst/>
              <a:ahLst/>
              <a:cxnLst/>
              <a:rect l="l" t="t" r="r" b="b"/>
              <a:pathLst>
                <a:path w="3723640" h="3347085" extrusionOk="0">
                  <a:moveTo>
                    <a:pt x="3715131" y="3155388"/>
                  </a:moveTo>
                  <a:lnTo>
                    <a:pt x="3229389" y="3155388"/>
                  </a:lnTo>
                  <a:lnTo>
                    <a:pt x="3244960" y="3200432"/>
                  </a:lnTo>
                  <a:lnTo>
                    <a:pt x="3268521" y="3241236"/>
                  </a:lnTo>
                  <a:lnTo>
                    <a:pt x="3299085" y="3276714"/>
                  </a:lnTo>
                  <a:lnTo>
                    <a:pt x="3335719" y="3305933"/>
                  </a:lnTo>
                  <a:lnTo>
                    <a:pt x="3377487" y="3327960"/>
                  </a:lnTo>
                  <a:lnTo>
                    <a:pt x="3423457" y="3341860"/>
                  </a:lnTo>
                  <a:lnTo>
                    <a:pt x="3472694" y="3346701"/>
                  </a:lnTo>
                  <a:lnTo>
                    <a:pt x="3517690" y="3342668"/>
                  </a:lnTo>
                  <a:lnTo>
                    <a:pt x="3560040" y="3331040"/>
                  </a:lnTo>
                  <a:lnTo>
                    <a:pt x="3599036" y="3312524"/>
                  </a:lnTo>
                  <a:lnTo>
                    <a:pt x="3633972" y="3287828"/>
                  </a:lnTo>
                  <a:lnTo>
                    <a:pt x="3664141" y="3257657"/>
                  </a:lnTo>
                  <a:lnTo>
                    <a:pt x="3688837" y="3222721"/>
                  </a:lnTo>
                  <a:lnTo>
                    <a:pt x="3707351" y="3183725"/>
                  </a:lnTo>
                  <a:lnTo>
                    <a:pt x="3715131" y="3155388"/>
                  </a:lnTo>
                  <a:close/>
                </a:path>
                <a:path w="3723640" h="3347085" extrusionOk="0">
                  <a:moveTo>
                    <a:pt x="1068854" y="3036593"/>
                  </a:moveTo>
                  <a:lnTo>
                    <a:pt x="0" y="3036593"/>
                  </a:lnTo>
                  <a:lnTo>
                    <a:pt x="0" y="3155388"/>
                  </a:lnTo>
                  <a:lnTo>
                    <a:pt x="3229389" y="3155388"/>
                  </a:lnTo>
                  <a:lnTo>
                    <a:pt x="3229337" y="3155236"/>
                  </a:lnTo>
                  <a:lnTo>
                    <a:pt x="3715173" y="3155236"/>
                  </a:lnTo>
                  <a:lnTo>
                    <a:pt x="3718978" y="3141377"/>
                  </a:lnTo>
                  <a:lnTo>
                    <a:pt x="3723011" y="3096384"/>
                  </a:lnTo>
                  <a:lnTo>
                    <a:pt x="3718153" y="3047065"/>
                  </a:lnTo>
                  <a:lnTo>
                    <a:pt x="3716069" y="3040187"/>
                  </a:lnTo>
                  <a:lnTo>
                    <a:pt x="1070298" y="3040187"/>
                  </a:lnTo>
                  <a:lnTo>
                    <a:pt x="1068854" y="3036593"/>
                  </a:lnTo>
                  <a:close/>
                </a:path>
                <a:path w="3723640" h="3347085" extrusionOk="0">
                  <a:moveTo>
                    <a:pt x="2811644" y="560487"/>
                  </a:moveTo>
                  <a:lnTo>
                    <a:pt x="2607857" y="560487"/>
                  </a:lnTo>
                  <a:lnTo>
                    <a:pt x="2560582" y="563634"/>
                  </a:lnTo>
                  <a:lnTo>
                    <a:pt x="2513426" y="568033"/>
                  </a:lnTo>
                  <a:lnTo>
                    <a:pt x="2466841" y="573622"/>
                  </a:lnTo>
                  <a:lnTo>
                    <a:pt x="2420467" y="580433"/>
                  </a:lnTo>
                  <a:lnTo>
                    <a:pt x="2374490" y="588431"/>
                  </a:lnTo>
                  <a:lnTo>
                    <a:pt x="2328925" y="597599"/>
                  </a:lnTo>
                  <a:lnTo>
                    <a:pt x="2283788" y="607921"/>
                  </a:lnTo>
                  <a:lnTo>
                    <a:pt x="2239096" y="619381"/>
                  </a:lnTo>
                  <a:lnTo>
                    <a:pt x="2194865" y="631962"/>
                  </a:lnTo>
                  <a:lnTo>
                    <a:pt x="2151111" y="645649"/>
                  </a:lnTo>
                  <a:lnTo>
                    <a:pt x="2107850" y="660425"/>
                  </a:lnTo>
                  <a:lnTo>
                    <a:pt x="2065098" y="676275"/>
                  </a:lnTo>
                  <a:lnTo>
                    <a:pt x="2022871" y="693182"/>
                  </a:lnTo>
                  <a:lnTo>
                    <a:pt x="1981185" y="711131"/>
                  </a:lnTo>
                  <a:lnTo>
                    <a:pt x="1940057" y="730104"/>
                  </a:lnTo>
                  <a:lnTo>
                    <a:pt x="1899503" y="750086"/>
                  </a:lnTo>
                  <a:lnTo>
                    <a:pt x="1859538" y="771061"/>
                  </a:lnTo>
                  <a:lnTo>
                    <a:pt x="1820179" y="793012"/>
                  </a:lnTo>
                  <a:lnTo>
                    <a:pt x="1781442" y="815924"/>
                  </a:lnTo>
                  <a:lnTo>
                    <a:pt x="1743344" y="839781"/>
                  </a:lnTo>
                  <a:lnTo>
                    <a:pt x="1705899" y="864565"/>
                  </a:lnTo>
                  <a:lnTo>
                    <a:pt x="1669125" y="890262"/>
                  </a:lnTo>
                  <a:lnTo>
                    <a:pt x="1633037" y="916855"/>
                  </a:lnTo>
                  <a:lnTo>
                    <a:pt x="1597652" y="944327"/>
                  </a:lnTo>
                  <a:lnTo>
                    <a:pt x="1562986" y="972664"/>
                  </a:lnTo>
                  <a:lnTo>
                    <a:pt x="1529054" y="1001848"/>
                  </a:lnTo>
                  <a:lnTo>
                    <a:pt x="1495873" y="1031864"/>
                  </a:lnTo>
                  <a:lnTo>
                    <a:pt x="1463460" y="1062695"/>
                  </a:lnTo>
                  <a:lnTo>
                    <a:pt x="1431829" y="1094325"/>
                  </a:lnTo>
                  <a:lnTo>
                    <a:pt x="1400998" y="1126739"/>
                  </a:lnTo>
                  <a:lnTo>
                    <a:pt x="1370982" y="1159920"/>
                  </a:lnTo>
                  <a:lnTo>
                    <a:pt x="1341798" y="1193851"/>
                  </a:lnTo>
                  <a:lnTo>
                    <a:pt x="1313462" y="1228518"/>
                  </a:lnTo>
                  <a:lnTo>
                    <a:pt x="1285989" y="1263903"/>
                  </a:lnTo>
                  <a:lnTo>
                    <a:pt x="1259396" y="1299991"/>
                  </a:lnTo>
                  <a:lnTo>
                    <a:pt x="1233699" y="1336765"/>
                  </a:lnTo>
                  <a:lnTo>
                    <a:pt x="1208915" y="1374209"/>
                  </a:lnTo>
                  <a:lnTo>
                    <a:pt x="1185058" y="1412308"/>
                  </a:lnTo>
                  <a:lnTo>
                    <a:pt x="1162146" y="1451045"/>
                  </a:lnTo>
                  <a:lnTo>
                    <a:pt x="1140195" y="1490404"/>
                  </a:lnTo>
                  <a:lnTo>
                    <a:pt x="1119220" y="1530369"/>
                  </a:lnTo>
                  <a:lnTo>
                    <a:pt x="1099238" y="1570923"/>
                  </a:lnTo>
                  <a:lnTo>
                    <a:pt x="1080265" y="1612051"/>
                  </a:lnTo>
                  <a:lnTo>
                    <a:pt x="1062317" y="1653736"/>
                  </a:lnTo>
                  <a:lnTo>
                    <a:pt x="1045410" y="1695963"/>
                  </a:lnTo>
                  <a:lnTo>
                    <a:pt x="1029560" y="1738715"/>
                  </a:lnTo>
                  <a:lnTo>
                    <a:pt x="1014783" y="1781977"/>
                  </a:lnTo>
                  <a:lnTo>
                    <a:pt x="1001096" y="1825731"/>
                  </a:lnTo>
                  <a:lnTo>
                    <a:pt x="988515" y="1869962"/>
                  </a:lnTo>
                  <a:lnTo>
                    <a:pt x="977055" y="1914654"/>
                  </a:lnTo>
                  <a:lnTo>
                    <a:pt x="966733" y="1959791"/>
                  </a:lnTo>
                  <a:lnTo>
                    <a:pt x="957565" y="2005356"/>
                  </a:lnTo>
                  <a:lnTo>
                    <a:pt x="949568" y="2051333"/>
                  </a:lnTo>
                  <a:lnTo>
                    <a:pt x="942756" y="2097707"/>
                  </a:lnTo>
                  <a:lnTo>
                    <a:pt x="937147" y="2144461"/>
                  </a:lnTo>
                  <a:lnTo>
                    <a:pt x="932756" y="2191579"/>
                  </a:lnTo>
                  <a:lnTo>
                    <a:pt x="929600" y="2239045"/>
                  </a:lnTo>
                  <a:lnTo>
                    <a:pt x="927694" y="2286842"/>
                  </a:lnTo>
                  <a:lnTo>
                    <a:pt x="927055" y="2334956"/>
                  </a:lnTo>
                  <a:lnTo>
                    <a:pt x="927867" y="2389155"/>
                  </a:lnTo>
                  <a:lnTo>
                    <a:pt x="930276" y="2442775"/>
                  </a:lnTo>
                  <a:lnTo>
                    <a:pt x="934246" y="2495813"/>
                  </a:lnTo>
                  <a:lnTo>
                    <a:pt x="939740" y="2548267"/>
                  </a:lnTo>
                  <a:lnTo>
                    <a:pt x="946720" y="2600134"/>
                  </a:lnTo>
                  <a:lnTo>
                    <a:pt x="955150" y="2651413"/>
                  </a:lnTo>
                  <a:lnTo>
                    <a:pt x="964992" y="2702102"/>
                  </a:lnTo>
                  <a:lnTo>
                    <a:pt x="976208" y="2752197"/>
                  </a:lnTo>
                  <a:lnTo>
                    <a:pt x="988763" y="2801696"/>
                  </a:lnTo>
                  <a:lnTo>
                    <a:pt x="1002617" y="2850599"/>
                  </a:lnTo>
                  <a:lnTo>
                    <a:pt x="1017736" y="2898901"/>
                  </a:lnTo>
                  <a:lnTo>
                    <a:pt x="1034080" y="2946601"/>
                  </a:lnTo>
                  <a:lnTo>
                    <a:pt x="1051613" y="2993697"/>
                  </a:lnTo>
                  <a:lnTo>
                    <a:pt x="1070298" y="3040187"/>
                  </a:lnTo>
                  <a:lnTo>
                    <a:pt x="1069613" y="3036593"/>
                  </a:lnTo>
                  <a:lnTo>
                    <a:pt x="3714980" y="3036593"/>
                  </a:lnTo>
                  <a:lnTo>
                    <a:pt x="3682106" y="2959205"/>
                  </a:lnTo>
                  <a:lnTo>
                    <a:pt x="3652794" y="2922541"/>
                  </a:lnTo>
                  <a:lnTo>
                    <a:pt x="3617209" y="2891974"/>
                  </a:lnTo>
                  <a:lnTo>
                    <a:pt x="3576290" y="2868443"/>
                  </a:lnTo>
                  <a:lnTo>
                    <a:pt x="3531899" y="2853205"/>
                  </a:lnTo>
                  <a:lnTo>
                    <a:pt x="3530098" y="2853205"/>
                  </a:lnTo>
                  <a:lnTo>
                    <a:pt x="3530222" y="2239045"/>
                  </a:lnTo>
                  <a:lnTo>
                    <a:pt x="3530348" y="1612051"/>
                  </a:lnTo>
                  <a:lnTo>
                    <a:pt x="3530471" y="1001848"/>
                  </a:lnTo>
                  <a:lnTo>
                    <a:pt x="3530530" y="705266"/>
                  </a:lnTo>
                  <a:lnTo>
                    <a:pt x="3412102" y="705266"/>
                  </a:lnTo>
                  <a:lnTo>
                    <a:pt x="3412102" y="702354"/>
                  </a:lnTo>
                  <a:lnTo>
                    <a:pt x="3370381" y="685043"/>
                  </a:lnTo>
                  <a:lnTo>
                    <a:pt x="3324751" y="667251"/>
                  </a:lnTo>
                  <a:lnTo>
                    <a:pt x="3279538" y="650839"/>
                  </a:lnTo>
                  <a:lnTo>
                    <a:pt x="3234564" y="635797"/>
                  </a:lnTo>
                  <a:lnTo>
                    <a:pt x="3189649" y="622115"/>
                  </a:lnTo>
                  <a:lnTo>
                    <a:pt x="3144611" y="609784"/>
                  </a:lnTo>
                  <a:lnTo>
                    <a:pt x="3099272" y="598793"/>
                  </a:lnTo>
                  <a:lnTo>
                    <a:pt x="3053451" y="589132"/>
                  </a:lnTo>
                  <a:lnTo>
                    <a:pt x="3006969" y="580792"/>
                  </a:lnTo>
                  <a:lnTo>
                    <a:pt x="2959644" y="573762"/>
                  </a:lnTo>
                  <a:lnTo>
                    <a:pt x="2911297" y="568033"/>
                  </a:lnTo>
                  <a:lnTo>
                    <a:pt x="2862194" y="563634"/>
                  </a:lnTo>
                  <a:lnTo>
                    <a:pt x="2862392" y="563634"/>
                  </a:lnTo>
                  <a:lnTo>
                    <a:pt x="2811644" y="560487"/>
                  </a:lnTo>
                  <a:close/>
                </a:path>
                <a:path w="3723640" h="3347085" extrusionOk="0">
                  <a:moveTo>
                    <a:pt x="3714980" y="3036593"/>
                  </a:moveTo>
                  <a:lnTo>
                    <a:pt x="1069613" y="3036593"/>
                  </a:lnTo>
                  <a:lnTo>
                    <a:pt x="1070298" y="3040187"/>
                  </a:lnTo>
                  <a:lnTo>
                    <a:pt x="3716069" y="3040187"/>
                  </a:lnTo>
                  <a:lnTo>
                    <a:pt x="3714980" y="3036593"/>
                  </a:lnTo>
                  <a:close/>
                </a:path>
                <a:path w="3723640" h="3347085" extrusionOk="0">
                  <a:moveTo>
                    <a:pt x="3530974" y="2852887"/>
                  </a:moveTo>
                  <a:lnTo>
                    <a:pt x="3530098" y="2853205"/>
                  </a:lnTo>
                  <a:lnTo>
                    <a:pt x="3531899" y="2853205"/>
                  </a:lnTo>
                  <a:lnTo>
                    <a:pt x="3530974" y="2852887"/>
                  </a:lnTo>
                  <a:close/>
                </a:path>
                <a:path w="3723640" h="3347085" extrusionOk="0">
                  <a:moveTo>
                    <a:pt x="3412102" y="702354"/>
                  </a:moveTo>
                  <a:lnTo>
                    <a:pt x="3412102" y="705266"/>
                  </a:lnTo>
                  <a:lnTo>
                    <a:pt x="3416611" y="704225"/>
                  </a:lnTo>
                  <a:lnTo>
                    <a:pt x="3412102" y="702354"/>
                  </a:lnTo>
                  <a:close/>
                </a:path>
                <a:path w="3723640" h="3347085" extrusionOk="0">
                  <a:moveTo>
                    <a:pt x="3530672" y="0"/>
                  </a:moveTo>
                  <a:lnTo>
                    <a:pt x="3412102" y="0"/>
                  </a:lnTo>
                  <a:lnTo>
                    <a:pt x="3412102" y="702354"/>
                  </a:lnTo>
                  <a:lnTo>
                    <a:pt x="3416611" y="704225"/>
                  </a:lnTo>
                  <a:lnTo>
                    <a:pt x="3412102" y="705266"/>
                  </a:lnTo>
                  <a:lnTo>
                    <a:pt x="3530530" y="705266"/>
                  </a:lnTo>
                  <a:lnTo>
                    <a:pt x="3530560" y="557921"/>
                  </a:lnTo>
                  <a:lnTo>
                    <a:pt x="3530672" y="0"/>
                  </a:lnTo>
                  <a:close/>
                </a:path>
                <a:path w="3723640" h="3347085" extrusionOk="0">
                  <a:moveTo>
                    <a:pt x="2759346" y="558584"/>
                  </a:moveTo>
                  <a:lnTo>
                    <a:pt x="2655354" y="558584"/>
                  </a:lnTo>
                  <a:lnTo>
                    <a:pt x="2607641" y="560487"/>
                  </a:lnTo>
                  <a:lnTo>
                    <a:pt x="2812240" y="560487"/>
                  </a:lnTo>
                  <a:lnTo>
                    <a:pt x="2759346" y="558584"/>
                  </a:lnTo>
                  <a:close/>
                </a:path>
                <a:path w="3723640" h="3347085" extrusionOk="0">
                  <a:moveTo>
                    <a:pt x="2704090" y="557921"/>
                  </a:moveTo>
                  <a:lnTo>
                    <a:pt x="2654108" y="558584"/>
                  </a:lnTo>
                  <a:lnTo>
                    <a:pt x="2761489" y="558584"/>
                  </a:lnTo>
                  <a:lnTo>
                    <a:pt x="2704090" y="557921"/>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66" name="Google Shape;2866;p52"/>
            <p:cNvSpPr/>
            <p:nvPr/>
          </p:nvSpPr>
          <p:spPr>
            <a:xfrm>
              <a:off x="2495791" y="4420857"/>
              <a:ext cx="50164" cy="50164"/>
            </a:xfrm>
            <a:custGeom>
              <a:avLst/>
              <a:gdLst/>
              <a:ahLst/>
              <a:cxnLst/>
              <a:rect l="l" t="t" r="r" b="b"/>
              <a:pathLst>
                <a:path w="50164" h="50164" extrusionOk="0">
                  <a:moveTo>
                    <a:pt x="50126" y="0"/>
                  </a:moveTo>
                  <a:lnTo>
                    <a:pt x="0" y="0"/>
                  </a:lnTo>
                  <a:lnTo>
                    <a:pt x="0" y="50126"/>
                  </a:lnTo>
                  <a:lnTo>
                    <a:pt x="50126" y="50126"/>
                  </a:lnTo>
                  <a:lnTo>
                    <a:pt x="5012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67" name="Google Shape;2867;p52"/>
            <p:cNvSpPr/>
            <p:nvPr/>
          </p:nvSpPr>
          <p:spPr>
            <a:xfrm>
              <a:off x="2555623" y="2852287"/>
              <a:ext cx="1558289" cy="1560829"/>
            </a:xfrm>
            <a:custGeom>
              <a:avLst/>
              <a:gdLst/>
              <a:ahLst/>
              <a:cxnLst/>
              <a:rect l="l" t="t" r="r" b="b"/>
              <a:pathLst>
                <a:path w="1558289" h="1560829" extrusionOk="0">
                  <a:moveTo>
                    <a:pt x="1373352" y="1559877"/>
                  </a:moveTo>
                  <a:lnTo>
                    <a:pt x="1372958" y="1559877"/>
                  </a:lnTo>
                  <a:lnTo>
                    <a:pt x="1372831" y="1560245"/>
                  </a:lnTo>
                  <a:lnTo>
                    <a:pt x="1373352" y="1559877"/>
                  </a:lnTo>
                  <a:close/>
                </a:path>
                <a:path w="1558289" h="1560829" extrusionOk="0">
                  <a:moveTo>
                    <a:pt x="0" y="186118"/>
                  </a:moveTo>
                  <a:lnTo>
                    <a:pt x="0" y="1374213"/>
                  </a:lnTo>
                  <a:lnTo>
                    <a:pt x="43724" y="1388881"/>
                  </a:lnTo>
                  <a:lnTo>
                    <a:pt x="83940" y="1411324"/>
                  </a:lnTo>
                  <a:lnTo>
                    <a:pt x="119191" y="1440483"/>
                  </a:lnTo>
                  <a:lnTo>
                    <a:pt x="148617" y="1475500"/>
                  </a:lnTo>
                  <a:lnTo>
                    <a:pt x="171361" y="1515516"/>
                  </a:lnTo>
                  <a:lnTo>
                    <a:pt x="186563" y="1559674"/>
                  </a:lnTo>
                  <a:lnTo>
                    <a:pt x="186563" y="1559877"/>
                  </a:lnTo>
                  <a:lnTo>
                    <a:pt x="1372958" y="1559877"/>
                  </a:lnTo>
                  <a:lnTo>
                    <a:pt x="1387745" y="1516693"/>
                  </a:lnTo>
                  <a:lnTo>
                    <a:pt x="1410038" y="1477178"/>
                  </a:lnTo>
                  <a:lnTo>
                    <a:pt x="1438876" y="1442534"/>
                  </a:lnTo>
                  <a:lnTo>
                    <a:pt x="1473429" y="1413590"/>
                  </a:lnTo>
                  <a:lnTo>
                    <a:pt x="1512863" y="1391180"/>
                  </a:lnTo>
                  <a:lnTo>
                    <a:pt x="1556346" y="1376133"/>
                  </a:lnTo>
                  <a:lnTo>
                    <a:pt x="1557934" y="1375295"/>
                  </a:lnTo>
                  <a:lnTo>
                    <a:pt x="1557934" y="188112"/>
                  </a:lnTo>
                  <a:lnTo>
                    <a:pt x="1557053" y="187718"/>
                  </a:lnTo>
                  <a:lnTo>
                    <a:pt x="190" y="187718"/>
                  </a:lnTo>
                  <a:lnTo>
                    <a:pt x="0" y="186118"/>
                  </a:lnTo>
                  <a:close/>
                </a:path>
                <a:path w="1558289" h="1560829" extrusionOk="0">
                  <a:moveTo>
                    <a:pt x="1376946" y="0"/>
                  </a:moveTo>
                  <a:lnTo>
                    <a:pt x="185775" y="342"/>
                  </a:lnTo>
                  <a:lnTo>
                    <a:pt x="185864" y="546"/>
                  </a:lnTo>
                  <a:lnTo>
                    <a:pt x="170995" y="44866"/>
                  </a:lnTo>
                  <a:lnTo>
                    <a:pt x="148550" y="85081"/>
                  </a:lnTo>
                  <a:lnTo>
                    <a:pt x="119387" y="120330"/>
                  </a:lnTo>
                  <a:lnTo>
                    <a:pt x="84367" y="149758"/>
                  </a:lnTo>
                  <a:lnTo>
                    <a:pt x="44349" y="172507"/>
                  </a:lnTo>
                  <a:lnTo>
                    <a:pt x="190" y="187718"/>
                  </a:lnTo>
                  <a:lnTo>
                    <a:pt x="1557053" y="187718"/>
                  </a:lnTo>
                  <a:lnTo>
                    <a:pt x="1556143" y="187312"/>
                  </a:lnTo>
                  <a:lnTo>
                    <a:pt x="1512458" y="172135"/>
                  </a:lnTo>
                  <a:lnTo>
                    <a:pt x="1473622" y="149463"/>
                  </a:lnTo>
                  <a:lnTo>
                    <a:pt x="1440140" y="120132"/>
                  </a:lnTo>
                  <a:lnTo>
                    <a:pt x="1412596" y="85081"/>
                  </a:lnTo>
                  <a:lnTo>
                    <a:pt x="1391269" y="44866"/>
                  </a:lnTo>
                  <a:lnTo>
                    <a:pt x="1376857" y="546"/>
                  </a:lnTo>
                  <a:lnTo>
                    <a:pt x="1376946"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68" name="Google Shape;2868;p52"/>
            <p:cNvSpPr/>
            <p:nvPr/>
          </p:nvSpPr>
          <p:spPr>
            <a:xfrm>
              <a:off x="3229192" y="3534171"/>
              <a:ext cx="349885" cy="349885"/>
            </a:xfrm>
            <a:custGeom>
              <a:avLst/>
              <a:gdLst/>
              <a:ahLst/>
              <a:cxnLst/>
              <a:rect l="l" t="t" r="r" b="b"/>
              <a:pathLst>
                <a:path w="349885" h="349885" extrusionOk="0">
                  <a:moveTo>
                    <a:pt x="174764" y="0"/>
                  </a:moveTo>
                  <a:lnTo>
                    <a:pt x="128305" y="6242"/>
                  </a:lnTo>
                  <a:lnTo>
                    <a:pt x="86557" y="23860"/>
                  </a:lnTo>
                  <a:lnTo>
                    <a:pt x="51187" y="51188"/>
                  </a:lnTo>
                  <a:lnTo>
                    <a:pt x="23860" y="86561"/>
                  </a:lnTo>
                  <a:lnTo>
                    <a:pt x="6242" y="128312"/>
                  </a:lnTo>
                  <a:lnTo>
                    <a:pt x="0" y="174777"/>
                  </a:lnTo>
                  <a:lnTo>
                    <a:pt x="6242" y="221236"/>
                  </a:lnTo>
                  <a:lnTo>
                    <a:pt x="23860" y="262984"/>
                  </a:lnTo>
                  <a:lnTo>
                    <a:pt x="51187" y="298354"/>
                  </a:lnTo>
                  <a:lnTo>
                    <a:pt x="86557" y="325681"/>
                  </a:lnTo>
                  <a:lnTo>
                    <a:pt x="128305" y="343299"/>
                  </a:lnTo>
                  <a:lnTo>
                    <a:pt x="174764" y="349542"/>
                  </a:lnTo>
                  <a:lnTo>
                    <a:pt x="221224" y="343299"/>
                  </a:lnTo>
                  <a:lnTo>
                    <a:pt x="262971" y="325681"/>
                  </a:lnTo>
                  <a:lnTo>
                    <a:pt x="298342" y="298354"/>
                  </a:lnTo>
                  <a:lnTo>
                    <a:pt x="325668" y="262984"/>
                  </a:lnTo>
                  <a:lnTo>
                    <a:pt x="343286" y="221236"/>
                  </a:lnTo>
                  <a:lnTo>
                    <a:pt x="349529" y="174777"/>
                  </a:lnTo>
                  <a:lnTo>
                    <a:pt x="343286" y="128312"/>
                  </a:lnTo>
                  <a:lnTo>
                    <a:pt x="325668" y="86561"/>
                  </a:lnTo>
                  <a:lnTo>
                    <a:pt x="298342" y="51188"/>
                  </a:lnTo>
                  <a:lnTo>
                    <a:pt x="262971" y="23860"/>
                  </a:lnTo>
                  <a:lnTo>
                    <a:pt x="221224" y="6242"/>
                  </a:lnTo>
                  <a:lnTo>
                    <a:pt x="17476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69" name="Google Shape;2869;p52"/>
            <p:cNvSpPr/>
            <p:nvPr/>
          </p:nvSpPr>
          <p:spPr>
            <a:xfrm>
              <a:off x="3345017" y="3649234"/>
              <a:ext cx="78104" cy="78104"/>
            </a:xfrm>
            <a:custGeom>
              <a:avLst/>
              <a:gdLst/>
              <a:ahLst/>
              <a:cxnLst/>
              <a:rect l="l" t="t" r="r" b="b"/>
              <a:pathLst>
                <a:path w="78104" h="78104" extrusionOk="0">
                  <a:moveTo>
                    <a:pt x="59766" y="0"/>
                  </a:moveTo>
                  <a:lnTo>
                    <a:pt x="0" y="59766"/>
                  </a:lnTo>
                  <a:lnTo>
                    <a:pt x="18046" y="77812"/>
                  </a:lnTo>
                  <a:lnTo>
                    <a:pt x="77800" y="18046"/>
                  </a:lnTo>
                  <a:lnTo>
                    <a:pt x="5976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70" name="Google Shape;2870;p52"/>
            <p:cNvSpPr/>
            <p:nvPr/>
          </p:nvSpPr>
          <p:spPr>
            <a:xfrm>
              <a:off x="4173359" y="2772099"/>
              <a:ext cx="58420" cy="894714"/>
            </a:xfrm>
            <a:custGeom>
              <a:avLst/>
              <a:gdLst/>
              <a:ahLst/>
              <a:cxnLst/>
              <a:rect l="l" t="t" r="r" b="b"/>
              <a:pathLst>
                <a:path w="58420" h="894714" extrusionOk="0">
                  <a:moveTo>
                    <a:pt x="0" y="0"/>
                  </a:moveTo>
                  <a:lnTo>
                    <a:pt x="58204" y="0"/>
                  </a:lnTo>
                  <a:lnTo>
                    <a:pt x="58204" y="894588"/>
                  </a:lnTo>
                  <a:lnTo>
                    <a:pt x="0" y="89458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71" name="Google Shape;2871;p52"/>
            <p:cNvSpPr/>
            <p:nvPr/>
          </p:nvSpPr>
          <p:spPr>
            <a:xfrm>
              <a:off x="2472664" y="2771228"/>
              <a:ext cx="1699895" cy="74294"/>
            </a:xfrm>
            <a:custGeom>
              <a:avLst/>
              <a:gdLst/>
              <a:ahLst/>
              <a:cxnLst/>
              <a:rect l="l" t="t" r="r" b="b"/>
              <a:pathLst>
                <a:path w="1699895" h="74294" extrusionOk="0">
                  <a:moveTo>
                    <a:pt x="50139" y="0"/>
                  </a:moveTo>
                  <a:lnTo>
                    <a:pt x="0" y="0"/>
                  </a:lnTo>
                  <a:lnTo>
                    <a:pt x="0" y="50126"/>
                  </a:lnTo>
                  <a:lnTo>
                    <a:pt x="50139" y="50126"/>
                  </a:lnTo>
                  <a:lnTo>
                    <a:pt x="50139" y="0"/>
                  </a:lnTo>
                  <a:close/>
                </a:path>
                <a:path w="1699895" h="74294" extrusionOk="0">
                  <a:moveTo>
                    <a:pt x="1699768" y="23926"/>
                  </a:moveTo>
                  <a:lnTo>
                    <a:pt x="1649641" y="23926"/>
                  </a:lnTo>
                  <a:lnTo>
                    <a:pt x="1649641" y="74053"/>
                  </a:lnTo>
                  <a:lnTo>
                    <a:pt x="1699768" y="74053"/>
                  </a:lnTo>
                  <a:lnTo>
                    <a:pt x="1699768" y="23926"/>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72" name="Google Shape;2872;p52"/>
            <p:cNvSpPr/>
            <p:nvPr/>
          </p:nvSpPr>
          <p:spPr>
            <a:xfrm>
              <a:off x="700659" y="1374787"/>
              <a:ext cx="3477260" cy="3100070"/>
            </a:xfrm>
            <a:custGeom>
              <a:avLst/>
              <a:gdLst/>
              <a:ahLst/>
              <a:cxnLst/>
              <a:rect l="l" t="t" r="r" b="b"/>
              <a:pathLst>
                <a:path w="3477260" h="3100070" extrusionOk="0">
                  <a:moveTo>
                    <a:pt x="3471100" y="3091599"/>
                  </a:moveTo>
                  <a:lnTo>
                    <a:pt x="0" y="3091599"/>
                  </a:lnTo>
                  <a:lnTo>
                    <a:pt x="0" y="3099574"/>
                  </a:lnTo>
                  <a:lnTo>
                    <a:pt x="3471100" y="3099574"/>
                  </a:lnTo>
                  <a:lnTo>
                    <a:pt x="3471100" y="3091599"/>
                  </a:lnTo>
                  <a:close/>
                </a:path>
                <a:path w="3477260" h="3100070" extrusionOk="0">
                  <a:moveTo>
                    <a:pt x="3476675" y="0"/>
                  </a:moveTo>
                  <a:lnTo>
                    <a:pt x="3468700" y="0"/>
                  </a:lnTo>
                  <a:lnTo>
                    <a:pt x="3468700" y="3078048"/>
                  </a:lnTo>
                  <a:lnTo>
                    <a:pt x="3476675" y="3078048"/>
                  </a:lnTo>
                  <a:lnTo>
                    <a:pt x="347667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873" name="Google Shape;2873;p52"/>
            <p:cNvPicPr preferRelativeResize="0"/>
            <p:nvPr/>
          </p:nvPicPr>
          <p:blipFill rotWithShape="1">
            <a:blip r:embed="rId15">
              <a:alphaModFix/>
            </a:blip>
            <a:srcRect/>
            <a:stretch/>
          </p:blipFill>
          <p:spPr>
            <a:xfrm>
              <a:off x="4039270" y="4336130"/>
              <a:ext cx="278939" cy="280518"/>
            </a:xfrm>
            <a:prstGeom prst="rect">
              <a:avLst/>
            </a:prstGeom>
            <a:noFill/>
            <a:ln>
              <a:noFill/>
            </a:ln>
          </p:spPr>
        </p:pic>
        <p:sp>
          <p:nvSpPr>
            <p:cNvPr id="2874" name="Google Shape;2874;p52"/>
            <p:cNvSpPr/>
            <p:nvPr/>
          </p:nvSpPr>
          <p:spPr>
            <a:xfrm>
              <a:off x="4153315" y="2671735"/>
              <a:ext cx="83820" cy="1655445"/>
            </a:xfrm>
            <a:custGeom>
              <a:avLst/>
              <a:gdLst/>
              <a:ahLst/>
              <a:cxnLst/>
              <a:rect l="l" t="t" r="r" b="b"/>
              <a:pathLst>
                <a:path w="83820" h="1655445" extrusionOk="0">
                  <a:moveTo>
                    <a:pt x="78244" y="1655203"/>
                  </a:moveTo>
                  <a:lnTo>
                    <a:pt x="83237" y="805923"/>
                  </a:lnTo>
                  <a:lnTo>
                    <a:pt x="76750" y="350413"/>
                  </a:lnTo>
                  <a:lnTo>
                    <a:pt x="51450" y="133497"/>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75" name="Google Shape;2875;p52"/>
            <p:cNvSpPr/>
            <p:nvPr/>
          </p:nvSpPr>
          <p:spPr>
            <a:xfrm>
              <a:off x="964561" y="2491776"/>
              <a:ext cx="3178175" cy="1936750"/>
            </a:xfrm>
            <a:custGeom>
              <a:avLst/>
              <a:gdLst/>
              <a:ahLst/>
              <a:cxnLst/>
              <a:rect l="l" t="t" r="r" b="b"/>
              <a:pathLst>
                <a:path w="3178175" h="1936750" extrusionOk="0">
                  <a:moveTo>
                    <a:pt x="3178124" y="1936153"/>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876" name="Google Shape;2876;p52"/>
            <p:cNvPicPr preferRelativeResize="0"/>
            <p:nvPr/>
          </p:nvPicPr>
          <p:blipFill rotWithShape="1">
            <a:blip r:embed="rId16">
              <a:alphaModFix/>
            </a:blip>
            <a:srcRect/>
            <a:stretch/>
          </p:blipFill>
          <p:spPr>
            <a:xfrm>
              <a:off x="934763" y="2469404"/>
              <a:ext cx="148094" cy="106289"/>
            </a:xfrm>
            <a:prstGeom prst="rect">
              <a:avLst/>
            </a:prstGeom>
            <a:noFill/>
            <a:ln>
              <a:noFill/>
            </a:ln>
          </p:spPr>
        </p:pic>
        <p:sp>
          <p:nvSpPr>
            <p:cNvPr id="2877" name="Google Shape;2877;p52"/>
            <p:cNvSpPr/>
            <p:nvPr/>
          </p:nvSpPr>
          <p:spPr>
            <a:xfrm>
              <a:off x="2690262" y="3212306"/>
              <a:ext cx="203835" cy="179704"/>
            </a:xfrm>
            <a:custGeom>
              <a:avLst/>
              <a:gdLst/>
              <a:ahLst/>
              <a:cxnLst/>
              <a:rect l="l" t="t" r="r" b="b"/>
              <a:pathLst>
                <a:path w="203835" h="179704" extrusionOk="0">
                  <a:moveTo>
                    <a:pt x="0" y="0"/>
                  </a:moveTo>
                  <a:lnTo>
                    <a:pt x="203314" y="179133"/>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78" name="Google Shape;2878;p52"/>
            <p:cNvSpPr/>
            <p:nvPr/>
          </p:nvSpPr>
          <p:spPr>
            <a:xfrm>
              <a:off x="2472537" y="3685323"/>
              <a:ext cx="482600" cy="666114"/>
            </a:xfrm>
            <a:custGeom>
              <a:avLst/>
              <a:gdLst/>
              <a:ahLst/>
              <a:cxnLst/>
              <a:rect l="l" t="t" r="r" b="b"/>
              <a:pathLst>
                <a:path w="482600" h="666114" extrusionOk="0">
                  <a:moveTo>
                    <a:pt x="55638" y="568020"/>
                  </a:moveTo>
                  <a:lnTo>
                    <a:pt x="0" y="570458"/>
                  </a:lnTo>
                  <a:lnTo>
                    <a:pt x="34036" y="666115"/>
                  </a:lnTo>
                  <a:lnTo>
                    <a:pt x="55638" y="568020"/>
                  </a:lnTo>
                  <a:close/>
                </a:path>
                <a:path w="482600" h="666114" extrusionOk="0">
                  <a:moveTo>
                    <a:pt x="482130" y="98437"/>
                  </a:moveTo>
                  <a:lnTo>
                    <a:pt x="462064" y="0"/>
                  </a:lnTo>
                  <a:lnTo>
                    <a:pt x="412203" y="24815"/>
                  </a:lnTo>
                  <a:lnTo>
                    <a:pt x="482130" y="9843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79" name="Google Shape;2879;p52"/>
            <p:cNvSpPr/>
            <p:nvPr/>
          </p:nvSpPr>
          <p:spPr>
            <a:xfrm>
              <a:off x="2533197" y="4448129"/>
              <a:ext cx="1429385" cy="76835"/>
            </a:xfrm>
            <a:custGeom>
              <a:avLst/>
              <a:gdLst/>
              <a:ahLst/>
              <a:cxnLst/>
              <a:rect l="l" t="t" r="r" b="b"/>
              <a:pathLst>
                <a:path w="1429385" h="76835" extrusionOk="0">
                  <a:moveTo>
                    <a:pt x="223240" y="76542"/>
                  </a:moveTo>
                  <a:lnTo>
                    <a:pt x="0" y="0"/>
                  </a:lnTo>
                  <a:lnTo>
                    <a:pt x="1428762" y="2020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80" name="Google Shape;2880;p52"/>
            <p:cNvSpPr/>
            <p:nvPr/>
          </p:nvSpPr>
          <p:spPr>
            <a:xfrm>
              <a:off x="969224" y="2412289"/>
              <a:ext cx="3112135" cy="1925954"/>
            </a:xfrm>
            <a:custGeom>
              <a:avLst/>
              <a:gdLst/>
              <a:ahLst/>
              <a:cxnLst/>
              <a:rect l="l" t="t" r="r" b="b"/>
              <a:pathLst>
                <a:path w="3112135" h="1925954" extrusionOk="0">
                  <a:moveTo>
                    <a:pt x="3111855" y="1925688"/>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881" name="Google Shape;2881;p52"/>
            <p:cNvPicPr preferRelativeResize="0"/>
            <p:nvPr/>
          </p:nvPicPr>
          <p:blipFill rotWithShape="1">
            <a:blip r:embed="rId17">
              <a:alphaModFix/>
            </a:blip>
            <a:srcRect/>
            <a:stretch/>
          </p:blipFill>
          <p:spPr>
            <a:xfrm>
              <a:off x="3964043" y="4258493"/>
              <a:ext cx="152853" cy="97485"/>
            </a:xfrm>
            <a:prstGeom prst="rect">
              <a:avLst/>
            </a:prstGeom>
            <a:noFill/>
            <a:ln>
              <a:noFill/>
            </a:ln>
          </p:spPr>
        </p:pic>
        <p:sp>
          <p:nvSpPr>
            <p:cNvPr id="2882" name="Google Shape;2882;p52"/>
            <p:cNvSpPr/>
            <p:nvPr/>
          </p:nvSpPr>
          <p:spPr>
            <a:xfrm>
              <a:off x="3943220" y="4444475"/>
              <a:ext cx="84454" cy="48895"/>
            </a:xfrm>
            <a:custGeom>
              <a:avLst/>
              <a:gdLst/>
              <a:ahLst/>
              <a:cxnLst/>
              <a:rect l="l" t="t" r="r" b="b"/>
              <a:pathLst>
                <a:path w="84454" h="48895" extrusionOk="0">
                  <a:moveTo>
                    <a:pt x="0" y="0"/>
                  </a:moveTo>
                  <a:lnTo>
                    <a:pt x="546" y="48272"/>
                  </a:lnTo>
                  <a:lnTo>
                    <a:pt x="84378" y="21526"/>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883" name="Google Shape;2883;p52"/>
          <p:cNvGrpSpPr/>
          <p:nvPr/>
        </p:nvGrpSpPr>
        <p:grpSpPr>
          <a:xfrm>
            <a:off x="4408109" y="193886"/>
            <a:ext cx="4004564" cy="3805862"/>
            <a:chOff x="697483" y="1372514"/>
            <a:chExt cx="3883025" cy="3653511"/>
          </a:xfrm>
        </p:grpSpPr>
        <p:sp>
          <p:nvSpPr>
            <p:cNvPr id="2884" name="Google Shape;2884;p52"/>
            <p:cNvSpPr/>
            <p:nvPr/>
          </p:nvSpPr>
          <p:spPr>
            <a:xfrm>
              <a:off x="700658"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85" name="Google Shape;2885;p52"/>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86" name="Google Shape;2886;p52"/>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887" name="Google Shape;2887;p52"/>
          <p:cNvSpPr txBox="1"/>
          <p:nvPr/>
        </p:nvSpPr>
        <p:spPr>
          <a:xfrm>
            <a:off x="5315911" y="1514147"/>
            <a:ext cx="3630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sp>
        <p:nvSpPr>
          <p:cNvPr id="2888" name="Google Shape;2888;p52"/>
          <p:cNvSpPr txBox="1"/>
          <p:nvPr/>
        </p:nvSpPr>
        <p:spPr>
          <a:xfrm>
            <a:off x="4481580" y="1486798"/>
            <a:ext cx="3306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2889" name="Google Shape;2889;p52"/>
          <p:cNvGrpSpPr/>
          <p:nvPr/>
        </p:nvGrpSpPr>
        <p:grpSpPr>
          <a:xfrm>
            <a:off x="4634224" y="1658877"/>
            <a:ext cx="3617618" cy="2018496"/>
            <a:chOff x="916736" y="2778861"/>
            <a:chExt cx="3507823" cy="1937694"/>
          </a:xfrm>
        </p:grpSpPr>
        <p:sp>
          <p:nvSpPr>
            <p:cNvPr id="2890" name="Google Shape;2890;p52"/>
            <p:cNvSpPr/>
            <p:nvPr/>
          </p:nvSpPr>
          <p:spPr>
            <a:xfrm>
              <a:off x="928537" y="2865008"/>
              <a:ext cx="94615" cy="441325"/>
            </a:xfrm>
            <a:custGeom>
              <a:avLst/>
              <a:gdLst/>
              <a:ahLst/>
              <a:cxnLst/>
              <a:rect l="l" t="t" r="r" b="b"/>
              <a:pathLst>
                <a:path w="94615" h="441325" extrusionOk="0">
                  <a:moveTo>
                    <a:pt x="0" y="0"/>
                  </a:moveTo>
                  <a:lnTo>
                    <a:pt x="94449" y="44102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91" name="Google Shape;2891;p52"/>
            <p:cNvSpPr/>
            <p:nvPr/>
          </p:nvSpPr>
          <p:spPr>
            <a:xfrm>
              <a:off x="916736" y="2778861"/>
              <a:ext cx="1606550" cy="142875"/>
            </a:xfrm>
            <a:custGeom>
              <a:avLst/>
              <a:gdLst/>
              <a:ahLst/>
              <a:cxnLst/>
              <a:rect l="l" t="t" r="r" b="b"/>
              <a:pathLst>
                <a:path w="1606550" h="142875" extrusionOk="0">
                  <a:moveTo>
                    <a:pt x="47167" y="132372"/>
                  </a:moveTo>
                  <a:lnTo>
                    <a:pt x="4000" y="55689"/>
                  </a:lnTo>
                  <a:lnTo>
                    <a:pt x="0" y="142659"/>
                  </a:lnTo>
                  <a:lnTo>
                    <a:pt x="47167" y="132372"/>
                  </a:lnTo>
                  <a:close/>
                </a:path>
                <a:path w="1606550" h="142875" extrusionOk="0">
                  <a:moveTo>
                    <a:pt x="1606042" y="17856"/>
                  </a:moveTo>
                  <a:lnTo>
                    <a:pt x="1603019" y="9982"/>
                  </a:lnTo>
                  <a:lnTo>
                    <a:pt x="1597266" y="3835"/>
                  </a:lnTo>
                  <a:lnTo>
                    <a:pt x="1589303" y="228"/>
                  </a:lnTo>
                  <a:lnTo>
                    <a:pt x="1580578" y="0"/>
                  </a:lnTo>
                  <a:lnTo>
                    <a:pt x="1572717" y="3022"/>
                  </a:lnTo>
                  <a:lnTo>
                    <a:pt x="1566557" y="8775"/>
                  </a:lnTo>
                  <a:lnTo>
                    <a:pt x="1562950" y="16725"/>
                  </a:lnTo>
                  <a:lnTo>
                    <a:pt x="1562722" y="25463"/>
                  </a:lnTo>
                  <a:lnTo>
                    <a:pt x="1565744" y="33324"/>
                  </a:lnTo>
                  <a:lnTo>
                    <a:pt x="1571510" y="39484"/>
                  </a:lnTo>
                  <a:lnTo>
                    <a:pt x="1579460" y="43078"/>
                  </a:lnTo>
                  <a:lnTo>
                    <a:pt x="1588185" y="43319"/>
                  </a:lnTo>
                  <a:lnTo>
                    <a:pt x="1596047" y="40297"/>
                  </a:lnTo>
                  <a:lnTo>
                    <a:pt x="1602206" y="34544"/>
                  </a:lnTo>
                  <a:lnTo>
                    <a:pt x="1605800" y="26581"/>
                  </a:lnTo>
                  <a:lnTo>
                    <a:pt x="1606042" y="17856"/>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92" name="Google Shape;2892;p52"/>
            <p:cNvSpPr/>
            <p:nvPr/>
          </p:nvSpPr>
          <p:spPr>
            <a:xfrm>
              <a:off x="2394461" y="2794515"/>
              <a:ext cx="107314" cy="1532889"/>
            </a:xfrm>
            <a:custGeom>
              <a:avLst/>
              <a:gdLst/>
              <a:ahLst/>
              <a:cxnLst/>
              <a:rect l="l" t="t" r="r" b="b"/>
              <a:pathLst>
                <a:path w="107314" h="1532889" extrusionOk="0">
                  <a:moveTo>
                    <a:pt x="0" y="232816"/>
                  </a:moveTo>
                  <a:lnTo>
                    <a:pt x="105244" y="0"/>
                  </a:lnTo>
                  <a:lnTo>
                    <a:pt x="106845" y="153242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93" name="Google Shape;2893;p52"/>
            <p:cNvSpPr/>
            <p:nvPr/>
          </p:nvSpPr>
          <p:spPr>
            <a:xfrm>
              <a:off x="2666343" y="3227456"/>
              <a:ext cx="275589" cy="527050"/>
            </a:xfrm>
            <a:custGeom>
              <a:avLst/>
              <a:gdLst/>
              <a:ahLst/>
              <a:cxnLst/>
              <a:rect l="l" t="t" r="r" b="b"/>
              <a:pathLst>
                <a:path w="275589" h="527050" extrusionOk="0">
                  <a:moveTo>
                    <a:pt x="0" y="0"/>
                  </a:moveTo>
                  <a:lnTo>
                    <a:pt x="275069" y="526491"/>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94" name="Google Shape;2894;p52"/>
            <p:cNvSpPr/>
            <p:nvPr/>
          </p:nvSpPr>
          <p:spPr>
            <a:xfrm>
              <a:off x="2504976" y="4427678"/>
              <a:ext cx="43814" cy="43814"/>
            </a:xfrm>
            <a:custGeom>
              <a:avLst/>
              <a:gdLst/>
              <a:ahLst/>
              <a:cxnLst/>
              <a:rect l="l" t="t" r="r" b="b"/>
              <a:pathLst>
                <a:path w="43814" h="43814" extrusionOk="0">
                  <a:moveTo>
                    <a:pt x="17862" y="0"/>
                  </a:moveTo>
                  <a:lnTo>
                    <a:pt x="9995" y="3024"/>
                  </a:lnTo>
                  <a:lnTo>
                    <a:pt x="3838" y="8780"/>
                  </a:lnTo>
                  <a:lnTo>
                    <a:pt x="238" y="16736"/>
                  </a:lnTo>
                  <a:lnTo>
                    <a:pt x="0" y="25459"/>
                  </a:lnTo>
                  <a:lnTo>
                    <a:pt x="3026" y="33326"/>
                  </a:lnTo>
                  <a:lnTo>
                    <a:pt x="8786" y="39487"/>
                  </a:lnTo>
                  <a:lnTo>
                    <a:pt x="16748" y="43088"/>
                  </a:lnTo>
                  <a:lnTo>
                    <a:pt x="25470" y="43325"/>
                  </a:lnTo>
                  <a:lnTo>
                    <a:pt x="33333" y="40297"/>
                  </a:lnTo>
                  <a:lnTo>
                    <a:pt x="39488" y="34541"/>
                  </a:lnTo>
                  <a:lnTo>
                    <a:pt x="43088" y="26591"/>
                  </a:lnTo>
                  <a:lnTo>
                    <a:pt x="43321" y="17862"/>
                  </a:lnTo>
                  <a:lnTo>
                    <a:pt x="40297" y="9995"/>
                  </a:lnTo>
                  <a:lnTo>
                    <a:pt x="34544" y="3838"/>
                  </a:lnTo>
                  <a:lnTo>
                    <a:pt x="26591" y="238"/>
                  </a:lnTo>
                  <a:lnTo>
                    <a:pt x="1786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95" name="Google Shape;2895;p52"/>
            <p:cNvSpPr/>
            <p:nvPr/>
          </p:nvSpPr>
          <p:spPr>
            <a:xfrm>
              <a:off x="4347542" y="4639208"/>
              <a:ext cx="37464" cy="37464"/>
            </a:xfrm>
            <a:custGeom>
              <a:avLst/>
              <a:gdLst/>
              <a:ahLst/>
              <a:cxnLst/>
              <a:rect l="l" t="t" r="r" b="b"/>
              <a:pathLst>
                <a:path w="37464" h="37464" extrusionOk="0">
                  <a:moveTo>
                    <a:pt x="0" y="0"/>
                  </a:moveTo>
                  <a:lnTo>
                    <a:pt x="36842" y="3713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896" name="Google Shape;2896;p52"/>
            <p:cNvSpPr/>
            <p:nvPr/>
          </p:nvSpPr>
          <p:spPr>
            <a:xfrm>
              <a:off x="4362330" y="4654326"/>
              <a:ext cx="62229" cy="62229"/>
            </a:xfrm>
            <a:custGeom>
              <a:avLst/>
              <a:gdLst/>
              <a:ahLst/>
              <a:cxnLst/>
              <a:rect l="l" t="t" r="r" b="b"/>
              <a:pathLst>
                <a:path w="62229" h="62229" extrusionOk="0">
                  <a:moveTo>
                    <a:pt x="26314" y="0"/>
                  </a:moveTo>
                  <a:lnTo>
                    <a:pt x="0" y="26098"/>
                  </a:lnTo>
                  <a:lnTo>
                    <a:pt x="61861" y="62141"/>
                  </a:lnTo>
                  <a:lnTo>
                    <a:pt x="26314"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897" name="Google Shape;2897;p52"/>
            <p:cNvPicPr preferRelativeResize="0"/>
            <p:nvPr/>
          </p:nvPicPr>
          <p:blipFill rotWithShape="1">
            <a:blip r:embed="rId18">
              <a:alphaModFix/>
            </a:blip>
            <a:srcRect/>
            <a:stretch/>
          </p:blipFill>
          <p:spPr>
            <a:xfrm>
              <a:off x="2923165" y="3781149"/>
              <a:ext cx="137553" cy="137566"/>
            </a:xfrm>
            <a:prstGeom prst="rect">
              <a:avLst/>
            </a:prstGeom>
            <a:noFill/>
            <a:ln>
              <a:noFill/>
            </a:ln>
          </p:spPr>
        </p:pic>
      </p:grpSp>
      <p:sp>
        <p:nvSpPr>
          <p:cNvPr id="2898" name="Google Shape;2898;p52"/>
          <p:cNvSpPr txBox="1"/>
          <p:nvPr/>
        </p:nvSpPr>
        <p:spPr>
          <a:xfrm>
            <a:off x="6730792" y="2701933"/>
            <a:ext cx="2742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sp>
        <p:nvSpPr>
          <p:cNvPr id="2899" name="Google Shape;2899;p52"/>
          <p:cNvSpPr/>
          <p:nvPr/>
        </p:nvSpPr>
        <p:spPr>
          <a:xfrm>
            <a:off x="8224243" y="3660416"/>
            <a:ext cx="142273" cy="143651"/>
          </a:xfrm>
          <a:custGeom>
            <a:avLst/>
            <a:gdLst/>
            <a:ahLst/>
            <a:cxnLst/>
            <a:rect l="l" t="t" r="r" b="b"/>
            <a:pathLst>
              <a:path w="137795" h="137795" extrusionOk="0">
                <a:moveTo>
                  <a:pt x="68783" y="0"/>
                </a:moveTo>
                <a:lnTo>
                  <a:pt x="42010" y="5403"/>
                </a:lnTo>
                <a:lnTo>
                  <a:pt x="20146" y="20140"/>
                </a:lnTo>
                <a:lnTo>
                  <a:pt x="5405" y="41999"/>
                </a:lnTo>
                <a:lnTo>
                  <a:pt x="0" y="68770"/>
                </a:lnTo>
                <a:lnTo>
                  <a:pt x="5405" y="95543"/>
                </a:lnTo>
                <a:lnTo>
                  <a:pt x="20146" y="117406"/>
                </a:lnTo>
                <a:lnTo>
                  <a:pt x="42010" y="132148"/>
                </a:lnTo>
                <a:lnTo>
                  <a:pt x="68783" y="137553"/>
                </a:lnTo>
                <a:lnTo>
                  <a:pt x="95555" y="132148"/>
                </a:lnTo>
                <a:lnTo>
                  <a:pt x="117419" y="117406"/>
                </a:lnTo>
                <a:lnTo>
                  <a:pt x="132160" y="95543"/>
                </a:lnTo>
                <a:lnTo>
                  <a:pt x="137566" y="68770"/>
                </a:lnTo>
                <a:lnTo>
                  <a:pt x="132160" y="41999"/>
                </a:lnTo>
                <a:lnTo>
                  <a:pt x="117419" y="20140"/>
                </a:lnTo>
                <a:lnTo>
                  <a:pt x="95555" y="5403"/>
                </a:lnTo>
                <a:lnTo>
                  <a:pt x="6878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00" name="Google Shape;2900;p52"/>
          <p:cNvSpPr txBox="1"/>
          <p:nvPr/>
        </p:nvSpPr>
        <p:spPr>
          <a:xfrm>
            <a:off x="8232980" y="3660489"/>
            <a:ext cx="1485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2901" name="Google Shape;2901;p52"/>
          <p:cNvPicPr preferRelativeResize="0"/>
          <p:nvPr/>
        </p:nvPicPr>
        <p:blipFill rotWithShape="1">
          <a:blip r:embed="rId19">
            <a:alphaModFix/>
          </a:blip>
          <a:srcRect/>
          <a:stretch/>
        </p:blipFill>
        <p:spPr>
          <a:xfrm>
            <a:off x="6655244" y="2265243"/>
            <a:ext cx="148427" cy="149945"/>
          </a:xfrm>
          <a:prstGeom prst="rect">
            <a:avLst/>
          </a:prstGeom>
          <a:noFill/>
          <a:ln>
            <a:noFill/>
          </a:ln>
        </p:spPr>
      </p:pic>
      <p:sp>
        <p:nvSpPr>
          <p:cNvPr id="2902" name="Google Shape;2902;p52"/>
          <p:cNvSpPr txBox="1"/>
          <p:nvPr/>
        </p:nvSpPr>
        <p:spPr>
          <a:xfrm>
            <a:off x="6686010" y="2267488"/>
            <a:ext cx="2310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sp>
        <p:nvSpPr>
          <p:cNvPr id="2903" name="Google Shape;2903;p52"/>
          <p:cNvSpPr/>
          <p:nvPr/>
        </p:nvSpPr>
        <p:spPr>
          <a:xfrm>
            <a:off x="8051240" y="3477542"/>
            <a:ext cx="142273" cy="143651"/>
          </a:xfrm>
          <a:custGeom>
            <a:avLst/>
            <a:gdLst/>
            <a:ahLst/>
            <a:cxnLst/>
            <a:rect l="l" t="t" r="r" b="b"/>
            <a:pathLst>
              <a:path w="137795" h="137795" extrusionOk="0">
                <a:moveTo>
                  <a:pt x="68783" y="137553"/>
                </a:moveTo>
                <a:lnTo>
                  <a:pt x="95555" y="132148"/>
                </a:lnTo>
                <a:lnTo>
                  <a:pt x="117419" y="117406"/>
                </a:lnTo>
                <a:lnTo>
                  <a:pt x="132160" y="95543"/>
                </a:lnTo>
                <a:lnTo>
                  <a:pt x="137566" y="68770"/>
                </a:lnTo>
                <a:lnTo>
                  <a:pt x="132160" y="41999"/>
                </a:lnTo>
                <a:lnTo>
                  <a:pt x="117419" y="20140"/>
                </a:lnTo>
                <a:lnTo>
                  <a:pt x="95555" y="5403"/>
                </a:lnTo>
                <a:lnTo>
                  <a:pt x="68783" y="0"/>
                </a:lnTo>
                <a:lnTo>
                  <a:pt x="42010" y="5403"/>
                </a:lnTo>
                <a:lnTo>
                  <a:pt x="20146" y="20140"/>
                </a:lnTo>
                <a:lnTo>
                  <a:pt x="5405" y="41999"/>
                </a:lnTo>
                <a:lnTo>
                  <a:pt x="0" y="68770"/>
                </a:lnTo>
                <a:lnTo>
                  <a:pt x="5405" y="95543"/>
                </a:lnTo>
                <a:lnTo>
                  <a:pt x="20146" y="117406"/>
                </a:lnTo>
                <a:lnTo>
                  <a:pt x="42010" y="132148"/>
                </a:lnTo>
                <a:lnTo>
                  <a:pt x="68783" y="13755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04" name="Google Shape;2904;p52"/>
          <p:cNvSpPr txBox="1"/>
          <p:nvPr/>
        </p:nvSpPr>
        <p:spPr>
          <a:xfrm>
            <a:off x="8059954" y="3477617"/>
            <a:ext cx="1917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905" name="Google Shape;2905;p52"/>
          <p:cNvPicPr preferRelativeResize="0"/>
          <p:nvPr/>
        </p:nvPicPr>
        <p:blipFill rotWithShape="1">
          <a:blip r:embed="rId20">
            <a:alphaModFix/>
          </a:blip>
          <a:srcRect/>
          <a:stretch/>
        </p:blipFill>
        <p:spPr>
          <a:xfrm>
            <a:off x="4697212" y="2204174"/>
            <a:ext cx="132173" cy="133527"/>
          </a:xfrm>
          <a:prstGeom prst="rect">
            <a:avLst/>
          </a:prstGeom>
          <a:noFill/>
          <a:ln>
            <a:noFill/>
          </a:ln>
        </p:spPr>
      </p:pic>
      <p:sp>
        <p:nvSpPr>
          <p:cNvPr id="2906" name="Google Shape;2906;p52"/>
          <p:cNvSpPr txBox="1"/>
          <p:nvPr/>
        </p:nvSpPr>
        <p:spPr>
          <a:xfrm>
            <a:off x="4724512" y="2203292"/>
            <a:ext cx="1320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grpSp>
        <p:nvGrpSpPr>
          <p:cNvPr id="2907" name="Google Shape;2907;p52"/>
          <p:cNvGrpSpPr/>
          <p:nvPr/>
        </p:nvGrpSpPr>
        <p:grpSpPr>
          <a:xfrm>
            <a:off x="7887898" y="1436480"/>
            <a:ext cx="230993" cy="1964665"/>
            <a:chOff x="4071661" y="2565366"/>
            <a:chExt cx="223982" cy="1886018"/>
          </a:xfrm>
        </p:grpSpPr>
        <p:pic>
          <p:nvPicPr>
            <p:cNvPr id="2908" name="Google Shape;2908;p52"/>
            <p:cNvPicPr preferRelativeResize="0"/>
            <p:nvPr/>
          </p:nvPicPr>
          <p:blipFill rotWithShape="1">
            <a:blip r:embed="rId21">
              <a:alphaModFix/>
            </a:blip>
            <a:srcRect/>
            <a:stretch/>
          </p:blipFill>
          <p:spPr>
            <a:xfrm>
              <a:off x="4167475" y="4323203"/>
              <a:ext cx="128168" cy="128181"/>
            </a:xfrm>
            <a:prstGeom prst="rect">
              <a:avLst/>
            </a:prstGeom>
            <a:noFill/>
            <a:ln>
              <a:noFill/>
            </a:ln>
          </p:spPr>
        </p:pic>
        <p:pic>
          <p:nvPicPr>
            <p:cNvPr id="2909" name="Google Shape;2909;p52"/>
            <p:cNvPicPr preferRelativeResize="0"/>
            <p:nvPr/>
          </p:nvPicPr>
          <p:blipFill rotWithShape="1">
            <a:blip r:embed="rId20">
              <a:alphaModFix/>
            </a:blip>
            <a:srcRect/>
            <a:stretch/>
          </p:blipFill>
          <p:spPr>
            <a:xfrm>
              <a:off x="4071661" y="2565366"/>
              <a:ext cx="128168" cy="128181"/>
            </a:xfrm>
            <a:prstGeom prst="rect">
              <a:avLst/>
            </a:prstGeom>
            <a:noFill/>
            <a:ln>
              <a:noFill/>
            </a:ln>
          </p:spPr>
        </p:pic>
      </p:grpSp>
      <p:sp>
        <p:nvSpPr>
          <p:cNvPr id="2910" name="Google Shape;2910;p52"/>
          <p:cNvSpPr txBox="1"/>
          <p:nvPr/>
        </p:nvSpPr>
        <p:spPr>
          <a:xfrm>
            <a:off x="7906915" y="1432062"/>
            <a:ext cx="1485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grpSp>
        <p:nvGrpSpPr>
          <p:cNvPr id="2911" name="Google Shape;2911;p52"/>
          <p:cNvGrpSpPr/>
          <p:nvPr/>
        </p:nvGrpSpPr>
        <p:grpSpPr>
          <a:xfrm>
            <a:off x="6063840" y="1908200"/>
            <a:ext cx="274084" cy="1232444"/>
            <a:chOff x="2302963" y="3018203"/>
            <a:chExt cx="265766" cy="1183108"/>
          </a:xfrm>
        </p:grpSpPr>
        <p:pic>
          <p:nvPicPr>
            <p:cNvPr id="2912" name="Google Shape;2912;p52"/>
            <p:cNvPicPr preferRelativeResize="0"/>
            <p:nvPr/>
          </p:nvPicPr>
          <p:blipFill rotWithShape="1">
            <a:blip r:embed="rId22">
              <a:alphaModFix/>
            </a:blip>
            <a:srcRect/>
            <a:stretch/>
          </p:blipFill>
          <p:spPr>
            <a:xfrm>
              <a:off x="2302963" y="3018203"/>
              <a:ext cx="128168" cy="128181"/>
            </a:xfrm>
            <a:prstGeom prst="rect">
              <a:avLst/>
            </a:prstGeom>
            <a:noFill/>
            <a:ln>
              <a:noFill/>
            </a:ln>
          </p:spPr>
        </p:pic>
        <p:pic>
          <p:nvPicPr>
            <p:cNvPr id="2913" name="Google Shape;2913;p52"/>
            <p:cNvPicPr preferRelativeResize="0"/>
            <p:nvPr/>
          </p:nvPicPr>
          <p:blipFill rotWithShape="1">
            <a:blip r:embed="rId20">
              <a:alphaModFix/>
            </a:blip>
            <a:srcRect/>
            <a:stretch/>
          </p:blipFill>
          <p:spPr>
            <a:xfrm>
              <a:off x="2440561" y="4073130"/>
              <a:ext cx="128168" cy="128181"/>
            </a:xfrm>
            <a:prstGeom prst="rect">
              <a:avLst/>
            </a:prstGeom>
            <a:noFill/>
            <a:ln>
              <a:noFill/>
            </a:ln>
          </p:spPr>
        </p:pic>
      </p:grpSp>
      <p:sp>
        <p:nvSpPr>
          <p:cNvPr id="2914" name="Google Shape;2914;p52"/>
          <p:cNvSpPr txBox="1"/>
          <p:nvPr/>
        </p:nvSpPr>
        <p:spPr>
          <a:xfrm>
            <a:off x="6228178" y="3002701"/>
            <a:ext cx="1917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915" name="Google Shape;2915;p52"/>
          <p:cNvPicPr preferRelativeResize="0"/>
          <p:nvPr/>
        </p:nvPicPr>
        <p:blipFill rotWithShape="1">
          <a:blip r:embed="rId20">
            <a:alphaModFix/>
          </a:blip>
          <a:srcRect/>
          <a:stretch/>
        </p:blipFill>
        <p:spPr>
          <a:xfrm>
            <a:off x="7568746" y="3346994"/>
            <a:ext cx="132173" cy="133527"/>
          </a:xfrm>
          <a:prstGeom prst="rect">
            <a:avLst/>
          </a:prstGeom>
          <a:noFill/>
          <a:ln>
            <a:noFill/>
          </a:ln>
        </p:spPr>
      </p:pic>
      <p:sp>
        <p:nvSpPr>
          <p:cNvPr id="2916" name="Google Shape;2916;p52"/>
          <p:cNvSpPr txBox="1"/>
          <p:nvPr/>
        </p:nvSpPr>
        <p:spPr>
          <a:xfrm>
            <a:off x="7591281" y="3263467"/>
            <a:ext cx="599700" cy="219000"/>
          </a:xfrm>
          <a:prstGeom prst="rect">
            <a:avLst/>
          </a:prstGeom>
          <a:noFill/>
          <a:ln>
            <a:noFill/>
          </a:ln>
        </p:spPr>
        <p:txBody>
          <a:bodyPr spcFirstLastPara="1" wrap="square" lIns="0" tIns="12700" rIns="0" bIns="0" anchor="t" anchorCtr="0">
            <a:spAutoFit/>
          </a:bodyPr>
          <a:lstStyle/>
          <a:p>
            <a:pPr marL="401320" lvl="0" indent="0" algn="l" rtl="0">
              <a:lnSpc>
                <a:spcPct val="106153"/>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0" lvl="0" indent="0" algn="l" rtl="0">
              <a:lnSpc>
                <a:spcPct val="106153"/>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2917" name="Google Shape;2917;p52"/>
          <p:cNvPicPr preferRelativeResize="0"/>
          <p:nvPr/>
        </p:nvPicPr>
        <p:blipFill rotWithShape="1">
          <a:blip r:embed="rId23">
            <a:alphaModFix/>
          </a:blip>
          <a:srcRect/>
          <a:stretch/>
        </p:blipFill>
        <p:spPr>
          <a:xfrm>
            <a:off x="6521528" y="3433775"/>
            <a:ext cx="132173" cy="133527"/>
          </a:xfrm>
          <a:prstGeom prst="rect">
            <a:avLst/>
          </a:prstGeom>
          <a:noFill/>
          <a:ln>
            <a:noFill/>
          </a:ln>
        </p:spPr>
      </p:pic>
      <p:sp>
        <p:nvSpPr>
          <p:cNvPr id="2918" name="Google Shape;2918;p52"/>
          <p:cNvSpPr txBox="1"/>
          <p:nvPr/>
        </p:nvSpPr>
        <p:spPr>
          <a:xfrm>
            <a:off x="6531021" y="3429568"/>
            <a:ext cx="1917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2919" name="Google Shape;2919;p52"/>
          <p:cNvPicPr preferRelativeResize="0"/>
          <p:nvPr/>
        </p:nvPicPr>
        <p:blipFill rotWithShape="1">
          <a:blip r:embed="rId24">
            <a:alphaModFix/>
          </a:blip>
          <a:srcRect/>
          <a:stretch/>
        </p:blipFill>
        <p:spPr>
          <a:xfrm>
            <a:off x="6334960" y="1986177"/>
            <a:ext cx="148427" cy="149945"/>
          </a:xfrm>
          <a:prstGeom prst="rect">
            <a:avLst/>
          </a:prstGeom>
          <a:noFill/>
          <a:ln>
            <a:noFill/>
          </a:ln>
        </p:spPr>
      </p:pic>
      <p:sp>
        <p:nvSpPr>
          <p:cNvPr id="2920" name="Google Shape;2920;p52"/>
          <p:cNvSpPr txBox="1"/>
          <p:nvPr/>
        </p:nvSpPr>
        <p:spPr>
          <a:xfrm>
            <a:off x="6086323" y="1904035"/>
            <a:ext cx="599700" cy="229800"/>
          </a:xfrm>
          <a:prstGeom prst="rect">
            <a:avLst/>
          </a:prstGeom>
          <a:noFill/>
          <a:ln>
            <a:noFill/>
          </a:ln>
        </p:spPr>
        <p:txBody>
          <a:bodyPr spcFirstLastPara="1" wrap="square" lIns="0" tIns="12700" rIns="0" bIns="0" anchor="t" anchorCtr="0">
            <a:spAutoFit/>
          </a:bodyPr>
          <a:lstStyle/>
          <a:p>
            <a:pPr marL="0" lvl="0" indent="0" algn="l" rtl="0">
              <a:lnSpc>
                <a:spcPct val="10923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a:p>
            <a:pPr marL="270510" lvl="0" indent="0" algn="l" rtl="0">
              <a:lnSpc>
                <a:spcPct val="11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sp>
        <p:nvSpPr>
          <p:cNvPr id="2921" name="Google Shape;2921;p52"/>
          <p:cNvSpPr txBox="1"/>
          <p:nvPr/>
        </p:nvSpPr>
        <p:spPr>
          <a:xfrm>
            <a:off x="4393375" y="4029400"/>
            <a:ext cx="4004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R2 and R3 (7.11.3 CCA pp. 95)</a:t>
            </a:r>
            <a:endParaRPr sz="1300">
              <a:solidFill>
                <a:schemeClr val="dk1"/>
              </a:solidFill>
              <a:latin typeface="Roboto"/>
              <a:ea typeface="Roboto"/>
              <a:cs typeface="Roboto"/>
              <a:sym typeface="Roboto"/>
            </a:endParaRPr>
          </a:p>
        </p:txBody>
      </p:sp>
      <p:sp>
        <p:nvSpPr>
          <p:cNvPr id="2922" name="Google Shape;2922;p52"/>
          <p:cNvSpPr txBox="1"/>
          <p:nvPr/>
        </p:nvSpPr>
        <p:spPr>
          <a:xfrm>
            <a:off x="304600" y="404490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R2 Only (7.10.3 CCA pp. 89) </a:t>
            </a:r>
            <a:endParaRPr sz="1300">
              <a:solidFill>
                <a:schemeClr val="dk1"/>
              </a:solidFill>
              <a:latin typeface="Roboto"/>
              <a:ea typeface="Roboto"/>
              <a:cs typeface="Roboto"/>
              <a:sym typeface="Robot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26"/>
        <p:cNvGrpSpPr/>
        <p:nvPr/>
      </p:nvGrpSpPr>
      <p:grpSpPr>
        <a:xfrm>
          <a:off x="0" y="0"/>
          <a:ext cx="0" cy="0"/>
          <a:chOff x="0" y="0"/>
          <a:chExt cx="0" cy="0"/>
        </a:xfrm>
      </p:grpSpPr>
      <p:sp>
        <p:nvSpPr>
          <p:cNvPr id="2927" name="Google Shape;2927;p53"/>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Fair/Foul with R2 Only</a:t>
            </a:r>
            <a:endParaRPr/>
          </a:p>
        </p:txBody>
      </p:sp>
      <p:grpSp>
        <p:nvGrpSpPr>
          <p:cNvPr id="2928" name="Google Shape;2928;p53"/>
          <p:cNvGrpSpPr/>
          <p:nvPr/>
        </p:nvGrpSpPr>
        <p:grpSpPr>
          <a:xfrm>
            <a:off x="314862" y="197699"/>
            <a:ext cx="3879863" cy="3651251"/>
            <a:chOff x="460362" y="1374774"/>
            <a:chExt cx="3879863" cy="3651251"/>
          </a:xfrm>
        </p:grpSpPr>
        <p:sp>
          <p:nvSpPr>
            <p:cNvPr id="2929" name="Google Shape;2929;p53"/>
            <p:cNvSpPr/>
            <p:nvPr/>
          </p:nvSpPr>
          <p:spPr>
            <a:xfrm>
              <a:off x="460375"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30" name="Google Shape;2930;p53"/>
            <p:cNvSpPr/>
            <p:nvPr/>
          </p:nvSpPr>
          <p:spPr>
            <a:xfrm>
              <a:off x="460375" y="1374775"/>
              <a:ext cx="3802379" cy="3587115"/>
            </a:xfrm>
            <a:custGeom>
              <a:avLst/>
              <a:gdLst/>
              <a:ahLst/>
              <a:cxnLst/>
              <a:rect l="l" t="t" r="r" b="b"/>
              <a:pathLst>
                <a:path w="3802379" h="3587115" extrusionOk="0">
                  <a:moveTo>
                    <a:pt x="3794491" y="3396871"/>
                  </a:moveTo>
                  <a:lnTo>
                    <a:pt x="3311980" y="3396871"/>
                  </a:lnTo>
                  <a:lnTo>
                    <a:pt x="3327450" y="3441624"/>
                  </a:lnTo>
                  <a:lnTo>
                    <a:pt x="3350854" y="3482154"/>
                  </a:lnTo>
                  <a:lnTo>
                    <a:pt x="3381215" y="3517395"/>
                  </a:lnTo>
                  <a:lnTo>
                    <a:pt x="3417605" y="3546418"/>
                  </a:lnTo>
                  <a:lnTo>
                    <a:pt x="3459097" y="3568297"/>
                  </a:lnTo>
                  <a:lnTo>
                    <a:pt x="3504764" y="3582105"/>
                  </a:lnTo>
                  <a:lnTo>
                    <a:pt x="3553677" y="3586913"/>
                  </a:lnTo>
                  <a:lnTo>
                    <a:pt x="3598371" y="3582907"/>
                  </a:lnTo>
                  <a:lnTo>
                    <a:pt x="3640437" y="3571357"/>
                  </a:lnTo>
                  <a:lnTo>
                    <a:pt x="3679172" y="3552964"/>
                  </a:lnTo>
                  <a:lnTo>
                    <a:pt x="3713874" y="3528433"/>
                  </a:lnTo>
                  <a:lnTo>
                    <a:pt x="3743842" y="3498463"/>
                  </a:lnTo>
                  <a:lnTo>
                    <a:pt x="3768371" y="3463759"/>
                  </a:lnTo>
                  <a:lnTo>
                    <a:pt x="3786762" y="3425022"/>
                  </a:lnTo>
                  <a:lnTo>
                    <a:pt x="3794491" y="3396871"/>
                  </a:lnTo>
                  <a:close/>
                </a:path>
                <a:path w="3802379" h="3587115" extrusionOk="0">
                  <a:moveTo>
                    <a:pt x="1165818" y="3278862"/>
                  </a:moveTo>
                  <a:lnTo>
                    <a:pt x="0" y="3278862"/>
                  </a:lnTo>
                  <a:lnTo>
                    <a:pt x="0" y="3396871"/>
                  </a:lnTo>
                  <a:lnTo>
                    <a:pt x="3311980" y="3396871"/>
                  </a:lnTo>
                  <a:lnTo>
                    <a:pt x="3311932" y="3396731"/>
                  </a:lnTo>
                  <a:lnTo>
                    <a:pt x="3794529" y="3396731"/>
                  </a:lnTo>
                  <a:lnTo>
                    <a:pt x="3798311" y="3382955"/>
                  </a:lnTo>
                  <a:lnTo>
                    <a:pt x="3802317" y="3338260"/>
                  </a:lnTo>
                  <a:lnTo>
                    <a:pt x="3797492" y="3289270"/>
                  </a:lnTo>
                  <a:lnTo>
                    <a:pt x="3795424" y="3282444"/>
                  </a:lnTo>
                  <a:lnTo>
                    <a:pt x="1167258" y="3282444"/>
                  </a:lnTo>
                  <a:lnTo>
                    <a:pt x="1165818" y="3278862"/>
                  </a:lnTo>
                  <a:close/>
                </a:path>
                <a:path w="3802379" h="3587115" extrusionOk="0">
                  <a:moveTo>
                    <a:pt x="2790178" y="816701"/>
                  </a:moveTo>
                  <a:lnTo>
                    <a:pt x="2737201" y="817416"/>
                  </a:lnTo>
                  <a:lnTo>
                    <a:pt x="2739173" y="817416"/>
                  </a:lnTo>
                  <a:lnTo>
                    <a:pt x="2693328" y="819313"/>
                  </a:lnTo>
                  <a:lnTo>
                    <a:pt x="2645406" y="822552"/>
                  </a:lnTo>
                  <a:lnTo>
                    <a:pt x="2597843" y="827059"/>
                  </a:lnTo>
                  <a:lnTo>
                    <a:pt x="2550654" y="832815"/>
                  </a:lnTo>
                  <a:lnTo>
                    <a:pt x="2503857" y="839804"/>
                  </a:lnTo>
                  <a:lnTo>
                    <a:pt x="2457468" y="848010"/>
                  </a:lnTo>
                  <a:lnTo>
                    <a:pt x="2411505" y="857415"/>
                  </a:lnTo>
                  <a:lnTo>
                    <a:pt x="2365984" y="868003"/>
                  </a:lnTo>
                  <a:lnTo>
                    <a:pt x="2320922" y="879756"/>
                  </a:lnTo>
                  <a:lnTo>
                    <a:pt x="2276336" y="892659"/>
                  </a:lnTo>
                  <a:lnTo>
                    <a:pt x="2232243" y="906693"/>
                  </a:lnTo>
                  <a:lnTo>
                    <a:pt x="2188659" y="921843"/>
                  </a:lnTo>
                  <a:lnTo>
                    <a:pt x="2145602" y="938091"/>
                  </a:lnTo>
                  <a:lnTo>
                    <a:pt x="2103087" y="955421"/>
                  </a:lnTo>
                  <a:lnTo>
                    <a:pt x="2061133" y="973816"/>
                  </a:lnTo>
                  <a:lnTo>
                    <a:pt x="2019755" y="993258"/>
                  </a:lnTo>
                  <a:lnTo>
                    <a:pt x="1978971" y="1013732"/>
                  </a:lnTo>
                  <a:lnTo>
                    <a:pt x="1938798" y="1035220"/>
                  </a:lnTo>
                  <a:lnTo>
                    <a:pt x="1899252" y="1057706"/>
                  </a:lnTo>
                  <a:lnTo>
                    <a:pt x="1860350" y="1081172"/>
                  </a:lnTo>
                  <a:lnTo>
                    <a:pt x="1822109" y="1105602"/>
                  </a:lnTo>
                  <a:lnTo>
                    <a:pt x="1784545" y="1130979"/>
                  </a:lnTo>
                  <a:lnTo>
                    <a:pt x="1747677" y="1157287"/>
                  </a:lnTo>
                  <a:lnTo>
                    <a:pt x="1711519" y="1184507"/>
                  </a:lnTo>
                  <a:lnTo>
                    <a:pt x="1676090" y="1212624"/>
                  </a:lnTo>
                  <a:lnTo>
                    <a:pt x="1641406" y="1241621"/>
                  </a:lnTo>
                  <a:lnTo>
                    <a:pt x="1607484" y="1271481"/>
                  </a:lnTo>
                  <a:lnTo>
                    <a:pt x="1574341" y="1302187"/>
                  </a:lnTo>
                  <a:lnTo>
                    <a:pt x="1541993" y="1333722"/>
                  </a:lnTo>
                  <a:lnTo>
                    <a:pt x="1510458" y="1366070"/>
                  </a:lnTo>
                  <a:lnTo>
                    <a:pt x="1479752" y="1399213"/>
                  </a:lnTo>
                  <a:lnTo>
                    <a:pt x="1449892" y="1433135"/>
                  </a:lnTo>
                  <a:lnTo>
                    <a:pt x="1420895" y="1467819"/>
                  </a:lnTo>
                  <a:lnTo>
                    <a:pt x="1392777" y="1503248"/>
                  </a:lnTo>
                  <a:lnTo>
                    <a:pt x="1365556" y="1539405"/>
                  </a:lnTo>
                  <a:lnTo>
                    <a:pt x="1339249" y="1576273"/>
                  </a:lnTo>
                  <a:lnTo>
                    <a:pt x="1313872" y="1613837"/>
                  </a:lnTo>
                  <a:lnTo>
                    <a:pt x="1289441" y="1652078"/>
                  </a:lnTo>
                  <a:lnTo>
                    <a:pt x="1265975" y="1690980"/>
                  </a:lnTo>
                  <a:lnTo>
                    <a:pt x="1243489" y="1730526"/>
                  </a:lnTo>
                  <a:lnTo>
                    <a:pt x="1222001" y="1770700"/>
                  </a:lnTo>
                  <a:lnTo>
                    <a:pt x="1201527" y="1811484"/>
                  </a:lnTo>
                  <a:lnTo>
                    <a:pt x="1182084" y="1852861"/>
                  </a:lnTo>
                  <a:lnTo>
                    <a:pt x="1163689" y="1894816"/>
                  </a:lnTo>
                  <a:lnTo>
                    <a:pt x="1146359" y="1937330"/>
                  </a:lnTo>
                  <a:lnTo>
                    <a:pt x="1130110" y="1980388"/>
                  </a:lnTo>
                  <a:lnTo>
                    <a:pt x="1114961" y="2023972"/>
                  </a:lnTo>
                  <a:lnTo>
                    <a:pt x="1100926" y="2068065"/>
                  </a:lnTo>
                  <a:lnTo>
                    <a:pt x="1088023" y="2112652"/>
                  </a:lnTo>
                  <a:lnTo>
                    <a:pt x="1076270" y="2157714"/>
                  </a:lnTo>
                  <a:lnTo>
                    <a:pt x="1065682" y="2203235"/>
                  </a:lnTo>
                  <a:lnTo>
                    <a:pt x="1056277" y="2249199"/>
                  </a:lnTo>
                  <a:lnTo>
                    <a:pt x="1048071" y="2295587"/>
                  </a:lnTo>
                  <a:lnTo>
                    <a:pt x="1041082" y="2342385"/>
                  </a:lnTo>
                  <a:lnTo>
                    <a:pt x="1035325" y="2389574"/>
                  </a:lnTo>
                  <a:lnTo>
                    <a:pt x="1030819" y="2437138"/>
                  </a:lnTo>
                  <a:lnTo>
                    <a:pt x="1027579" y="2485060"/>
                  </a:lnTo>
                  <a:lnTo>
                    <a:pt x="1025623" y="2533324"/>
                  </a:lnTo>
                  <a:lnTo>
                    <a:pt x="1024967" y="2581912"/>
                  </a:lnTo>
                  <a:lnTo>
                    <a:pt x="1025773" y="2635749"/>
                  </a:lnTo>
                  <a:lnTo>
                    <a:pt x="1028166" y="2689010"/>
                  </a:lnTo>
                  <a:lnTo>
                    <a:pt x="1032110" y="2741694"/>
                  </a:lnTo>
                  <a:lnTo>
                    <a:pt x="1037567" y="2793798"/>
                  </a:lnTo>
                  <a:lnTo>
                    <a:pt x="1044501" y="2845320"/>
                  </a:lnTo>
                  <a:lnTo>
                    <a:pt x="1052875" y="2896257"/>
                  </a:lnTo>
                  <a:lnTo>
                    <a:pt x="1062651" y="2946608"/>
                  </a:lnTo>
                  <a:lnTo>
                    <a:pt x="1073793" y="2996370"/>
                  </a:lnTo>
                  <a:lnTo>
                    <a:pt x="1086264" y="3045540"/>
                  </a:lnTo>
                  <a:lnTo>
                    <a:pt x="1100026" y="3094117"/>
                  </a:lnTo>
                  <a:lnTo>
                    <a:pt x="1115044" y="3142098"/>
                  </a:lnTo>
                  <a:lnTo>
                    <a:pt x="1131280" y="3189481"/>
                  </a:lnTo>
                  <a:lnTo>
                    <a:pt x="1148697" y="3236264"/>
                  </a:lnTo>
                  <a:lnTo>
                    <a:pt x="1167258" y="3282444"/>
                  </a:lnTo>
                  <a:lnTo>
                    <a:pt x="1166585" y="3278862"/>
                  </a:lnTo>
                  <a:lnTo>
                    <a:pt x="3794339" y="3278862"/>
                  </a:lnTo>
                  <a:lnTo>
                    <a:pt x="3761685" y="3201995"/>
                  </a:lnTo>
                  <a:lnTo>
                    <a:pt x="3732569" y="3165576"/>
                  </a:lnTo>
                  <a:lnTo>
                    <a:pt x="3697222" y="3135214"/>
                  </a:lnTo>
                  <a:lnTo>
                    <a:pt x="3656576" y="3111840"/>
                  </a:lnTo>
                  <a:lnTo>
                    <a:pt x="3612488" y="3096706"/>
                  </a:lnTo>
                  <a:lnTo>
                    <a:pt x="3610700" y="3096706"/>
                  </a:lnTo>
                  <a:lnTo>
                    <a:pt x="3610821" y="2485060"/>
                  </a:lnTo>
                  <a:lnTo>
                    <a:pt x="3610948" y="1852861"/>
                  </a:lnTo>
                  <a:lnTo>
                    <a:pt x="3611069" y="1241621"/>
                  </a:lnTo>
                  <a:lnTo>
                    <a:pt x="3611125" y="963055"/>
                  </a:lnTo>
                  <a:lnTo>
                    <a:pt x="3493479" y="963055"/>
                  </a:lnTo>
                  <a:lnTo>
                    <a:pt x="3493479" y="960170"/>
                  </a:lnTo>
                  <a:lnTo>
                    <a:pt x="3448784" y="941664"/>
                  </a:lnTo>
                  <a:lnTo>
                    <a:pt x="3400275" y="922886"/>
                  </a:lnTo>
                  <a:lnTo>
                    <a:pt x="3352214" y="905680"/>
                  </a:lnTo>
                  <a:lnTo>
                    <a:pt x="3304381" y="890034"/>
                  </a:lnTo>
                  <a:lnTo>
                    <a:pt x="3256555" y="875936"/>
                  </a:lnTo>
                  <a:lnTo>
                    <a:pt x="3208518" y="863374"/>
                  </a:lnTo>
                  <a:lnTo>
                    <a:pt x="3160048" y="852335"/>
                  </a:lnTo>
                  <a:lnTo>
                    <a:pt x="3110926" y="842808"/>
                  </a:lnTo>
                  <a:lnTo>
                    <a:pt x="3060932" y="834780"/>
                  </a:lnTo>
                  <a:lnTo>
                    <a:pt x="3009846" y="828239"/>
                  </a:lnTo>
                  <a:lnTo>
                    <a:pt x="2957447" y="823173"/>
                  </a:lnTo>
                  <a:lnTo>
                    <a:pt x="2903516" y="819569"/>
                  </a:lnTo>
                  <a:lnTo>
                    <a:pt x="2847833" y="817416"/>
                  </a:lnTo>
                  <a:lnTo>
                    <a:pt x="2790178" y="816701"/>
                  </a:lnTo>
                  <a:close/>
                </a:path>
                <a:path w="3802379" h="3587115" extrusionOk="0">
                  <a:moveTo>
                    <a:pt x="3794339" y="3278862"/>
                  </a:moveTo>
                  <a:lnTo>
                    <a:pt x="1166585" y="3278862"/>
                  </a:lnTo>
                  <a:lnTo>
                    <a:pt x="1167258" y="3282444"/>
                  </a:lnTo>
                  <a:lnTo>
                    <a:pt x="3795424" y="3282444"/>
                  </a:lnTo>
                  <a:lnTo>
                    <a:pt x="3794339" y="3278862"/>
                  </a:lnTo>
                  <a:close/>
                </a:path>
                <a:path w="3802379" h="3587115" extrusionOk="0">
                  <a:moveTo>
                    <a:pt x="3611563" y="3096389"/>
                  </a:moveTo>
                  <a:lnTo>
                    <a:pt x="3610700" y="3096706"/>
                  </a:lnTo>
                  <a:lnTo>
                    <a:pt x="3612488" y="3096706"/>
                  </a:lnTo>
                  <a:lnTo>
                    <a:pt x="3611563" y="3096389"/>
                  </a:lnTo>
                  <a:close/>
                </a:path>
                <a:path w="3802379" h="3587115" extrusionOk="0">
                  <a:moveTo>
                    <a:pt x="3493479" y="960170"/>
                  </a:moveTo>
                  <a:lnTo>
                    <a:pt x="3493479" y="963055"/>
                  </a:lnTo>
                  <a:lnTo>
                    <a:pt x="3497962" y="962027"/>
                  </a:lnTo>
                  <a:lnTo>
                    <a:pt x="3493479" y="960170"/>
                  </a:lnTo>
                  <a:close/>
                </a:path>
                <a:path w="3802379" h="3587115" extrusionOk="0">
                  <a:moveTo>
                    <a:pt x="3611317" y="0"/>
                  </a:moveTo>
                  <a:lnTo>
                    <a:pt x="3493479" y="0"/>
                  </a:lnTo>
                  <a:lnTo>
                    <a:pt x="3493479" y="960170"/>
                  </a:lnTo>
                  <a:lnTo>
                    <a:pt x="3497962" y="962027"/>
                  </a:lnTo>
                  <a:lnTo>
                    <a:pt x="3493479" y="963055"/>
                  </a:lnTo>
                  <a:lnTo>
                    <a:pt x="3611125" y="963055"/>
                  </a:lnTo>
                  <a:lnTo>
                    <a:pt x="3611317"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31" name="Google Shape;2931;p53"/>
            <p:cNvSpPr/>
            <p:nvPr/>
          </p:nvSpPr>
          <p:spPr>
            <a:xfrm>
              <a:off x="2347658" y="4663071"/>
              <a:ext cx="50164" cy="50164"/>
            </a:xfrm>
            <a:custGeom>
              <a:avLst/>
              <a:gdLst/>
              <a:ahLst/>
              <a:cxnLst/>
              <a:rect l="l" t="t" r="r" b="b"/>
              <a:pathLst>
                <a:path w="50164" h="50164" extrusionOk="0">
                  <a:moveTo>
                    <a:pt x="49783" y="0"/>
                  </a:moveTo>
                  <a:lnTo>
                    <a:pt x="0" y="0"/>
                  </a:lnTo>
                  <a:lnTo>
                    <a:pt x="0" y="49796"/>
                  </a:lnTo>
                  <a:lnTo>
                    <a:pt x="49783" y="49796"/>
                  </a:lnTo>
                  <a:lnTo>
                    <a:pt x="4978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32" name="Google Shape;2932;p53"/>
            <p:cNvSpPr/>
            <p:nvPr/>
          </p:nvSpPr>
          <p:spPr>
            <a:xfrm>
              <a:off x="2407080" y="3104933"/>
              <a:ext cx="1548129" cy="1550035"/>
            </a:xfrm>
            <a:custGeom>
              <a:avLst/>
              <a:gdLst/>
              <a:ahLst/>
              <a:cxnLst/>
              <a:rect l="l" t="t" r="r" b="b"/>
              <a:pathLst>
                <a:path w="1548129" h="1550035" extrusionOk="0">
                  <a:moveTo>
                    <a:pt x="1364208" y="1549501"/>
                  </a:moveTo>
                  <a:lnTo>
                    <a:pt x="1363809" y="1549501"/>
                  </a:lnTo>
                  <a:lnTo>
                    <a:pt x="1363687" y="1549857"/>
                  </a:lnTo>
                  <a:lnTo>
                    <a:pt x="1364208" y="1549501"/>
                  </a:lnTo>
                  <a:close/>
                </a:path>
                <a:path w="1548129" h="1550035" extrusionOk="0">
                  <a:moveTo>
                    <a:pt x="0" y="184886"/>
                  </a:moveTo>
                  <a:lnTo>
                    <a:pt x="0" y="1365065"/>
                  </a:lnTo>
                  <a:lnTo>
                    <a:pt x="43438" y="1379639"/>
                  </a:lnTo>
                  <a:lnTo>
                    <a:pt x="83384" y="1401934"/>
                  </a:lnTo>
                  <a:lnTo>
                    <a:pt x="118400" y="1430899"/>
                  </a:lnTo>
                  <a:lnTo>
                    <a:pt x="147632" y="1465683"/>
                  </a:lnTo>
                  <a:lnTo>
                    <a:pt x="170226" y="1505433"/>
                  </a:lnTo>
                  <a:lnTo>
                    <a:pt x="185331" y="1549298"/>
                  </a:lnTo>
                  <a:lnTo>
                    <a:pt x="185331" y="1549501"/>
                  </a:lnTo>
                  <a:lnTo>
                    <a:pt x="1363809" y="1549501"/>
                  </a:lnTo>
                  <a:lnTo>
                    <a:pt x="1378505" y="1506597"/>
                  </a:lnTo>
                  <a:lnTo>
                    <a:pt x="1400651" y="1467349"/>
                  </a:lnTo>
                  <a:lnTo>
                    <a:pt x="1429299" y="1432937"/>
                  </a:lnTo>
                  <a:lnTo>
                    <a:pt x="1463621" y="1404188"/>
                  </a:lnTo>
                  <a:lnTo>
                    <a:pt x="1502792" y="1381926"/>
                  </a:lnTo>
                  <a:lnTo>
                    <a:pt x="1545983" y="1366977"/>
                  </a:lnTo>
                  <a:lnTo>
                    <a:pt x="1547571" y="1366151"/>
                  </a:lnTo>
                  <a:lnTo>
                    <a:pt x="1547571" y="186867"/>
                  </a:lnTo>
                  <a:lnTo>
                    <a:pt x="1546696" y="186474"/>
                  </a:lnTo>
                  <a:lnTo>
                    <a:pt x="190" y="186474"/>
                  </a:lnTo>
                  <a:lnTo>
                    <a:pt x="0" y="184886"/>
                  </a:lnTo>
                  <a:close/>
                </a:path>
                <a:path w="1548129" h="1550035" extrusionOk="0">
                  <a:moveTo>
                    <a:pt x="1367777" y="0"/>
                  </a:moveTo>
                  <a:lnTo>
                    <a:pt x="184531" y="342"/>
                  </a:lnTo>
                  <a:lnTo>
                    <a:pt x="184619" y="558"/>
                  </a:lnTo>
                  <a:lnTo>
                    <a:pt x="169854" y="44580"/>
                  </a:lnTo>
                  <a:lnTo>
                    <a:pt x="147563" y="84525"/>
                  </a:lnTo>
                  <a:lnTo>
                    <a:pt x="118598" y="119538"/>
                  </a:lnTo>
                  <a:lnTo>
                    <a:pt x="83813" y="148769"/>
                  </a:lnTo>
                  <a:lnTo>
                    <a:pt x="44060" y="171365"/>
                  </a:lnTo>
                  <a:lnTo>
                    <a:pt x="190" y="186474"/>
                  </a:lnTo>
                  <a:lnTo>
                    <a:pt x="1546696" y="186474"/>
                  </a:lnTo>
                  <a:lnTo>
                    <a:pt x="1545793" y="186067"/>
                  </a:lnTo>
                  <a:lnTo>
                    <a:pt x="1502397" y="170993"/>
                  </a:lnTo>
                  <a:lnTo>
                    <a:pt x="1463817" y="148474"/>
                  </a:lnTo>
                  <a:lnTo>
                    <a:pt x="1430556" y="119340"/>
                  </a:lnTo>
                  <a:lnTo>
                    <a:pt x="1403194" y="84525"/>
                  </a:lnTo>
                  <a:lnTo>
                    <a:pt x="1382006" y="44580"/>
                  </a:lnTo>
                  <a:lnTo>
                    <a:pt x="1367688" y="558"/>
                  </a:lnTo>
                  <a:lnTo>
                    <a:pt x="1367777"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33" name="Google Shape;2933;p53"/>
            <p:cNvSpPr/>
            <p:nvPr/>
          </p:nvSpPr>
          <p:spPr>
            <a:xfrm>
              <a:off x="3076158" y="3782283"/>
              <a:ext cx="347345" cy="347345"/>
            </a:xfrm>
            <a:custGeom>
              <a:avLst/>
              <a:gdLst/>
              <a:ahLst/>
              <a:cxnLst/>
              <a:rect l="l" t="t" r="r" b="b"/>
              <a:pathLst>
                <a:path w="347345" h="347345" extrusionOk="0">
                  <a:moveTo>
                    <a:pt x="173608" y="0"/>
                  </a:moveTo>
                  <a:lnTo>
                    <a:pt x="127455" y="6201"/>
                  </a:lnTo>
                  <a:lnTo>
                    <a:pt x="85983" y="23701"/>
                  </a:lnTo>
                  <a:lnTo>
                    <a:pt x="50847" y="50847"/>
                  </a:lnTo>
                  <a:lnTo>
                    <a:pt x="23701" y="85983"/>
                  </a:lnTo>
                  <a:lnTo>
                    <a:pt x="6201" y="127455"/>
                  </a:lnTo>
                  <a:lnTo>
                    <a:pt x="0" y="173608"/>
                  </a:lnTo>
                  <a:lnTo>
                    <a:pt x="6201" y="219762"/>
                  </a:lnTo>
                  <a:lnTo>
                    <a:pt x="23701" y="261234"/>
                  </a:lnTo>
                  <a:lnTo>
                    <a:pt x="50847" y="296370"/>
                  </a:lnTo>
                  <a:lnTo>
                    <a:pt x="85983" y="323516"/>
                  </a:lnTo>
                  <a:lnTo>
                    <a:pt x="127455" y="341016"/>
                  </a:lnTo>
                  <a:lnTo>
                    <a:pt x="173608" y="347217"/>
                  </a:lnTo>
                  <a:lnTo>
                    <a:pt x="219762" y="341016"/>
                  </a:lnTo>
                  <a:lnTo>
                    <a:pt x="261234" y="323516"/>
                  </a:lnTo>
                  <a:lnTo>
                    <a:pt x="296370" y="296370"/>
                  </a:lnTo>
                  <a:lnTo>
                    <a:pt x="323516" y="261234"/>
                  </a:lnTo>
                  <a:lnTo>
                    <a:pt x="341016" y="219762"/>
                  </a:lnTo>
                  <a:lnTo>
                    <a:pt x="347217" y="173608"/>
                  </a:lnTo>
                  <a:lnTo>
                    <a:pt x="341016" y="127455"/>
                  </a:lnTo>
                  <a:lnTo>
                    <a:pt x="323516" y="85983"/>
                  </a:lnTo>
                  <a:lnTo>
                    <a:pt x="296370" y="50847"/>
                  </a:lnTo>
                  <a:lnTo>
                    <a:pt x="261234" y="23701"/>
                  </a:lnTo>
                  <a:lnTo>
                    <a:pt x="219762" y="6201"/>
                  </a:lnTo>
                  <a:lnTo>
                    <a:pt x="17360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34" name="Google Shape;2934;p53"/>
            <p:cNvSpPr/>
            <p:nvPr/>
          </p:nvSpPr>
          <p:spPr>
            <a:xfrm>
              <a:off x="3191222" y="3896591"/>
              <a:ext cx="77470" cy="77470"/>
            </a:xfrm>
            <a:custGeom>
              <a:avLst/>
              <a:gdLst/>
              <a:ahLst/>
              <a:cxnLst/>
              <a:rect l="l" t="t" r="r" b="b"/>
              <a:pathLst>
                <a:path w="77470" h="77470" extrusionOk="0">
                  <a:moveTo>
                    <a:pt x="59359" y="0"/>
                  </a:moveTo>
                  <a:lnTo>
                    <a:pt x="0" y="59359"/>
                  </a:lnTo>
                  <a:lnTo>
                    <a:pt x="17919" y="77279"/>
                  </a:lnTo>
                  <a:lnTo>
                    <a:pt x="77279" y="17919"/>
                  </a:lnTo>
                  <a:lnTo>
                    <a:pt x="59359"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35" name="Google Shape;2935;p53"/>
            <p:cNvSpPr/>
            <p:nvPr/>
          </p:nvSpPr>
          <p:spPr>
            <a:xfrm>
              <a:off x="4014043" y="3025285"/>
              <a:ext cx="58420" cy="889000"/>
            </a:xfrm>
            <a:custGeom>
              <a:avLst/>
              <a:gdLst/>
              <a:ahLst/>
              <a:cxnLst/>
              <a:rect l="l" t="t" r="r" b="b"/>
              <a:pathLst>
                <a:path w="58420" h="889000" extrusionOk="0">
                  <a:moveTo>
                    <a:pt x="0" y="0"/>
                  </a:moveTo>
                  <a:lnTo>
                    <a:pt x="57810" y="0"/>
                  </a:lnTo>
                  <a:lnTo>
                    <a:pt x="57810" y="888631"/>
                  </a:lnTo>
                  <a:lnTo>
                    <a:pt x="0" y="888631"/>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36" name="Google Shape;2936;p53"/>
            <p:cNvSpPr/>
            <p:nvPr/>
          </p:nvSpPr>
          <p:spPr>
            <a:xfrm>
              <a:off x="2324697" y="3024428"/>
              <a:ext cx="1688464" cy="73660"/>
            </a:xfrm>
            <a:custGeom>
              <a:avLst/>
              <a:gdLst/>
              <a:ahLst/>
              <a:cxnLst/>
              <a:rect l="l" t="t" r="r" b="b"/>
              <a:pathLst>
                <a:path w="1688464" h="73660" extrusionOk="0">
                  <a:moveTo>
                    <a:pt x="49784" y="0"/>
                  </a:moveTo>
                  <a:lnTo>
                    <a:pt x="0" y="0"/>
                  </a:lnTo>
                  <a:lnTo>
                    <a:pt x="0" y="49796"/>
                  </a:lnTo>
                  <a:lnTo>
                    <a:pt x="49784" y="49796"/>
                  </a:lnTo>
                  <a:lnTo>
                    <a:pt x="49784" y="0"/>
                  </a:lnTo>
                  <a:close/>
                </a:path>
                <a:path w="1688464" h="73660" extrusionOk="0">
                  <a:moveTo>
                    <a:pt x="1688426" y="23761"/>
                  </a:moveTo>
                  <a:lnTo>
                    <a:pt x="1638642" y="23761"/>
                  </a:lnTo>
                  <a:lnTo>
                    <a:pt x="1638642" y="73558"/>
                  </a:lnTo>
                  <a:lnTo>
                    <a:pt x="1688426" y="73558"/>
                  </a:lnTo>
                  <a:lnTo>
                    <a:pt x="1688426" y="23761"/>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37" name="Google Shape;2937;p53"/>
            <p:cNvSpPr/>
            <p:nvPr/>
          </p:nvSpPr>
          <p:spPr>
            <a:xfrm>
              <a:off x="460362" y="1374774"/>
              <a:ext cx="3557904" cy="3342004"/>
            </a:xfrm>
            <a:custGeom>
              <a:avLst/>
              <a:gdLst/>
              <a:ahLst/>
              <a:cxnLst/>
              <a:rect l="l" t="t" r="r" b="b"/>
              <a:pathLst>
                <a:path w="3557904" h="3342004" extrusionOk="0">
                  <a:moveTo>
                    <a:pt x="3552088" y="3333521"/>
                  </a:moveTo>
                  <a:lnTo>
                    <a:pt x="0" y="3333521"/>
                  </a:lnTo>
                  <a:lnTo>
                    <a:pt x="0" y="3341446"/>
                  </a:lnTo>
                  <a:lnTo>
                    <a:pt x="3552088" y="3341446"/>
                  </a:lnTo>
                  <a:lnTo>
                    <a:pt x="3552088" y="3333521"/>
                  </a:lnTo>
                  <a:close/>
                </a:path>
                <a:path w="3557904" h="3342004" extrusionOk="0">
                  <a:moveTo>
                    <a:pt x="3557638" y="0"/>
                  </a:moveTo>
                  <a:lnTo>
                    <a:pt x="3549713" y="0"/>
                  </a:lnTo>
                  <a:lnTo>
                    <a:pt x="3549713" y="3320059"/>
                  </a:lnTo>
                  <a:lnTo>
                    <a:pt x="3557638" y="3320059"/>
                  </a:lnTo>
                  <a:lnTo>
                    <a:pt x="3557638"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938" name="Google Shape;2938;p53"/>
            <p:cNvPicPr preferRelativeResize="0"/>
            <p:nvPr/>
          </p:nvPicPr>
          <p:blipFill rotWithShape="1">
            <a:blip r:embed="rId3">
              <a:alphaModFix/>
            </a:blip>
            <a:srcRect/>
            <a:stretch/>
          </p:blipFill>
          <p:spPr>
            <a:xfrm>
              <a:off x="3880854" y="4578899"/>
              <a:ext cx="277082" cy="278660"/>
            </a:xfrm>
            <a:prstGeom prst="rect">
              <a:avLst/>
            </a:prstGeom>
            <a:noFill/>
            <a:ln>
              <a:noFill/>
            </a:ln>
          </p:spPr>
        </p:pic>
        <p:sp>
          <p:nvSpPr>
            <p:cNvPr id="2939" name="Google Shape;2939;p53"/>
            <p:cNvSpPr/>
            <p:nvPr/>
          </p:nvSpPr>
          <p:spPr>
            <a:xfrm>
              <a:off x="3763904" y="2821016"/>
              <a:ext cx="254000" cy="1917700"/>
            </a:xfrm>
            <a:custGeom>
              <a:avLst/>
              <a:gdLst/>
              <a:ahLst/>
              <a:cxnLst/>
              <a:rect l="l" t="t" r="r" b="b"/>
              <a:pathLst>
                <a:path w="254000" h="1917700" extrusionOk="0">
                  <a:moveTo>
                    <a:pt x="146519" y="1917433"/>
                  </a:moveTo>
                  <a:lnTo>
                    <a:pt x="166486" y="1790223"/>
                  </a:lnTo>
                  <a:lnTo>
                    <a:pt x="183948" y="1610128"/>
                  </a:lnTo>
                  <a:lnTo>
                    <a:pt x="208633" y="1253225"/>
                  </a:lnTo>
                  <a:lnTo>
                    <a:pt x="250266" y="595591"/>
                  </a:lnTo>
                  <a:lnTo>
                    <a:pt x="253612" y="506127"/>
                  </a:lnTo>
                  <a:lnTo>
                    <a:pt x="252076" y="426996"/>
                  </a:lnTo>
                  <a:lnTo>
                    <a:pt x="246183" y="357492"/>
                  </a:lnTo>
                  <a:lnTo>
                    <a:pt x="236458" y="296910"/>
                  </a:lnTo>
                  <a:lnTo>
                    <a:pt x="223425" y="244544"/>
                  </a:lnTo>
                  <a:lnTo>
                    <a:pt x="207609" y="199687"/>
                  </a:lnTo>
                  <a:lnTo>
                    <a:pt x="189535" y="161634"/>
                  </a:lnTo>
                  <a:lnTo>
                    <a:pt x="148710" y="103116"/>
                  </a:lnTo>
                  <a:lnTo>
                    <a:pt x="105147" y="63341"/>
                  </a:lnTo>
                  <a:lnTo>
                    <a:pt x="63042" y="36662"/>
                  </a:lnTo>
                  <a:lnTo>
                    <a:pt x="26594" y="17431"/>
                  </a:lnTo>
                  <a:lnTo>
                    <a:pt x="11803" y="8843"/>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0" name="Google Shape;2940;p53"/>
            <p:cNvSpPr/>
            <p:nvPr/>
          </p:nvSpPr>
          <p:spPr>
            <a:xfrm>
              <a:off x="793898" y="4407286"/>
              <a:ext cx="3146425" cy="247014"/>
            </a:xfrm>
            <a:custGeom>
              <a:avLst/>
              <a:gdLst/>
              <a:ahLst/>
              <a:cxnLst/>
              <a:rect l="l" t="t" r="r" b="b"/>
              <a:pathLst>
                <a:path w="3146425" h="247014" extrusionOk="0">
                  <a:moveTo>
                    <a:pt x="3146361" y="246951"/>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1" name="Google Shape;2941;p53"/>
            <p:cNvSpPr/>
            <p:nvPr/>
          </p:nvSpPr>
          <p:spPr>
            <a:xfrm>
              <a:off x="886522" y="4394046"/>
              <a:ext cx="43815" cy="43814"/>
            </a:xfrm>
            <a:custGeom>
              <a:avLst/>
              <a:gdLst/>
              <a:ahLst/>
              <a:cxnLst/>
              <a:rect l="l" t="t" r="r" b="b"/>
              <a:pathLst>
                <a:path w="43815" h="43814" extrusionOk="0">
                  <a:moveTo>
                    <a:pt x="20840" y="0"/>
                  </a:moveTo>
                  <a:lnTo>
                    <a:pt x="12430" y="2092"/>
                  </a:lnTo>
                  <a:lnTo>
                    <a:pt x="5705" y="7078"/>
                  </a:lnTo>
                  <a:lnTo>
                    <a:pt x="1338" y="14224"/>
                  </a:lnTo>
                  <a:lnTo>
                    <a:pt x="0" y="22796"/>
                  </a:lnTo>
                  <a:lnTo>
                    <a:pt x="2092" y="31212"/>
                  </a:lnTo>
                  <a:lnTo>
                    <a:pt x="7078" y="37938"/>
                  </a:lnTo>
                  <a:lnTo>
                    <a:pt x="14224" y="42306"/>
                  </a:lnTo>
                  <a:lnTo>
                    <a:pt x="22796" y="43649"/>
                  </a:lnTo>
                  <a:lnTo>
                    <a:pt x="31207" y="41550"/>
                  </a:lnTo>
                  <a:lnTo>
                    <a:pt x="37931" y="36561"/>
                  </a:lnTo>
                  <a:lnTo>
                    <a:pt x="42298" y="29417"/>
                  </a:lnTo>
                  <a:lnTo>
                    <a:pt x="43637" y="20853"/>
                  </a:lnTo>
                  <a:lnTo>
                    <a:pt x="41545" y="12435"/>
                  </a:lnTo>
                  <a:lnTo>
                    <a:pt x="36558" y="5707"/>
                  </a:lnTo>
                  <a:lnTo>
                    <a:pt x="29412" y="1338"/>
                  </a:lnTo>
                  <a:lnTo>
                    <a:pt x="2084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2" name="Google Shape;2942;p53"/>
            <p:cNvSpPr/>
            <p:nvPr/>
          </p:nvSpPr>
          <p:spPr>
            <a:xfrm>
              <a:off x="886522" y="4394046"/>
              <a:ext cx="43815" cy="43814"/>
            </a:xfrm>
            <a:custGeom>
              <a:avLst/>
              <a:gdLst/>
              <a:ahLst/>
              <a:cxnLst/>
              <a:rect l="l" t="t" r="r" b="b"/>
              <a:pathLst>
                <a:path w="43815" h="43814" extrusionOk="0">
                  <a:moveTo>
                    <a:pt x="43637" y="20853"/>
                  </a:moveTo>
                  <a:lnTo>
                    <a:pt x="41545" y="12435"/>
                  </a:lnTo>
                  <a:lnTo>
                    <a:pt x="36558" y="5707"/>
                  </a:lnTo>
                  <a:lnTo>
                    <a:pt x="29412" y="1338"/>
                  </a:lnTo>
                  <a:lnTo>
                    <a:pt x="20840" y="0"/>
                  </a:lnTo>
                  <a:lnTo>
                    <a:pt x="12430" y="2092"/>
                  </a:lnTo>
                  <a:lnTo>
                    <a:pt x="5705" y="7078"/>
                  </a:lnTo>
                  <a:lnTo>
                    <a:pt x="1338" y="14224"/>
                  </a:lnTo>
                  <a:lnTo>
                    <a:pt x="0" y="22796"/>
                  </a:lnTo>
                  <a:lnTo>
                    <a:pt x="2092" y="31212"/>
                  </a:lnTo>
                  <a:lnTo>
                    <a:pt x="7078" y="37938"/>
                  </a:lnTo>
                  <a:lnTo>
                    <a:pt x="14224" y="42306"/>
                  </a:lnTo>
                  <a:lnTo>
                    <a:pt x="22796" y="43649"/>
                  </a:lnTo>
                  <a:lnTo>
                    <a:pt x="31207" y="41550"/>
                  </a:lnTo>
                  <a:lnTo>
                    <a:pt x="37931" y="36561"/>
                  </a:lnTo>
                  <a:lnTo>
                    <a:pt x="42298" y="29417"/>
                  </a:lnTo>
                  <a:lnTo>
                    <a:pt x="43637" y="2085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3" name="Google Shape;2943;p53"/>
            <p:cNvSpPr/>
            <p:nvPr/>
          </p:nvSpPr>
          <p:spPr>
            <a:xfrm>
              <a:off x="770166" y="4273181"/>
              <a:ext cx="1944370" cy="161289"/>
            </a:xfrm>
            <a:custGeom>
              <a:avLst/>
              <a:gdLst/>
              <a:ahLst/>
              <a:cxnLst/>
              <a:rect l="l" t="t" r="r" b="b"/>
              <a:pathLst>
                <a:path w="1944370" h="161289" extrusionOk="0">
                  <a:moveTo>
                    <a:pt x="85496" y="113093"/>
                  </a:moveTo>
                  <a:lnTo>
                    <a:pt x="0" y="131305"/>
                  </a:lnTo>
                  <a:lnTo>
                    <a:pt x="81280" y="160858"/>
                  </a:lnTo>
                  <a:lnTo>
                    <a:pt x="85496" y="113093"/>
                  </a:lnTo>
                  <a:close/>
                </a:path>
                <a:path w="1944370" h="161289" extrusionOk="0">
                  <a:moveTo>
                    <a:pt x="1943823" y="29311"/>
                  </a:moveTo>
                  <a:lnTo>
                    <a:pt x="1896897" y="0"/>
                  </a:lnTo>
                  <a:lnTo>
                    <a:pt x="1870913" y="97459"/>
                  </a:lnTo>
                  <a:lnTo>
                    <a:pt x="1943823" y="2931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4" name="Google Shape;2944;p53"/>
            <p:cNvSpPr/>
            <p:nvPr/>
          </p:nvSpPr>
          <p:spPr>
            <a:xfrm>
              <a:off x="843100" y="3675128"/>
              <a:ext cx="49530" cy="356235"/>
            </a:xfrm>
            <a:custGeom>
              <a:avLst/>
              <a:gdLst/>
              <a:ahLst/>
              <a:cxnLst/>
              <a:rect l="l" t="t" r="r" b="b"/>
              <a:pathLst>
                <a:path w="49530" h="356235" extrusionOk="0">
                  <a:moveTo>
                    <a:pt x="49364" y="0"/>
                  </a:moveTo>
                  <a:lnTo>
                    <a:pt x="0" y="35568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5" name="Google Shape;2945;p53"/>
            <p:cNvSpPr/>
            <p:nvPr/>
          </p:nvSpPr>
          <p:spPr>
            <a:xfrm>
              <a:off x="827525" y="3982010"/>
              <a:ext cx="47625" cy="86995"/>
            </a:xfrm>
            <a:custGeom>
              <a:avLst/>
              <a:gdLst/>
              <a:ahLst/>
              <a:cxnLst/>
              <a:rect l="l" t="t" r="r" b="b"/>
              <a:pathLst>
                <a:path w="47625" h="86995" extrusionOk="0">
                  <a:moveTo>
                    <a:pt x="0" y="0"/>
                  </a:moveTo>
                  <a:lnTo>
                    <a:pt x="10464" y="86779"/>
                  </a:lnTo>
                  <a:lnTo>
                    <a:pt x="47193" y="8483"/>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6" name="Google Shape;2946;p53"/>
            <p:cNvSpPr/>
            <p:nvPr/>
          </p:nvSpPr>
          <p:spPr>
            <a:xfrm>
              <a:off x="2705793" y="3768251"/>
              <a:ext cx="98425" cy="98425"/>
            </a:xfrm>
            <a:custGeom>
              <a:avLst/>
              <a:gdLst/>
              <a:ahLst/>
              <a:cxnLst/>
              <a:rect l="l" t="t" r="r" b="b"/>
              <a:pathLst>
                <a:path w="98425" h="98425" extrusionOk="0">
                  <a:moveTo>
                    <a:pt x="0" y="0"/>
                  </a:moveTo>
                  <a:lnTo>
                    <a:pt x="73301" y="15607"/>
                  </a:lnTo>
                  <a:lnTo>
                    <a:pt x="98394" y="31040"/>
                  </a:lnTo>
                  <a:lnTo>
                    <a:pt x="75875" y="55505"/>
                  </a:lnTo>
                  <a:lnTo>
                    <a:pt x="6337" y="9820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7" name="Google Shape;2947;p53"/>
            <p:cNvSpPr/>
            <p:nvPr/>
          </p:nvSpPr>
          <p:spPr>
            <a:xfrm>
              <a:off x="2655098" y="3869626"/>
              <a:ext cx="307339" cy="478789"/>
            </a:xfrm>
            <a:custGeom>
              <a:avLst/>
              <a:gdLst/>
              <a:ahLst/>
              <a:cxnLst/>
              <a:rect l="l" t="t" r="r" b="b"/>
              <a:pathLst>
                <a:path w="307339" h="478789" extrusionOk="0">
                  <a:moveTo>
                    <a:pt x="60198" y="0"/>
                  </a:moveTo>
                  <a:lnTo>
                    <a:pt x="307301" y="0"/>
                  </a:lnTo>
                  <a:lnTo>
                    <a:pt x="0" y="47837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8" name="Google Shape;2948;p53"/>
            <p:cNvSpPr/>
            <p:nvPr/>
          </p:nvSpPr>
          <p:spPr>
            <a:xfrm>
              <a:off x="3350866" y="4719444"/>
              <a:ext cx="698500" cy="196850"/>
            </a:xfrm>
            <a:custGeom>
              <a:avLst/>
              <a:gdLst/>
              <a:ahLst/>
              <a:cxnLst/>
              <a:rect l="l" t="t" r="r" b="b"/>
              <a:pathLst>
                <a:path w="698500" h="196850" extrusionOk="0">
                  <a:moveTo>
                    <a:pt x="698157" y="136486"/>
                  </a:moveTo>
                  <a:lnTo>
                    <a:pt x="617242" y="183611"/>
                  </a:lnTo>
                  <a:lnTo>
                    <a:pt x="557710" y="196678"/>
                  </a:lnTo>
                  <a:lnTo>
                    <a:pt x="490259" y="173312"/>
                  </a:lnTo>
                  <a:lnTo>
                    <a:pt x="385584" y="111137"/>
                  </a:lnTo>
                  <a:lnTo>
                    <a:pt x="339967" y="83818"/>
                  </a:lnTo>
                  <a:lnTo>
                    <a:pt x="299964" y="62429"/>
                  </a:lnTo>
                  <a:lnTo>
                    <a:pt x="262398" y="45922"/>
                  </a:lnTo>
                  <a:lnTo>
                    <a:pt x="224096" y="33251"/>
                  </a:lnTo>
                  <a:lnTo>
                    <a:pt x="181880" y="23370"/>
                  </a:lnTo>
                  <a:lnTo>
                    <a:pt x="132576" y="15232"/>
                  </a:lnTo>
                  <a:lnTo>
                    <a:pt x="73007" y="7791"/>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49" name="Google Shape;2949;p53"/>
            <p:cNvSpPr/>
            <p:nvPr/>
          </p:nvSpPr>
          <p:spPr>
            <a:xfrm>
              <a:off x="3349738" y="4756517"/>
              <a:ext cx="708025" cy="198754"/>
            </a:xfrm>
            <a:custGeom>
              <a:avLst/>
              <a:gdLst/>
              <a:ahLst/>
              <a:cxnLst/>
              <a:rect l="l" t="t" r="r" b="b"/>
              <a:pathLst>
                <a:path w="708025" h="198754" extrusionOk="0">
                  <a:moveTo>
                    <a:pt x="707478" y="138302"/>
                  </a:moveTo>
                  <a:lnTo>
                    <a:pt x="626564" y="185427"/>
                  </a:lnTo>
                  <a:lnTo>
                    <a:pt x="567032" y="198494"/>
                  </a:lnTo>
                  <a:lnTo>
                    <a:pt x="499581" y="175129"/>
                  </a:lnTo>
                  <a:lnTo>
                    <a:pt x="394906" y="112953"/>
                  </a:lnTo>
                  <a:lnTo>
                    <a:pt x="348888" y="85556"/>
                  </a:lnTo>
                  <a:lnTo>
                    <a:pt x="307829" y="63961"/>
                  </a:lnTo>
                  <a:lnTo>
                    <a:pt x="268771" y="47163"/>
                  </a:lnTo>
                  <a:lnTo>
                    <a:pt x="228757" y="34159"/>
                  </a:lnTo>
                  <a:lnTo>
                    <a:pt x="184830" y="23945"/>
                  </a:lnTo>
                  <a:lnTo>
                    <a:pt x="134032" y="15516"/>
                  </a:lnTo>
                  <a:lnTo>
                    <a:pt x="73408" y="7869"/>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2950" name="Google Shape;2950;p53"/>
          <p:cNvGrpSpPr/>
          <p:nvPr/>
        </p:nvGrpSpPr>
        <p:grpSpPr>
          <a:xfrm>
            <a:off x="311700" y="195439"/>
            <a:ext cx="3883025" cy="3653511"/>
            <a:chOff x="457200" y="1372514"/>
            <a:chExt cx="3883025" cy="3653511"/>
          </a:xfrm>
        </p:grpSpPr>
        <p:sp>
          <p:nvSpPr>
            <p:cNvPr id="2951" name="Google Shape;2951;p53"/>
            <p:cNvSpPr/>
            <p:nvPr/>
          </p:nvSpPr>
          <p:spPr>
            <a:xfrm>
              <a:off x="460375"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52" name="Google Shape;2952;p53"/>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53" name="Google Shape;2953;p53"/>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2954" name="Google Shape;2954;p53"/>
          <p:cNvSpPr txBox="1"/>
          <p:nvPr/>
        </p:nvSpPr>
        <p:spPr>
          <a:xfrm>
            <a:off x="564647" y="3050228"/>
            <a:ext cx="318900" cy="1200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2955" name="Google Shape;2955;p53"/>
          <p:cNvGrpSpPr/>
          <p:nvPr/>
        </p:nvGrpSpPr>
        <p:grpSpPr>
          <a:xfrm>
            <a:off x="314875" y="197700"/>
            <a:ext cx="3609125" cy="3578307"/>
            <a:chOff x="460375" y="1374775"/>
            <a:chExt cx="3609125" cy="3578307"/>
          </a:xfrm>
        </p:grpSpPr>
        <p:sp>
          <p:nvSpPr>
            <p:cNvPr id="2956" name="Google Shape;2956;p53"/>
            <p:cNvSpPr/>
            <p:nvPr/>
          </p:nvSpPr>
          <p:spPr>
            <a:xfrm>
              <a:off x="3969805" y="4892122"/>
              <a:ext cx="99695" cy="60960"/>
            </a:xfrm>
            <a:custGeom>
              <a:avLst/>
              <a:gdLst/>
              <a:ahLst/>
              <a:cxnLst/>
              <a:rect l="l" t="t" r="r" b="b"/>
              <a:pathLst>
                <a:path w="99695" h="60960" extrusionOk="0">
                  <a:moveTo>
                    <a:pt x="99377" y="0"/>
                  </a:moveTo>
                  <a:lnTo>
                    <a:pt x="0" y="9004"/>
                  </a:lnTo>
                  <a:lnTo>
                    <a:pt x="19024" y="60960"/>
                  </a:lnTo>
                  <a:lnTo>
                    <a:pt x="9937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57" name="Google Shape;2957;p53"/>
            <p:cNvSpPr/>
            <p:nvPr/>
          </p:nvSpPr>
          <p:spPr>
            <a:xfrm>
              <a:off x="2242712" y="3057851"/>
              <a:ext cx="113030" cy="1452879"/>
            </a:xfrm>
            <a:custGeom>
              <a:avLst/>
              <a:gdLst/>
              <a:ahLst/>
              <a:cxnLst/>
              <a:rect l="l" t="t" r="r" b="b"/>
              <a:pathLst>
                <a:path w="113030" h="1452879" extrusionOk="0">
                  <a:moveTo>
                    <a:pt x="0" y="254762"/>
                  </a:moveTo>
                  <a:lnTo>
                    <a:pt x="112788" y="0"/>
                  </a:lnTo>
                  <a:lnTo>
                    <a:pt x="88709" y="145227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58" name="Google Shape;2958;p53"/>
            <p:cNvSpPr/>
            <p:nvPr/>
          </p:nvSpPr>
          <p:spPr>
            <a:xfrm>
              <a:off x="2305024" y="3043135"/>
              <a:ext cx="679450" cy="1473835"/>
            </a:xfrm>
            <a:custGeom>
              <a:avLst/>
              <a:gdLst/>
              <a:ahLst/>
              <a:cxnLst/>
              <a:rect l="l" t="t" r="r" b="b"/>
              <a:pathLst>
                <a:path w="679450" h="1473835" extrusionOk="0">
                  <a:moveTo>
                    <a:pt x="55308" y="1377797"/>
                  </a:moveTo>
                  <a:lnTo>
                    <a:pt x="0" y="1376121"/>
                  </a:lnTo>
                  <a:lnTo>
                    <a:pt x="26708" y="1473390"/>
                  </a:lnTo>
                  <a:lnTo>
                    <a:pt x="55308" y="1377797"/>
                  </a:lnTo>
                  <a:close/>
                </a:path>
                <a:path w="679450" h="1473835" extrusionOk="0">
                  <a:moveTo>
                    <a:pt x="73266" y="21297"/>
                  </a:moveTo>
                  <a:lnTo>
                    <a:pt x="71348" y="12852"/>
                  </a:lnTo>
                  <a:lnTo>
                    <a:pt x="66497" y="6019"/>
                  </a:lnTo>
                  <a:lnTo>
                    <a:pt x="59436" y="1511"/>
                  </a:lnTo>
                  <a:lnTo>
                    <a:pt x="50901" y="0"/>
                  </a:lnTo>
                  <a:lnTo>
                    <a:pt x="42443" y="1917"/>
                  </a:lnTo>
                  <a:lnTo>
                    <a:pt x="35623" y="6769"/>
                  </a:lnTo>
                  <a:lnTo>
                    <a:pt x="31102" y="13817"/>
                  </a:lnTo>
                  <a:lnTo>
                    <a:pt x="29591" y="22364"/>
                  </a:lnTo>
                  <a:lnTo>
                    <a:pt x="31508" y="30822"/>
                  </a:lnTo>
                  <a:lnTo>
                    <a:pt x="36360" y="37655"/>
                  </a:lnTo>
                  <a:lnTo>
                    <a:pt x="43408" y="42164"/>
                  </a:lnTo>
                  <a:lnTo>
                    <a:pt x="51955" y="43662"/>
                  </a:lnTo>
                  <a:lnTo>
                    <a:pt x="60413" y="41744"/>
                  </a:lnTo>
                  <a:lnTo>
                    <a:pt x="67246" y="36893"/>
                  </a:lnTo>
                  <a:lnTo>
                    <a:pt x="71755" y="29845"/>
                  </a:lnTo>
                  <a:lnTo>
                    <a:pt x="73266" y="21297"/>
                  </a:lnTo>
                  <a:close/>
                </a:path>
                <a:path w="679450" h="1473835" extrusionOk="0">
                  <a:moveTo>
                    <a:pt x="432104" y="825957"/>
                  </a:moveTo>
                  <a:lnTo>
                    <a:pt x="430187" y="817511"/>
                  </a:lnTo>
                  <a:lnTo>
                    <a:pt x="425335" y="810679"/>
                  </a:lnTo>
                  <a:lnTo>
                    <a:pt x="418274" y="806170"/>
                  </a:lnTo>
                  <a:lnTo>
                    <a:pt x="409740" y="804659"/>
                  </a:lnTo>
                  <a:lnTo>
                    <a:pt x="401281" y="806577"/>
                  </a:lnTo>
                  <a:lnTo>
                    <a:pt x="394462" y="811428"/>
                  </a:lnTo>
                  <a:lnTo>
                    <a:pt x="389940" y="818476"/>
                  </a:lnTo>
                  <a:lnTo>
                    <a:pt x="388429" y="827011"/>
                  </a:lnTo>
                  <a:lnTo>
                    <a:pt x="390347" y="835482"/>
                  </a:lnTo>
                  <a:lnTo>
                    <a:pt x="395198" y="842302"/>
                  </a:lnTo>
                  <a:lnTo>
                    <a:pt x="402247" y="846810"/>
                  </a:lnTo>
                  <a:lnTo>
                    <a:pt x="410794" y="848321"/>
                  </a:lnTo>
                  <a:lnTo>
                    <a:pt x="419252" y="846404"/>
                  </a:lnTo>
                  <a:lnTo>
                    <a:pt x="426085" y="841565"/>
                  </a:lnTo>
                  <a:lnTo>
                    <a:pt x="430593" y="834504"/>
                  </a:lnTo>
                  <a:lnTo>
                    <a:pt x="432104" y="825957"/>
                  </a:lnTo>
                  <a:close/>
                </a:path>
                <a:path w="679450" h="1473835" extrusionOk="0">
                  <a:moveTo>
                    <a:pt x="679208" y="825957"/>
                  </a:moveTo>
                  <a:lnTo>
                    <a:pt x="677291" y="817511"/>
                  </a:lnTo>
                  <a:lnTo>
                    <a:pt x="672439" y="810679"/>
                  </a:lnTo>
                  <a:lnTo>
                    <a:pt x="665378" y="806170"/>
                  </a:lnTo>
                  <a:lnTo>
                    <a:pt x="656844" y="804659"/>
                  </a:lnTo>
                  <a:lnTo>
                    <a:pt x="648385" y="806577"/>
                  </a:lnTo>
                  <a:lnTo>
                    <a:pt x="641565" y="811428"/>
                  </a:lnTo>
                  <a:lnTo>
                    <a:pt x="637044" y="818476"/>
                  </a:lnTo>
                  <a:lnTo>
                    <a:pt x="635546" y="827011"/>
                  </a:lnTo>
                  <a:lnTo>
                    <a:pt x="637463" y="835482"/>
                  </a:lnTo>
                  <a:lnTo>
                    <a:pt x="642302" y="842302"/>
                  </a:lnTo>
                  <a:lnTo>
                    <a:pt x="649351" y="846810"/>
                  </a:lnTo>
                  <a:lnTo>
                    <a:pt x="657898" y="848321"/>
                  </a:lnTo>
                  <a:lnTo>
                    <a:pt x="666356" y="846404"/>
                  </a:lnTo>
                  <a:lnTo>
                    <a:pt x="673188" y="841565"/>
                  </a:lnTo>
                  <a:lnTo>
                    <a:pt x="677697" y="834504"/>
                  </a:lnTo>
                  <a:lnTo>
                    <a:pt x="679208" y="82595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59" name="Google Shape;2959;p53"/>
            <p:cNvSpPr/>
            <p:nvPr/>
          </p:nvSpPr>
          <p:spPr>
            <a:xfrm>
              <a:off x="1475454" y="2171678"/>
              <a:ext cx="1601470" cy="1561464"/>
            </a:xfrm>
            <a:custGeom>
              <a:avLst/>
              <a:gdLst/>
              <a:ahLst/>
              <a:cxnLst/>
              <a:rect l="l" t="t" r="r" b="b"/>
              <a:pathLst>
                <a:path w="1601470" h="1561464" extrusionOk="0">
                  <a:moveTo>
                    <a:pt x="0" y="1561185"/>
                  </a:moveTo>
                  <a:lnTo>
                    <a:pt x="6734" y="1512778"/>
                  </a:lnTo>
                  <a:lnTo>
                    <a:pt x="14747" y="1464791"/>
                  </a:lnTo>
                  <a:lnTo>
                    <a:pt x="24020" y="1417242"/>
                  </a:lnTo>
                  <a:lnTo>
                    <a:pt x="34534" y="1370150"/>
                  </a:lnTo>
                  <a:lnTo>
                    <a:pt x="46273" y="1323532"/>
                  </a:lnTo>
                  <a:lnTo>
                    <a:pt x="59219" y="1277406"/>
                  </a:lnTo>
                  <a:lnTo>
                    <a:pt x="73353" y="1231789"/>
                  </a:lnTo>
                  <a:lnTo>
                    <a:pt x="88658" y="1186700"/>
                  </a:lnTo>
                  <a:lnTo>
                    <a:pt x="105115" y="1142157"/>
                  </a:lnTo>
                  <a:lnTo>
                    <a:pt x="122708" y="1098177"/>
                  </a:lnTo>
                  <a:lnTo>
                    <a:pt x="141418" y="1054778"/>
                  </a:lnTo>
                  <a:lnTo>
                    <a:pt x="161228" y="1011977"/>
                  </a:lnTo>
                  <a:lnTo>
                    <a:pt x="182119" y="969794"/>
                  </a:lnTo>
                  <a:lnTo>
                    <a:pt x="204075" y="928245"/>
                  </a:lnTo>
                  <a:lnTo>
                    <a:pt x="227076" y="887348"/>
                  </a:lnTo>
                  <a:lnTo>
                    <a:pt x="251105" y="847122"/>
                  </a:lnTo>
                  <a:lnTo>
                    <a:pt x="276145" y="807584"/>
                  </a:lnTo>
                  <a:lnTo>
                    <a:pt x="302177" y="768752"/>
                  </a:lnTo>
                  <a:lnTo>
                    <a:pt x="329183" y="730643"/>
                  </a:lnTo>
                  <a:lnTo>
                    <a:pt x="357147" y="693276"/>
                  </a:lnTo>
                  <a:lnTo>
                    <a:pt x="386049" y="656669"/>
                  </a:lnTo>
                  <a:lnTo>
                    <a:pt x="415873" y="620838"/>
                  </a:lnTo>
                  <a:lnTo>
                    <a:pt x="446600" y="585803"/>
                  </a:lnTo>
                  <a:lnTo>
                    <a:pt x="478213" y="551580"/>
                  </a:lnTo>
                  <a:lnTo>
                    <a:pt x="510693" y="518189"/>
                  </a:lnTo>
                  <a:lnTo>
                    <a:pt x="544023" y="485645"/>
                  </a:lnTo>
                  <a:lnTo>
                    <a:pt x="578185" y="453969"/>
                  </a:lnTo>
                  <a:lnTo>
                    <a:pt x="613161" y="423176"/>
                  </a:lnTo>
                  <a:lnTo>
                    <a:pt x="648934" y="393285"/>
                  </a:lnTo>
                  <a:lnTo>
                    <a:pt x="685485" y="364315"/>
                  </a:lnTo>
                  <a:lnTo>
                    <a:pt x="722797" y="336282"/>
                  </a:lnTo>
                  <a:lnTo>
                    <a:pt x="760851" y="309204"/>
                  </a:lnTo>
                  <a:lnTo>
                    <a:pt x="799631" y="283100"/>
                  </a:lnTo>
                  <a:lnTo>
                    <a:pt x="839118" y="257987"/>
                  </a:lnTo>
                  <a:lnTo>
                    <a:pt x="879294" y="233883"/>
                  </a:lnTo>
                  <a:lnTo>
                    <a:pt x="920142" y="210806"/>
                  </a:lnTo>
                  <a:lnTo>
                    <a:pt x="961643" y="188774"/>
                  </a:lnTo>
                  <a:lnTo>
                    <a:pt x="1003780" y="167804"/>
                  </a:lnTo>
                  <a:lnTo>
                    <a:pt x="1046536" y="147915"/>
                  </a:lnTo>
                  <a:lnTo>
                    <a:pt x="1089891" y="129124"/>
                  </a:lnTo>
                  <a:lnTo>
                    <a:pt x="1133829" y="111448"/>
                  </a:lnTo>
                  <a:lnTo>
                    <a:pt x="1178332" y="94907"/>
                  </a:lnTo>
                  <a:lnTo>
                    <a:pt x="1223381" y="79517"/>
                  </a:lnTo>
                  <a:lnTo>
                    <a:pt x="1268959" y="65297"/>
                  </a:lnTo>
                  <a:lnTo>
                    <a:pt x="1315048" y="52264"/>
                  </a:lnTo>
                  <a:lnTo>
                    <a:pt x="1361631" y="40436"/>
                  </a:lnTo>
                  <a:lnTo>
                    <a:pt x="1408689" y="29832"/>
                  </a:lnTo>
                  <a:lnTo>
                    <a:pt x="1456204" y="20468"/>
                  </a:lnTo>
                  <a:lnTo>
                    <a:pt x="1504159" y="12363"/>
                  </a:lnTo>
                  <a:lnTo>
                    <a:pt x="1552536" y="5534"/>
                  </a:lnTo>
                  <a:lnTo>
                    <a:pt x="1601317"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60" name="Google Shape;2960;p53"/>
            <p:cNvSpPr/>
            <p:nvPr/>
          </p:nvSpPr>
          <p:spPr>
            <a:xfrm>
              <a:off x="3017140" y="1374775"/>
              <a:ext cx="62864" cy="796925"/>
            </a:xfrm>
            <a:custGeom>
              <a:avLst/>
              <a:gdLst/>
              <a:ahLst/>
              <a:cxnLst/>
              <a:rect l="l" t="t" r="r" b="b"/>
              <a:pathLst>
                <a:path w="62864" h="796925" extrusionOk="0">
                  <a:moveTo>
                    <a:pt x="62476" y="796805"/>
                  </a:moveTo>
                  <a:lnTo>
                    <a:pt x="0"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61" name="Google Shape;2961;p53"/>
            <p:cNvSpPr/>
            <p:nvPr/>
          </p:nvSpPr>
          <p:spPr>
            <a:xfrm>
              <a:off x="460375" y="3631904"/>
              <a:ext cx="1016635" cy="104775"/>
            </a:xfrm>
            <a:custGeom>
              <a:avLst/>
              <a:gdLst/>
              <a:ahLst/>
              <a:cxnLst/>
              <a:rect l="l" t="t" r="r" b="b"/>
              <a:pathLst>
                <a:path w="1016635" h="104775" extrusionOk="0">
                  <a:moveTo>
                    <a:pt x="1016236" y="104666"/>
                  </a:moveTo>
                  <a:lnTo>
                    <a:pt x="0"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962" name="Google Shape;2962;p53"/>
            <p:cNvPicPr preferRelativeResize="0"/>
            <p:nvPr/>
          </p:nvPicPr>
          <p:blipFill rotWithShape="1">
            <a:blip r:embed="rId4">
              <a:alphaModFix/>
            </a:blip>
            <a:srcRect/>
            <a:stretch/>
          </p:blipFill>
          <p:spPr>
            <a:xfrm>
              <a:off x="2540901" y="4365716"/>
              <a:ext cx="136639" cy="136651"/>
            </a:xfrm>
            <a:prstGeom prst="rect">
              <a:avLst/>
            </a:prstGeom>
            <a:noFill/>
            <a:ln>
              <a:noFill/>
            </a:ln>
          </p:spPr>
        </p:pic>
      </p:grpSp>
      <p:sp>
        <p:nvSpPr>
          <p:cNvPr id="2963" name="Google Shape;2963;p53"/>
          <p:cNvSpPr txBox="1"/>
          <p:nvPr/>
        </p:nvSpPr>
        <p:spPr>
          <a:xfrm>
            <a:off x="2421906" y="3187525"/>
            <a:ext cx="222000" cy="1200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grpSp>
        <p:nvGrpSpPr>
          <p:cNvPr id="2964" name="Google Shape;2964;p53"/>
          <p:cNvGrpSpPr/>
          <p:nvPr/>
        </p:nvGrpSpPr>
        <p:grpSpPr>
          <a:xfrm>
            <a:off x="2427042" y="2493430"/>
            <a:ext cx="1599973" cy="1238998"/>
            <a:chOff x="2572542" y="3670505"/>
            <a:chExt cx="1599973" cy="1238998"/>
          </a:xfrm>
        </p:grpSpPr>
        <p:pic>
          <p:nvPicPr>
            <p:cNvPr id="2965" name="Google Shape;2965;p53"/>
            <p:cNvPicPr preferRelativeResize="0"/>
            <p:nvPr/>
          </p:nvPicPr>
          <p:blipFill rotWithShape="1">
            <a:blip r:embed="rId5">
              <a:alphaModFix/>
            </a:blip>
            <a:srcRect/>
            <a:stretch/>
          </p:blipFill>
          <p:spPr>
            <a:xfrm>
              <a:off x="4035864" y="4772864"/>
              <a:ext cx="136651" cy="136639"/>
            </a:xfrm>
            <a:prstGeom prst="rect">
              <a:avLst/>
            </a:prstGeom>
            <a:noFill/>
            <a:ln>
              <a:noFill/>
            </a:ln>
          </p:spPr>
        </p:pic>
        <p:pic>
          <p:nvPicPr>
            <p:cNvPr id="2966" name="Google Shape;2966;p53"/>
            <p:cNvPicPr preferRelativeResize="0"/>
            <p:nvPr/>
          </p:nvPicPr>
          <p:blipFill rotWithShape="1">
            <a:blip r:embed="rId6">
              <a:alphaModFix/>
            </a:blip>
            <a:srcRect/>
            <a:stretch/>
          </p:blipFill>
          <p:spPr>
            <a:xfrm>
              <a:off x="2572542" y="3670505"/>
              <a:ext cx="142976" cy="142989"/>
            </a:xfrm>
            <a:prstGeom prst="rect">
              <a:avLst/>
            </a:prstGeom>
            <a:noFill/>
            <a:ln>
              <a:noFill/>
            </a:ln>
          </p:spPr>
        </p:pic>
      </p:grpSp>
      <p:sp>
        <p:nvSpPr>
          <p:cNvPr id="2967" name="Google Shape;2967;p53"/>
          <p:cNvSpPr txBox="1"/>
          <p:nvPr/>
        </p:nvSpPr>
        <p:spPr>
          <a:xfrm>
            <a:off x="2456692" y="2495500"/>
            <a:ext cx="273600" cy="1200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2968" name="Google Shape;2968;p53"/>
          <p:cNvPicPr preferRelativeResize="0"/>
          <p:nvPr/>
        </p:nvPicPr>
        <p:blipFill rotWithShape="1">
          <a:blip r:embed="rId7">
            <a:alphaModFix/>
          </a:blip>
          <a:srcRect/>
          <a:stretch/>
        </p:blipFill>
        <p:spPr>
          <a:xfrm>
            <a:off x="3065560" y="3486320"/>
            <a:ext cx="142989" cy="142976"/>
          </a:xfrm>
          <a:prstGeom prst="rect">
            <a:avLst/>
          </a:prstGeom>
          <a:noFill/>
          <a:ln>
            <a:noFill/>
          </a:ln>
        </p:spPr>
      </p:pic>
      <p:sp>
        <p:nvSpPr>
          <p:cNvPr id="2969" name="Google Shape;2969;p53"/>
          <p:cNvSpPr txBox="1"/>
          <p:nvPr/>
        </p:nvSpPr>
        <p:spPr>
          <a:xfrm>
            <a:off x="3077049" y="3489475"/>
            <a:ext cx="1431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2970" name="Google Shape;2970;p53"/>
          <p:cNvPicPr preferRelativeResize="0"/>
          <p:nvPr/>
        </p:nvPicPr>
        <p:blipFill rotWithShape="1">
          <a:blip r:embed="rId8">
            <a:alphaModFix/>
          </a:blip>
          <a:srcRect/>
          <a:stretch/>
        </p:blipFill>
        <p:spPr>
          <a:xfrm>
            <a:off x="3731095" y="3549264"/>
            <a:ext cx="127330" cy="127330"/>
          </a:xfrm>
          <a:prstGeom prst="rect">
            <a:avLst/>
          </a:prstGeom>
          <a:noFill/>
          <a:ln>
            <a:noFill/>
          </a:ln>
        </p:spPr>
      </p:pic>
      <p:sp>
        <p:nvSpPr>
          <p:cNvPr id="2971" name="Google Shape;2971;p53"/>
          <p:cNvSpPr txBox="1"/>
          <p:nvPr/>
        </p:nvSpPr>
        <p:spPr>
          <a:xfrm>
            <a:off x="3730986" y="3526097"/>
            <a:ext cx="332100" cy="173700"/>
          </a:xfrm>
          <a:prstGeom prst="rect">
            <a:avLst/>
          </a:prstGeom>
          <a:noFill/>
          <a:ln>
            <a:noFill/>
          </a:ln>
        </p:spPr>
        <p:txBody>
          <a:bodyPr spcFirstLastPara="1" wrap="square" lIns="0" tIns="12050" rIns="0" bIns="0" anchor="t" anchorCtr="0">
            <a:spAutoFit/>
          </a:bodyPr>
          <a:lstStyle/>
          <a:p>
            <a:pPr marL="38100" lvl="0" indent="0" algn="l" rtl="0">
              <a:lnSpc>
                <a:spcPct val="100000"/>
              </a:lnSpc>
              <a:spcBef>
                <a:spcPts val="0"/>
              </a:spcBef>
              <a:spcAft>
                <a:spcPts val="0"/>
              </a:spcAft>
              <a:buNone/>
            </a:pPr>
            <a:r>
              <a:rPr lang="en" sz="650" b="1">
                <a:latin typeface="Arial"/>
                <a:ea typeface="Arial"/>
                <a:cs typeface="Arial"/>
                <a:sym typeface="Arial"/>
              </a:rPr>
              <a:t>BR </a:t>
            </a:r>
            <a:r>
              <a:rPr lang="en" sz="1050" b="1" baseline="-25000">
                <a:solidFill>
                  <a:srgbClr val="FFFFFF"/>
                </a:solidFill>
                <a:latin typeface="Arial"/>
                <a:ea typeface="Arial"/>
                <a:cs typeface="Arial"/>
                <a:sym typeface="Arial"/>
              </a:rPr>
              <a:t>PU</a:t>
            </a:r>
            <a:endParaRPr sz="1050" baseline="-25000">
              <a:latin typeface="Arial"/>
              <a:ea typeface="Arial"/>
              <a:cs typeface="Arial"/>
              <a:sym typeface="Arial"/>
            </a:endParaRPr>
          </a:p>
        </p:txBody>
      </p:sp>
      <p:pic>
        <p:nvPicPr>
          <p:cNvPr id="2972" name="Google Shape;2972;p53"/>
          <p:cNvPicPr preferRelativeResize="0"/>
          <p:nvPr/>
        </p:nvPicPr>
        <p:blipFill rotWithShape="1">
          <a:blip r:embed="rId9">
            <a:alphaModFix/>
          </a:blip>
          <a:srcRect/>
          <a:stretch/>
        </p:blipFill>
        <p:spPr>
          <a:xfrm>
            <a:off x="3550738" y="1580276"/>
            <a:ext cx="127330" cy="127330"/>
          </a:xfrm>
          <a:prstGeom prst="rect">
            <a:avLst/>
          </a:prstGeom>
          <a:noFill/>
          <a:ln>
            <a:noFill/>
          </a:ln>
        </p:spPr>
      </p:pic>
      <p:sp>
        <p:nvSpPr>
          <p:cNvPr id="2973" name="Google Shape;2973;p53"/>
          <p:cNvSpPr txBox="1"/>
          <p:nvPr/>
        </p:nvSpPr>
        <p:spPr>
          <a:xfrm>
            <a:off x="3569275" y="1575950"/>
            <a:ext cx="1617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2974" name="Google Shape;2974;p53"/>
          <p:cNvPicPr preferRelativeResize="0"/>
          <p:nvPr/>
        </p:nvPicPr>
        <p:blipFill rotWithShape="1">
          <a:blip r:embed="rId8">
            <a:alphaModFix/>
          </a:blip>
          <a:srcRect/>
          <a:stretch/>
        </p:blipFill>
        <p:spPr>
          <a:xfrm>
            <a:off x="2007950" y="2128116"/>
            <a:ext cx="127330" cy="127330"/>
          </a:xfrm>
          <a:prstGeom prst="rect">
            <a:avLst/>
          </a:prstGeom>
          <a:noFill/>
          <a:ln>
            <a:noFill/>
          </a:ln>
        </p:spPr>
      </p:pic>
      <p:sp>
        <p:nvSpPr>
          <p:cNvPr id="2975" name="Google Shape;2975;p53"/>
          <p:cNvSpPr txBox="1"/>
          <p:nvPr/>
        </p:nvSpPr>
        <p:spPr>
          <a:xfrm>
            <a:off x="2029727" y="2124050"/>
            <a:ext cx="1431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976" name="Google Shape;2976;p53"/>
          <p:cNvPicPr preferRelativeResize="0"/>
          <p:nvPr/>
        </p:nvPicPr>
        <p:blipFill rotWithShape="1">
          <a:blip r:embed="rId10">
            <a:alphaModFix/>
          </a:blip>
          <a:srcRect/>
          <a:stretch/>
        </p:blipFill>
        <p:spPr>
          <a:xfrm>
            <a:off x="2125455" y="3065023"/>
            <a:ext cx="127330" cy="127330"/>
          </a:xfrm>
          <a:prstGeom prst="rect">
            <a:avLst/>
          </a:prstGeom>
          <a:noFill/>
          <a:ln>
            <a:noFill/>
          </a:ln>
        </p:spPr>
      </p:pic>
      <p:sp>
        <p:nvSpPr>
          <p:cNvPr id="2977" name="Google Shape;2977;p53"/>
          <p:cNvSpPr txBox="1"/>
          <p:nvPr/>
        </p:nvSpPr>
        <p:spPr>
          <a:xfrm>
            <a:off x="2147181" y="3060700"/>
            <a:ext cx="2220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2978" name="Google Shape;2978;p53"/>
          <p:cNvPicPr preferRelativeResize="0"/>
          <p:nvPr/>
        </p:nvPicPr>
        <p:blipFill rotWithShape="1">
          <a:blip r:embed="rId10">
            <a:alphaModFix/>
          </a:blip>
          <a:srcRect/>
          <a:stretch/>
        </p:blipFill>
        <p:spPr>
          <a:xfrm>
            <a:off x="693889" y="2355523"/>
            <a:ext cx="127330" cy="127330"/>
          </a:xfrm>
          <a:prstGeom prst="rect">
            <a:avLst/>
          </a:prstGeom>
          <a:noFill/>
          <a:ln>
            <a:noFill/>
          </a:ln>
        </p:spPr>
      </p:pic>
      <p:sp>
        <p:nvSpPr>
          <p:cNvPr id="2979" name="Google Shape;2979;p53"/>
          <p:cNvSpPr txBox="1"/>
          <p:nvPr/>
        </p:nvSpPr>
        <p:spPr>
          <a:xfrm>
            <a:off x="720174" y="2354600"/>
            <a:ext cx="1431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pic>
        <p:nvPicPr>
          <p:cNvPr id="2980" name="Google Shape;2980;p53"/>
          <p:cNvPicPr preferRelativeResize="0"/>
          <p:nvPr/>
        </p:nvPicPr>
        <p:blipFill rotWithShape="1">
          <a:blip r:embed="rId9">
            <a:alphaModFix/>
          </a:blip>
          <a:srcRect/>
          <a:stretch/>
        </p:blipFill>
        <p:spPr>
          <a:xfrm>
            <a:off x="860440" y="609639"/>
            <a:ext cx="127330" cy="127330"/>
          </a:xfrm>
          <a:prstGeom prst="rect">
            <a:avLst/>
          </a:prstGeom>
          <a:noFill/>
          <a:ln>
            <a:noFill/>
          </a:ln>
        </p:spPr>
      </p:pic>
      <p:sp>
        <p:nvSpPr>
          <p:cNvPr id="2981" name="Google Shape;2981;p53"/>
          <p:cNvSpPr txBox="1"/>
          <p:nvPr/>
        </p:nvSpPr>
        <p:spPr>
          <a:xfrm>
            <a:off x="880369" y="608725"/>
            <a:ext cx="1431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p:txBody>
      </p:sp>
      <p:pic>
        <p:nvPicPr>
          <p:cNvPr id="2982" name="Google Shape;2982;p53"/>
          <p:cNvPicPr preferRelativeResize="0"/>
          <p:nvPr/>
        </p:nvPicPr>
        <p:blipFill rotWithShape="1">
          <a:blip r:embed="rId9">
            <a:alphaModFix/>
          </a:blip>
          <a:srcRect/>
          <a:stretch/>
        </p:blipFill>
        <p:spPr>
          <a:xfrm>
            <a:off x="2730202" y="284566"/>
            <a:ext cx="127330" cy="127330"/>
          </a:xfrm>
          <a:prstGeom prst="rect">
            <a:avLst/>
          </a:prstGeom>
          <a:noFill/>
          <a:ln>
            <a:noFill/>
          </a:ln>
        </p:spPr>
      </p:pic>
      <p:sp>
        <p:nvSpPr>
          <p:cNvPr id="2983" name="Google Shape;2983;p53"/>
          <p:cNvSpPr txBox="1"/>
          <p:nvPr/>
        </p:nvSpPr>
        <p:spPr>
          <a:xfrm>
            <a:off x="2750150" y="283650"/>
            <a:ext cx="222000" cy="112200"/>
          </a:xfrm>
          <a:prstGeom prst="rect">
            <a:avLst/>
          </a:prstGeom>
          <a:noFill/>
          <a:ln>
            <a:noFill/>
          </a:ln>
        </p:spPr>
        <p:txBody>
          <a:bodyPr spcFirstLastPara="1" wrap="square" lIns="0" tIns="1205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grpSp>
        <p:nvGrpSpPr>
          <p:cNvPr id="2984" name="Google Shape;2984;p53"/>
          <p:cNvGrpSpPr/>
          <p:nvPr/>
        </p:nvGrpSpPr>
        <p:grpSpPr>
          <a:xfrm>
            <a:off x="4588514" y="197670"/>
            <a:ext cx="3702552" cy="3649222"/>
            <a:chOff x="700646" y="1374775"/>
            <a:chExt cx="3879862" cy="3803650"/>
          </a:xfrm>
        </p:grpSpPr>
        <p:sp>
          <p:nvSpPr>
            <p:cNvPr id="2985" name="Google Shape;2985;p53"/>
            <p:cNvSpPr/>
            <p:nvPr/>
          </p:nvSpPr>
          <p:spPr>
            <a:xfrm>
              <a:off x="700658" y="1374775"/>
              <a:ext cx="3879850" cy="3803650"/>
            </a:xfrm>
            <a:custGeom>
              <a:avLst/>
              <a:gdLst/>
              <a:ahLst/>
              <a:cxnLst/>
              <a:rect l="l" t="t" r="r" b="b"/>
              <a:pathLst>
                <a:path w="3879850" h="3803650" extrusionOk="0">
                  <a:moveTo>
                    <a:pt x="3879850" y="0"/>
                  </a:moveTo>
                  <a:lnTo>
                    <a:pt x="0" y="0"/>
                  </a:lnTo>
                  <a:lnTo>
                    <a:pt x="0" y="3803650"/>
                  </a:lnTo>
                  <a:lnTo>
                    <a:pt x="3879850" y="38036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86" name="Google Shape;2986;p53"/>
            <p:cNvSpPr/>
            <p:nvPr/>
          </p:nvSpPr>
          <p:spPr>
            <a:xfrm>
              <a:off x="700658" y="1374775"/>
              <a:ext cx="3714115" cy="3754120"/>
            </a:xfrm>
            <a:custGeom>
              <a:avLst/>
              <a:gdLst/>
              <a:ahLst/>
              <a:cxnLst/>
              <a:rect l="l" t="t" r="r" b="b"/>
              <a:pathLst>
                <a:path w="3714115" h="3754120" extrusionOk="0">
                  <a:moveTo>
                    <a:pt x="3706287" y="3563938"/>
                  </a:moveTo>
                  <a:lnTo>
                    <a:pt x="3223976" y="3563938"/>
                  </a:lnTo>
                  <a:lnTo>
                    <a:pt x="3239439" y="3608671"/>
                  </a:lnTo>
                  <a:lnTo>
                    <a:pt x="3262833" y="3649184"/>
                  </a:lnTo>
                  <a:lnTo>
                    <a:pt x="3293181" y="3684411"/>
                  </a:lnTo>
                  <a:lnTo>
                    <a:pt x="3329557" y="3713424"/>
                  </a:lnTo>
                  <a:lnTo>
                    <a:pt x="3371032" y="3735295"/>
                  </a:lnTo>
                  <a:lnTo>
                    <a:pt x="3416679" y="3749098"/>
                  </a:lnTo>
                  <a:lnTo>
                    <a:pt x="3465571" y="3753905"/>
                  </a:lnTo>
                  <a:lnTo>
                    <a:pt x="3510245" y="3749900"/>
                  </a:lnTo>
                  <a:lnTo>
                    <a:pt x="3552293" y="3738355"/>
                  </a:lnTo>
                  <a:lnTo>
                    <a:pt x="3591012" y="3719971"/>
                  </a:lnTo>
                  <a:lnTo>
                    <a:pt x="3625700" y="3695450"/>
                  </a:lnTo>
                  <a:lnTo>
                    <a:pt x="3655655" y="3665493"/>
                  </a:lnTo>
                  <a:lnTo>
                    <a:pt x="3680176" y="3630803"/>
                  </a:lnTo>
                  <a:lnTo>
                    <a:pt x="3698560" y="3592082"/>
                  </a:lnTo>
                  <a:lnTo>
                    <a:pt x="3706287" y="3563938"/>
                  </a:lnTo>
                  <a:close/>
                </a:path>
                <a:path w="3714115" h="3754120" extrusionOk="0">
                  <a:moveTo>
                    <a:pt x="1078703" y="3445981"/>
                  </a:moveTo>
                  <a:lnTo>
                    <a:pt x="0" y="3445981"/>
                  </a:lnTo>
                  <a:lnTo>
                    <a:pt x="0" y="3563938"/>
                  </a:lnTo>
                  <a:lnTo>
                    <a:pt x="3223976" y="3563938"/>
                  </a:lnTo>
                  <a:lnTo>
                    <a:pt x="3223928" y="3563798"/>
                  </a:lnTo>
                  <a:lnTo>
                    <a:pt x="3706325" y="3563798"/>
                  </a:lnTo>
                  <a:lnTo>
                    <a:pt x="3710105" y="3550031"/>
                  </a:lnTo>
                  <a:lnTo>
                    <a:pt x="3714110" y="3505353"/>
                  </a:lnTo>
                  <a:lnTo>
                    <a:pt x="3709286" y="3456384"/>
                  </a:lnTo>
                  <a:lnTo>
                    <a:pt x="3707219" y="3449562"/>
                  </a:lnTo>
                  <a:lnTo>
                    <a:pt x="1080142" y="3449562"/>
                  </a:lnTo>
                  <a:lnTo>
                    <a:pt x="1078703" y="3445981"/>
                  </a:lnTo>
                  <a:close/>
                </a:path>
                <a:path w="3714115" h="3754120" extrusionOk="0">
                  <a:moveTo>
                    <a:pt x="2702402" y="984848"/>
                  </a:moveTo>
                  <a:lnTo>
                    <a:pt x="2649440" y="985562"/>
                  </a:lnTo>
                  <a:lnTo>
                    <a:pt x="2651414" y="985562"/>
                  </a:lnTo>
                  <a:lnTo>
                    <a:pt x="2605591" y="987458"/>
                  </a:lnTo>
                  <a:lnTo>
                    <a:pt x="2557689" y="990697"/>
                  </a:lnTo>
                  <a:lnTo>
                    <a:pt x="2510145" y="995201"/>
                  </a:lnTo>
                  <a:lnTo>
                    <a:pt x="2462975" y="1000955"/>
                  </a:lnTo>
                  <a:lnTo>
                    <a:pt x="2416197" y="1007942"/>
                  </a:lnTo>
                  <a:lnTo>
                    <a:pt x="2369828" y="1016144"/>
                  </a:lnTo>
                  <a:lnTo>
                    <a:pt x="2323884" y="1025545"/>
                  </a:lnTo>
                  <a:lnTo>
                    <a:pt x="2278381" y="1036128"/>
                  </a:lnTo>
                  <a:lnTo>
                    <a:pt x="2233338" y="1047877"/>
                  </a:lnTo>
                  <a:lnTo>
                    <a:pt x="2188770" y="1060774"/>
                  </a:lnTo>
                  <a:lnTo>
                    <a:pt x="2144695" y="1074802"/>
                  </a:lnTo>
                  <a:lnTo>
                    <a:pt x="2101129" y="1089946"/>
                  </a:lnTo>
                  <a:lnTo>
                    <a:pt x="2058090" y="1106187"/>
                  </a:lnTo>
                  <a:lnTo>
                    <a:pt x="2015593" y="1123510"/>
                  </a:lnTo>
                  <a:lnTo>
                    <a:pt x="1973656" y="1141897"/>
                  </a:lnTo>
                  <a:lnTo>
                    <a:pt x="1932295" y="1161331"/>
                  </a:lnTo>
                  <a:lnTo>
                    <a:pt x="1891528" y="1181796"/>
                  </a:lnTo>
                  <a:lnTo>
                    <a:pt x="1851372" y="1203275"/>
                  </a:lnTo>
                  <a:lnTo>
                    <a:pt x="1811842" y="1225752"/>
                  </a:lnTo>
                  <a:lnTo>
                    <a:pt x="1772956" y="1249208"/>
                  </a:lnTo>
                  <a:lnTo>
                    <a:pt x="1734731" y="1273628"/>
                  </a:lnTo>
                  <a:lnTo>
                    <a:pt x="1697183" y="1298994"/>
                  </a:lnTo>
                  <a:lnTo>
                    <a:pt x="1660330" y="1325290"/>
                  </a:lnTo>
                  <a:lnTo>
                    <a:pt x="1624188" y="1352500"/>
                  </a:lnTo>
                  <a:lnTo>
                    <a:pt x="1588774" y="1380605"/>
                  </a:lnTo>
                  <a:lnTo>
                    <a:pt x="1554105" y="1409590"/>
                  </a:lnTo>
                  <a:lnTo>
                    <a:pt x="1520197" y="1439437"/>
                  </a:lnTo>
                  <a:lnTo>
                    <a:pt x="1487068" y="1470130"/>
                  </a:lnTo>
                  <a:lnTo>
                    <a:pt x="1454734" y="1501652"/>
                  </a:lnTo>
                  <a:lnTo>
                    <a:pt x="1423212" y="1533986"/>
                  </a:lnTo>
                  <a:lnTo>
                    <a:pt x="1392519" y="1567115"/>
                  </a:lnTo>
                  <a:lnTo>
                    <a:pt x="1362671" y="1601022"/>
                  </a:lnTo>
                  <a:lnTo>
                    <a:pt x="1333686" y="1635692"/>
                  </a:lnTo>
                  <a:lnTo>
                    <a:pt x="1305581" y="1671105"/>
                  </a:lnTo>
                  <a:lnTo>
                    <a:pt x="1278371" y="1707247"/>
                  </a:lnTo>
                  <a:lnTo>
                    <a:pt x="1252075" y="1744100"/>
                  </a:lnTo>
                  <a:lnTo>
                    <a:pt x="1226709" y="1781648"/>
                  </a:lnTo>
                  <a:lnTo>
                    <a:pt x="1202289" y="1819873"/>
                  </a:lnTo>
                  <a:lnTo>
                    <a:pt x="1178832" y="1858758"/>
                  </a:lnTo>
                  <a:lnTo>
                    <a:pt x="1156356" y="1898287"/>
                  </a:lnTo>
                  <a:lnTo>
                    <a:pt x="1134877" y="1938444"/>
                  </a:lnTo>
                  <a:lnTo>
                    <a:pt x="1114412" y="1979211"/>
                  </a:lnTo>
                  <a:lnTo>
                    <a:pt x="1094977" y="2020571"/>
                  </a:lnTo>
                  <a:lnTo>
                    <a:pt x="1076590" y="2062507"/>
                  </a:lnTo>
                  <a:lnTo>
                    <a:pt x="1059267" y="2105004"/>
                  </a:lnTo>
                  <a:lnTo>
                    <a:pt x="1043026" y="2148043"/>
                  </a:lnTo>
                  <a:lnTo>
                    <a:pt x="1027883" y="2191608"/>
                  </a:lnTo>
                  <a:lnTo>
                    <a:pt x="1013854" y="2235683"/>
                  </a:lnTo>
                  <a:lnTo>
                    <a:pt x="1000957" y="2280251"/>
                  </a:lnTo>
                  <a:lnTo>
                    <a:pt x="989209" y="2325293"/>
                  </a:lnTo>
                  <a:lnTo>
                    <a:pt x="978625" y="2370795"/>
                  </a:lnTo>
                  <a:lnTo>
                    <a:pt x="969224" y="2416739"/>
                  </a:lnTo>
                  <a:lnTo>
                    <a:pt x="961022" y="2463108"/>
                  </a:lnTo>
                  <a:lnTo>
                    <a:pt x="954035" y="2509885"/>
                  </a:lnTo>
                  <a:lnTo>
                    <a:pt x="948282" y="2557054"/>
                  </a:lnTo>
                  <a:lnTo>
                    <a:pt x="943777" y="2604598"/>
                  </a:lnTo>
                  <a:lnTo>
                    <a:pt x="940539" y="2652500"/>
                  </a:lnTo>
                  <a:lnTo>
                    <a:pt x="938583" y="2700742"/>
                  </a:lnTo>
                  <a:lnTo>
                    <a:pt x="937928" y="2749309"/>
                  </a:lnTo>
                  <a:lnTo>
                    <a:pt x="938733" y="2803127"/>
                  </a:lnTo>
                  <a:lnTo>
                    <a:pt x="941125" y="2856369"/>
                  </a:lnTo>
                  <a:lnTo>
                    <a:pt x="945066" y="2909033"/>
                  </a:lnTo>
                  <a:lnTo>
                    <a:pt x="950520" y="2961117"/>
                  </a:lnTo>
                  <a:lnTo>
                    <a:pt x="957449" y="3012619"/>
                  </a:lnTo>
                  <a:lnTo>
                    <a:pt x="965818" y="3063536"/>
                  </a:lnTo>
                  <a:lnTo>
                    <a:pt x="975588" y="3113866"/>
                  </a:lnTo>
                  <a:lnTo>
                    <a:pt x="986724" y="3163607"/>
                  </a:lnTo>
                  <a:lnTo>
                    <a:pt x="999187" y="3212757"/>
                  </a:lnTo>
                  <a:lnTo>
                    <a:pt x="1012943" y="3261314"/>
                  </a:lnTo>
                  <a:lnTo>
                    <a:pt x="1027953" y="3309275"/>
                  </a:lnTo>
                  <a:lnTo>
                    <a:pt x="1044181" y="3356638"/>
                  </a:lnTo>
                  <a:lnTo>
                    <a:pt x="1061589" y="3403401"/>
                  </a:lnTo>
                  <a:lnTo>
                    <a:pt x="1080142" y="3449562"/>
                  </a:lnTo>
                  <a:lnTo>
                    <a:pt x="1079469" y="3445981"/>
                  </a:lnTo>
                  <a:lnTo>
                    <a:pt x="3706134" y="3445981"/>
                  </a:lnTo>
                  <a:lnTo>
                    <a:pt x="3673495" y="3369149"/>
                  </a:lnTo>
                  <a:lnTo>
                    <a:pt x="3644392" y="3332747"/>
                  </a:lnTo>
                  <a:lnTo>
                    <a:pt x="3609059" y="3302397"/>
                  </a:lnTo>
                  <a:lnTo>
                    <a:pt x="3568428" y="3279032"/>
                  </a:lnTo>
                  <a:lnTo>
                    <a:pt x="3524357" y="3263901"/>
                  </a:lnTo>
                  <a:lnTo>
                    <a:pt x="3522568" y="3263901"/>
                  </a:lnTo>
                  <a:lnTo>
                    <a:pt x="3522690" y="2652500"/>
                  </a:lnTo>
                  <a:lnTo>
                    <a:pt x="3522816" y="2020571"/>
                  </a:lnTo>
                  <a:lnTo>
                    <a:pt x="3522938" y="1409590"/>
                  </a:lnTo>
                  <a:lnTo>
                    <a:pt x="3522994" y="1131139"/>
                  </a:lnTo>
                  <a:lnTo>
                    <a:pt x="3405398" y="1131139"/>
                  </a:lnTo>
                  <a:lnTo>
                    <a:pt x="3405398" y="1128254"/>
                  </a:lnTo>
                  <a:lnTo>
                    <a:pt x="3360723" y="1109758"/>
                  </a:lnTo>
                  <a:lnTo>
                    <a:pt x="3312233" y="1090989"/>
                  </a:lnTo>
                  <a:lnTo>
                    <a:pt x="3264191" y="1073791"/>
                  </a:lnTo>
                  <a:lnTo>
                    <a:pt x="3216377" y="1058152"/>
                  </a:lnTo>
                  <a:lnTo>
                    <a:pt x="3168572" y="1044060"/>
                  </a:lnTo>
                  <a:lnTo>
                    <a:pt x="3120554" y="1031504"/>
                  </a:lnTo>
                  <a:lnTo>
                    <a:pt x="3072106" y="1020469"/>
                  </a:lnTo>
                  <a:lnTo>
                    <a:pt x="3023005" y="1010946"/>
                  </a:lnTo>
                  <a:lnTo>
                    <a:pt x="2973033" y="1002921"/>
                  </a:lnTo>
                  <a:lnTo>
                    <a:pt x="2921970" y="996382"/>
                  </a:lnTo>
                  <a:lnTo>
                    <a:pt x="2869595" y="991318"/>
                  </a:lnTo>
                  <a:lnTo>
                    <a:pt x="2815688" y="987715"/>
                  </a:lnTo>
                  <a:lnTo>
                    <a:pt x="2760031" y="985562"/>
                  </a:lnTo>
                  <a:lnTo>
                    <a:pt x="2702402" y="984848"/>
                  </a:lnTo>
                  <a:close/>
                </a:path>
                <a:path w="3714115" h="3754120" extrusionOk="0">
                  <a:moveTo>
                    <a:pt x="3706134" y="3445981"/>
                  </a:moveTo>
                  <a:lnTo>
                    <a:pt x="1079469" y="3445981"/>
                  </a:lnTo>
                  <a:lnTo>
                    <a:pt x="1080142" y="3449562"/>
                  </a:lnTo>
                  <a:lnTo>
                    <a:pt x="3707219" y="3449562"/>
                  </a:lnTo>
                  <a:lnTo>
                    <a:pt x="3706134" y="3445981"/>
                  </a:lnTo>
                  <a:close/>
                </a:path>
                <a:path w="3714115" h="3754120" extrusionOk="0">
                  <a:moveTo>
                    <a:pt x="3523432" y="3263583"/>
                  </a:moveTo>
                  <a:lnTo>
                    <a:pt x="3522568" y="3263901"/>
                  </a:lnTo>
                  <a:lnTo>
                    <a:pt x="3524357" y="3263901"/>
                  </a:lnTo>
                  <a:lnTo>
                    <a:pt x="3523432" y="3263583"/>
                  </a:lnTo>
                  <a:close/>
                </a:path>
                <a:path w="3714115" h="3754120" extrusionOk="0">
                  <a:moveTo>
                    <a:pt x="3405398" y="1128254"/>
                  </a:moveTo>
                  <a:lnTo>
                    <a:pt x="3405398" y="1131139"/>
                  </a:lnTo>
                  <a:lnTo>
                    <a:pt x="3409881" y="1130110"/>
                  </a:lnTo>
                  <a:lnTo>
                    <a:pt x="3405398" y="1128254"/>
                  </a:lnTo>
                  <a:close/>
                </a:path>
                <a:path w="3714115" h="3754120" extrusionOk="0">
                  <a:moveTo>
                    <a:pt x="3523219" y="0"/>
                  </a:moveTo>
                  <a:lnTo>
                    <a:pt x="3405398" y="0"/>
                  </a:lnTo>
                  <a:lnTo>
                    <a:pt x="3405398" y="1128254"/>
                  </a:lnTo>
                  <a:lnTo>
                    <a:pt x="3409881" y="1130110"/>
                  </a:lnTo>
                  <a:lnTo>
                    <a:pt x="3405398" y="1131139"/>
                  </a:lnTo>
                  <a:lnTo>
                    <a:pt x="3522994" y="1131139"/>
                  </a:lnTo>
                  <a:lnTo>
                    <a:pt x="3523219"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87" name="Google Shape;2987;p53"/>
            <p:cNvSpPr/>
            <p:nvPr/>
          </p:nvSpPr>
          <p:spPr>
            <a:xfrm>
              <a:off x="2500528" y="4830178"/>
              <a:ext cx="50164" cy="50164"/>
            </a:xfrm>
            <a:custGeom>
              <a:avLst/>
              <a:gdLst/>
              <a:ahLst/>
              <a:cxnLst/>
              <a:rect l="l" t="t" r="r" b="b"/>
              <a:pathLst>
                <a:path w="50164" h="50164" extrusionOk="0">
                  <a:moveTo>
                    <a:pt x="49771" y="0"/>
                  </a:moveTo>
                  <a:lnTo>
                    <a:pt x="0" y="0"/>
                  </a:lnTo>
                  <a:lnTo>
                    <a:pt x="0" y="49771"/>
                  </a:lnTo>
                  <a:lnTo>
                    <a:pt x="49771" y="49771"/>
                  </a:lnTo>
                  <a:lnTo>
                    <a:pt x="4977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88" name="Google Shape;2988;p53"/>
            <p:cNvSpPr/>
            <p:nvPr/>
          </p:nvSpPr>
          <p:spPr>
            <a:xfrm>
              <a:off x="2559928" y="3272697"/>
              <a:ext cx="1547495" cy="1549400"/>
            </a:xfrm>
            <a:custGeom>
              <a:avLst/>
              <a:gdLst/>
              <a:ahLst/>
              <a:cxnLst/>
              <a:rect l="l" t="t" r="r" b="b"/>
              <a:pathLst>
                <a:path w="1547495" h="1549400" extrusionOk="0">
                  <a:moveTo>
                    <a:pt x="1363649" y="1548853"/>
                  </a:moveTo>
                  <a:lnTo>
                    <a:pt x="1363242" y="1548853"/>
                  </a:lnTo>
                  <a:lnTo>
                    <a:pt x="1363116" y="1549222"/>
                  </a:lnTo>
                  <a:lnTo>
                    <a:pt x="1363649" y="1548853"/>
                  </a:lnTo>
                  <a:close/>
                </a:path>
                <a:path w="1547495" h="1549400" extrusionOk="0">
                  <a:moveTo>
                    <a:pt x="0" y="184810"/>
                  </a:moveTo>
                  <a:lnTo>
                    <a:pt x="0" y="1364493"/>
                  </a:lnTo>
                  <a:lnTo>
                    <a:pt x="43420" y="1379061"/>
                  </a:lnTo>
                  <a:lnTo>
                    <a:pt x="83348" y="1401349"/>
                  </a:lnTo>
                  <a:lnTo>
                    <a:pt x="118348" y="1430305"/>
                  </a:lnTo>
                  <a:lnTo>
                    <a:pt x="147567" y="1465079"/>
                  </a:lnTo>
                  <a:lnTo>
                    <a:pt x="170153" y="1504815"/>
                  </a:lnTo>
                  <a:lnTo>
                    <a:pt x="185254" y="1548663"/>
                  </a:lnTo>
                  <a:lnTo>
                    <a:pt x="185254" y="1548853"/>
                  </a:lnTo>
                  <a:lnTo>
                    <a:pt x="1363242" y="1548853"/>
                  </a:lnTo>
                  <a:lnTo>
                    <a:pt x="1377926" y="1505979"/>
                  </a:lnTo>
                  <a:lnTo>
                    <a:pt x="1400063" y="1466745"/>
                  </a:lnTo>
                  <a:lnTo>
                    <a:pt x="1428700" y="1432344"/>
                  </a:lnTo>
                  <a:lnTo>
                    <a:pt x="1463011" y="1403603"/>
                  </a:lnTo>
                  <a:lnTo>
                    <a:pt x="1502169" y="1381348"/>
                  </a:lnTo>
                  <a:lnTo>
                    <a:pt x="1545348" y="1366405"/>
                  </a:lnTo>
                  <a:lnTo>
                    <a:pt x="1546923" y="1365592"/>
                  </a:lnTo>
                  <a:lnTo>
                    <a:pt x="1546923" y="186791"/>
                  </a:lnTo>
                  <a:lnTo>
                    <a:pt x="1546048" y="186397"/>
                  </a:lnTo>
                  <a:lnTo>
                    <a:pt x="190" y="186397"/>
                  </a:lnTo>
                  <a:lnTo>
                    <a:pt x="0" y="184810"/>
                  </a:lnTo>
                  <a:close/>
                </a:path>
                <a:path w="1547495" h="1549400" extrusionOk="0">
                  <a:moveTo>
                    <a:pt x="1367205" y="0"/>
                  </a:moveTo>
                  <a:lnTo>
                    <a:pt x="184454" y="342"/>
                  </a:lnTo>
                  <a:lnTo>
                    <a:pt x="184543" y="558"/>
                  </a:lnTo>
                  <a:lnTo>
                    <a:pt x="169780" y="44563"/>
                  </a:lnTo>
                  <a:lnTo>
                    <a:pt x="147495" y="84491"/>
                  </a:lnTo>
                  <a:lnTo>
                    <a:pt x="118541" y="119491"/>
                  </a:lnTo>
                  <a:lnTo>
                    <a:pt x="83771" y="148710"/>
                  </a:lnTo>
                  <a:lnTo>
                    <a:pt x="44037" y="171296"/>
                  </a:lnTo>
                  <a:lnTo>
                    <a:pt x="190" y="186397"/>
                  </a:lnTo>
                  <a:lnTo>
                    <a:pt x="1546048" y="186397"/>
                  </a:lnTo>
                  <a:lnTo>
                    <a:pt x="1545145" y="185991"/>
                  </a:lnTo>
                  <a:lnTo>
                    <a:pt x="1501763" y="170924"/>
                  </a:lnTo>
                  <a:lnTo>
                    <a:pt x="1463201" y="148415"/>
                  </a:lnTo>
                  <a:lnTo>
                    <a:pt x="1429956" y="119292"/>
                  </a:lnTo>
                  <a:lnTo>
                    <a:pt x="1402608" y="84491"/>
                  </a:lnTo>
                  <a:lnTo>
                    <a:pt x="1381430" y="44563"/>
                  </a:lnTo>
                  <a:lnTo>
                    <a:pt x="1367116" y="558"/>
                  </a:lnTo>
                  <a:lnTo>
                    <a:pt x="1367205"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89" name="Google Shape;2989;p53"/>
            <p:cNvSpPr/>
            <p:nvPr/>
          </p:nvSpPr>
          <p:spPr>
            <a:xfrm>
              <a:off x="3228731" y="3949758"/>
              <a:ext cx="347345" cy="347345"/>
            </a:xfrm>
            <a:custGeom>
              <a:avLst/>
              <a:gdLst/>
              <a:ahLst/>
              <a:cxnLst/>
              <a:rect l="l" t="t" r="r" b="b"/>
              <a:pathLst>
                <a:path w="347345" h="347345" extrusionOk="0">
                  <a:moveTo>
                    <a:pt x="173532" y="0"/>
                  </a:moveTo>
                  <a:lnTo>
                    <a:pt x="127398" y="6199"/>
                  </a:lnTo>
                  <a:lnTo>
                    <a:pt x="85944" y="23693"/>
                  </a:lnTo>
                  <a:lnTo>
                    <a:pt x="50823" y="50830"/>
                  </a:lnTo>
                  <a:lnTo>
                    <a:pt x="23690" y="85953"/>
                  </a:lnTo>
                  <a:lnTo>
                    <a:pt x="6198" y="127410"/>
                  </a:lnTo>
                  <a:lnTo>
                    <a:pt x="0" y="173545"/>
                  </a:lnTo>
                  <a:lnTo>
                    <a:pt x="6198" y="219675"/>
                  </a:lnTo>
                  <a:lnTo>
                    <a:pt x="23690" y="261128"/>
                  </a:lnTo>
                  <a:lnTo>
                    <a:pt x="50823" y="296249"/>
                  </a:lnTo>
                  <a:lnTo>
                    <a:pt x="85944" y="323384"/>
                  </a:lnTo>
                  <a:lnTo>
                    <a:pt x="127398" y="340879"/>
                  </a:lnTo>
                  <a:lnTo>
                    <a:pt x="173532" y="347078"/>
                  </a:lnTo>
                  <a:lnTo>
                    <a:pt x="219667" y="340879"/>
                  </a:lnTo>
                  <a:lnTo>
                    <a:pt x="261121" y="323384"/>
                  </a:lnTo>
                  <a:lnTo>
                    <a:pt x="296241" y="296249"/>
                  </a:lnTo>
                  <a:lnTo>
                    <a:pt x="323374" y="261128"/>
                  </a:lnTo>
                  <a:lnTo>
                    <a:pt x="340867" y="219675"/>
                  </a:lnTo>
                  <a:lnTo>
                    <a:pt x="347065" y="173545"/>
                  </a:lnTo>
                  <a:lnTo>
                    <a:pt x="340867" y="127410"/>
                  </a:lnTo>
                  <a:lnTo>
                    <a:pt x="323374" y="85953"/>
                  </a:lnTo>
                  <a:lnTo>
                    <a:pt x="296241" y="50830"/>
                  </a:lnTo>
                  <a:lnTo>
                    <a:pt x="261121" y="23693"/>
                  </a:lnTo>
                  <a:lnTo>
                    <a:pt x="219667" y="6199"/>
                  </a:lnTo>
                  <a:lnTo>
                    <a:pt x="173532"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0" name="Google Shape;2990;p53"/>
            <p:cNvSpPr/>
            <p:nvPr/>
          </p:nvSpPr>
          <p:spPr>
            <a:xfrm>
              <a:off x="3343736" y="4064016"/>
              <a:ext cx="77470" cy="77470"/>
            </a:xfrm>
            <a:custGeom>
              <a:avLst/>
              <a:gdLst/>
              <a:ahLst/>
              <a:cxnLst/>
              <a:rect l="l" t="t" r="r" b="b"/>
              <a:pathLst>
                <a:path w="77470" h="77470" extrusionOk="0">
                  <a:moveTo>
                    <a:pt x="59347" y="0"/>
                  </a:moveTo>
                  <a:lnTo>
                    <a:pt x="0" y="59347"/>
                  </a:lnTo>
                  <a:lnTo>
                    <a:pt x="17919" y="77254"/>
                  </a:lnTo>
                  <a:lnTo>
                    <a:pt x="77254" y="17919"/>
                  </a:lnTo>
                  <a:lnTo>
                    <a:pt x="5934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1" name="Google Shape;2991;p53"/>
            <p:cNvSpPr/>
            <p:nvPr/>
          </p:nvSpPr>
          <p:spPr>
            <a:xfrm>
              <a:off x="4166225" y="3193082"/>
              <a:ext cx="58420" cy="888364"/>
            </a:xfrm>
            <a:custGeom>
              <a:avLst/>
              <a:gdLst/>
              <a:ahLst/>
              <a:cxnLst/>
              <a:rect l="l" t="t" r="r" b="b"/>
              <a:pathLst>
                <a:path w="58420" h="888364" extrusionOk="0">
                  <a:moveTo>
                    <a:pt x="0" y="0"/>
                  </a:moveTo>
                  <a:lnTo>
                    <a:pt x="57797" y="0"/>
                  </a:lnTo>
                  <a:lnTo>
                    <a:pt x="57797" y="888263"/>
                  </a:lnTo>
                  <a:lnTo>
                    <a:pt x="0" y="888263"/>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2" name="Google Shape;2992;p53"/>
            <p:cNvSpPr/>
            <p:nvPr/>
          </p:nvSpPr>
          <p:spPr>
            <a:xfrm>
              <a:off x="2477554" y="3192208"/>
              <a:ext cx="1687829" cy="73660"/>
            </a:xfrm>
            <a:custGeom>
              <a:avLst/>
              <a:gdLst/>
              <a:ahLst/>
              <a:cxnLst/>
              <a:rect l="l" t="t" r="r" b="b"/>
              <a:pathLst>
                <a:path w="1687829" h="73660" extrusionOk="0">
                  <a:moveTo>
                    <a:pt x="49784" y="0"/>
                  </a:moveTo>
                  <a:lnTo>
                    <a:pt x="0" y="0"/>
                  </a:lnTo>
                  <a:lnTo>
                    <a:pt x="0" y="49771"/>
                  </a:lnTo>
                  <a:lnTo>
                    <a:pt x="49784" y="49771"/>
                  </a:lnTo>
                  <a:lnTo>
                    <a:pt x="49784" y="0"/>
                  </a:lnTo>
                  <a:close/>
                </a:path>
                <a:path w="1687829" h="73660" extrusionOk="0">
                  <a:moveTo>
                    <a:pt x="1687753" y="23761"/>
                  </a:moveTo>
                  <a:lnTo>
                    <a:pt x="1637982" y="23761"/>
                  </a:lnTo>
                  <a:lnTo>
                    <a:pt x="1637982" y="73533"/>
                  </a:lnTo>
                  <a:lnTo>
                    <a:pt x="1687753" y="73533"/>
                  </a:lnTo>
                  <a:lnTo>
                    <a:pt x="1687753" y="23761"/>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3" name="Google Shape;2993;p53"/>
            <p:cNvSpPr/>
            <p:nvPr/>
          </p:nvSpPr>
          <p:spPr>
            <a:xfrm>
              <a:off x="700646" y="1374787"/>
              <a:ext cx="3469640" cy="3509010"/>
            </a:xfrm>
            <a:custGeom>
              <a:avLst/>
              <a:gdLst/>
              <a:ahLst/>
              <a:cxnLst/>
              <a:rect l="l" t="t" r="r" b="b"/>
              <a:pathLst>
                <a:path w="3469640" h="3509010" extrusionOk="0">
                  <a:moveTo>
                    <a:pt x="3463988" y="3500602"/>
                  </a:moveTo>
                  <a:lnTo>
                    <a:pt x="0" y="3500602"/>
                  </a:lnTo>
                  <a:lnTo>
                    <a:pt x="0" y="3508514"/>
                  </a:lnTo>
                  <a:lnTo>
                    <a:pt x="3463988" y="3508514"/>
                  </a:lnTo>
                  <a:lnTo>
                    <a:pt x="3463988" y="3500602"/>
                  </a:lnTo>
                  <a:close/>
                </a:path>
                <a:path w="3469640" h="3509010" extrusionOk="0">
                  <a:moveTo>
                    <a:pt x="3469525" y="0"/>
                  </a:moveTo>
                  <a:lnTo>
                    <a:pt x="3461613" y="0"/>
                  </a:lnTo>
                  <a:lnTo>
                    <a:pt x="3461613" y="3487140"/>
                  </a:lnTo>
                  <a:lnTo>
                    <a:pt x="3469525" y="3487140"/>
                  </a:lnTo>
                  <a:lnTo>
                    <a:pt x="346952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994" name="Google Shape;2994;p53"/>
            <p:cNvPicPr preferRelativeResize="0"/>
            <p:nvPr/>
          </p:nvPicPr>
          <p:blipFill rotWithShape="1">
            <a:blip r:embed="rId11">
              <a:alphaModFix/>
            </a:blip>
            <a:srcRect/>
            <a:stretch/>
          </p:blipFill>
          <p:spPr>
            <a:xfrm>
              <a:off x="4033076" y="4746047"/>
              <a:ext cx="276979" cy="278546"/>
            </a:xfrm>
            <a:prstGeom prst="rect">
              <a:avLst/>
            </a:prstGeom>
            <a:noFill/>
            <a:ln>
              <a:noFill/>
            </a:ln>
          </p:spPr>
        </p:pic>
        <p:sp>
          <p:nvSpPr>
            <p:cNvPr id="2995" name="Google Shape;2995;p53"/>
            <p:cNvSpPr/>
            <p:nvPr/>
          </p:nvSpPr>
          <p:spPr>
            <a:xfrm>
              <a:off x="3933114" y="3024794"/>
              <a:ext cx="269239" cy="1730375"/>
            </a:xfrm>
            <a:custGeom>
              <a:avLst/>
              <a:gdLst/>
              <a:ahLst/>
              <a:cxnLst/>
              <a:rect l="l" t="t" r="r" b="b"/>
              <a:pathLst>
                <a:path w="269239" h="1730375" extrusionOk="0">
                  <a:moveTo>
                    <a:pt x="268935" y="1730209"/>
                  </a:moveTo>
                  <a:lnTo>
                    <a:pt x="196704" y="1664514"/>
                  </a:lnTo>
                  <a:lnTo>
                    <a:pt x="170672" y="1524398"/>
                  </a:lnTo>
                  <a:lnTo>
                    <a:pt x="189078" y="1203467"/>
                  </a:lnTo>
                  <a:lnTo>
                    <a:pt x="250164" y="595325"/>
                  </a:lnTo>
                  <a:lnTo>
                    <a:pt x="256931" y="506184"/>
                  </a:lnTo>
                  <a:lnTo>
                    <a:pt x="257990" y="427303"/>
                  </a:lnTo>
                  <a:lnTo>
                    <a:pt x="253945" y="357983"/>
                  </a:lnTo>
                  <a:lnTo>
                    <a:pt x="245400" y="297525"/>
                  </a:lnTo>
                  <a:lnTo>
                    <a:pt x="232961" y="245230"/>
                  </a:lnTo>
                  <a:lnTo>
                    <a:pt x="217231" y="200400"/>
                  </a:lnTo>
                  <a:lnTo>
                    <a:pt x="198817" y="162334"/>
                  </a:lnTo>
                  <a:lnTo>
                    <a:pt x="156350" y="103703"/>
                  </a:lnTo>
                  <a:lnTo>
                    <a:pt x="110398" y="63746"/>
                  </a:lnTo>
                  <a:lnTo>
                    <a:pt x="65797" y="36870"/>
                  </a:lnTo>
                  <a:lnTo>
                    <a:pt x="27385" y="17485"/>
                  </a:lnTo>
                  <a:lnTo>
                    <a:pt x="12012" y="8854"/>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6" name="Google Shape;2996;p53"/>
            <p:cNvSpPr/>
            <p:nvPr/>
          </p:nvSpPr>
          <p:spPr>
            <a:xfrm>
              <a:off x="3878390" y="1697995"/>
              <a:ext cx="235585" cy="3138804"/>
            </a:xfrm>
            <a:custGeom>
              <a:avLst/>
              <a:gdLst/>
              <a:ahLst/>
              <a:cxnLst/>
              <a:rect l="l" t="t" r="r" b="b"/>
              <a:pathLst>
                <a:path w="235585" h="3138804" extrusionOk="0">
                  <a:moveTo>
                    <a:pt x="235280" y="3138741"/>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7" name="Google Shape;2997;p53"/>
            <p:cNvSpPr/>
            <p:nvPr/>
          </p:nvSpPr>
          <p:spPr>
            <a:xfrm>
              <a:off x="3866057" y="1790950"/>
              <a:ext cx="43179" cy="43180"/>
            </a:xfrm>
            <a:custGeom>
              <a:avLst/>
              <a:gdLst/>
              <a:ahLst/>
              <a:cxnLst/>
              <a:rect l="l" t="t" r="r" b="b"/>
              <a:pathLst>
                <a:path w="43179" h="43180" extrusionOk="0">
                  <a:moveTo>
                    <a:pt x="25775" y="8"/>
                  </a:moveTo>
                  <a:lnTo>
                    <a:pt x="0" y="25717"/>
                  </a:lnTo>
                  <a:lnTo>
                    <a:pt x="3355" y="33705"/>
                  </a:lnTo>
                  <a:lnTo>
                    <a:pt x="9309" y="39584"/>
                  </a:lnTo>
                  <a:lnTo>
                    <a:pt x="17034" y="42803"/>
                  </a:lnTo>
                  <a:lnTo>
                    <a:pt x="25704" y="42811"/>
                  </a:lnTo>
                  <a:lnTo>
                    <a:pt x="33699" y="39456"/>
                  </a:lnTo>
                  <a:lnTo>
                    <a:pt x="39582" y="33502"/>
                  </a:lnTo>
                  <a:lnTo>
                    <a:pt x="42803" y="25777"/>
                  </a:lnTo>
                  <a:lnTo>
                    <a:pt x="42811" y="17106"/>
                  </a:lnTo>
                  <a:lnTo>
                    <a:pt x="39450" y="9111"/>
                  </a:lnTo>
                  <a:lnTo>
                    <a:pt x="33497" y="3228"/>
                  </a:lnTo>
                  <a:lnTo>
                    <a:pt x="25775" y="8"/>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8" name="Google Shape;2998;p53"/>
            <p:cNvSpPr/>
            <p:nvPr/>
          </p:nvSpPr>
          <p:spPr>
            <a:xfrm>
              <a:off x="3866057" y="1790950"/>
              <a:ext cx="43179" cy="43180"/>
            </a:xfrm>
            <a:custGeom>
              <a:avLst/>
              <a:gdLst/>
              <a:ahLst/>
              <a:cxnLst/>
              <a:rect l="l" t="t" r="r" b="b"/>
              <a:pathLst>
                <a:path w="43179" h="43180" extrusionOk="0">
                  <a:moveTo>
                    <a:pt x="25704" y="42811"/>
                  </a:moveTo>
                  <a:lnTo>
                    <a:pt x="33699" y="39456"/>
                  </a:lnTo>
                  <a:lnTo>
                    <a:pt x="39582" y="33502"/>
                  </a:lnTo>
                  <a:lnTo>
                    <a:pt x="42803" y="25777"/>
                  </a:lnTo>
                  <a:lnTo>
                    <a:pt x="42811" y="17106"/>
                  </a:lnTo>
                  <a:lnTo>
                    <a:pt x="39450" y="9111"/>
                  </a:lnTo>
                  <a:lnTo>
                    <a:pt x="33497" y="3228"/>
                  </a:lnTo>
                  <a:lnTo>
                    <a:pt x="25775" y="8"/>
                  </a:lnTo>
                  <a:lnTo>
                    <a:pt x="17106" y="0"/>
                  </a:lnTo>
                  <a:lnTo>
                    <a:pt x="9111" y="3357"/>
                  </a:lnTo>
                  <a:lnTo>
                    <a:pt x="3228" y="9315"/>
                  </a:lnTo>
                  <a:lnTo>
                    <a:pt x="8" y="17044"/>
                  </a:lnTo>
                  <a:lnTo>
                    <a:pt x="0" y="25717"/>
                  </a:lnTo>
                  <a:lnTo>
                    <a:pt x="3355" y="33705"/>
                  </a:lnTo>
                  <a:lnTo>
                    <a:pt x="9309" y="39584"/>
                  </a:lnTo>
                  <a:lnTo>
                    <a:pt x="17034" y="42803"/>
                  </a:lnTo>
                  <a:lnTo>
                    <a:pt x="25704" y="42811"/>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999" name="Google Shape;2999;p53"/>
            <p:cNvSpPr/>
            <p:nvPr/>
          </p:nvSpPr>
          <p:spPr>
            <a:xfrm>
              <a:off x="2484831" y="1674139"/>
              <a:ext cx="1424304" cy="3109595"/>
            </a:xfrm>
            <a:custGeom>
              <a:avLst/>
              <a:gdLst/>
              <a:ahLst/>
              <a:cxnLst/>
              <a:rect l="l" t="t" r="r" b="b"/>
              <a:pathLst>
                <a:path w="1424304" h="3109595" extrusionOk="0">
                  <a:moveTo>
                    <a:pt x="55283" y="3012427"/>
                  </a:moveTo>
                  <a:lnTo>
                    <a:pt x="0" y="3014205"/>
                  </a:lnTo>
                  <a:lnTo>
                    <a:pt x="32702" y="3109582"/>
                  </a:lnTo>
                  <a:lnTo>
                    <a:pt x="55283" y="3012427"/>
                  </a:lnTo>
                  <a:close/>
                </a:path>
                <a:path w="1424304" h="3109595" extrusionOk="0">
                  <a:moveTo>
                    <a:pt x="504266" y="2726715"/>
                  </a:moveTo>
                  <a:lnTo>
                    <a:pt x="453478" y="2704820"/>
                  </a:lnTo>
                  <a:lnTo>
                    <a:pt x="442518" y="2805049"/>
                  </a:lnTo>
                  <a:lnTo>
                    <a:pt x="504266" y="2726715"/>
                  </a:lnTo>
                  <a:close/>
                </a:path>
                <a:path w="1424304" h="3109595" extrusionOk="0">
                  <a:moveTo>
                    <a:pt x="1423784" y="81661"/>
                  </a:moveTo>
                  <a:lnTo>
                    <a:pt x="1392694" y="0"/>
                  </a:lnTo>
                  <a:lnTo>
                    <a:pt x="1375956" y="84810"/>
                  </a:lnTo>
                  <a:lnTo>
                    <a:pt x="1423784" y="8166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00" name="Google Shape;3000;p53"/>
            <p:cNvSpPr/>
            <p:nvPr/>
          </p:nvSpPr>
          <p:spPr>
            <a:xfrm>
              <a:off x="3164664" y="1579906"/>
              <a:ext cx="361314" cy="52069"/>
            </a:xfrm>
            <a:custGeom>
              <a:avLst/>
              <a:gdLst/>
              <a:ahLst/>
              <a:cxnLst/>
              <a:rect l="l" t="t" r="r" b="b"/>
              <a:pathLst>
                <a:path w="361314" h="52069" extrusionOk="0">
                  <a:moveTo>
                    <a:pt x="0" y="51549"/>
                  </a:moveTo>
                  <a:lnTo>
                    <a:pt x="36073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01" name="Google Shape;3001;p53"/>
            <p:cNvSpPr/>
            <p:nvPr/>
          </p:nvSpPr>
          <p:spPr>
            <a:xfrm>
              <a:off x="3477515" y="1561721"/>
              <a:ext cx="85725" cy="47625"/>
            </a:xfrm>
            <a:custGeom>
              <a:avLst/>
              <a:gdLst/>
              <a:ahLst/>
              <a:cxnLst/>
              <a:rect l="l" t="t" r="r" b="b"/>
              <a:pathLst>
                <a:path w="85725" h="47625" extrusionOk="0">
                  <a:moveTo>
                    <a:pt x="0" y="0"/>
                  </a:moveTo>
                  <a:lnTo>
                    <a:pt x="5930" y="47574"/>
                  </a:lnTo>
                  <a:lnTo>
                    <a:pt x="85648" y="11785"/>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02" name="Google Shape;3002;p53"/>
            <p:cNvSpPr/>
            <p:nvPr/>
          </p:nvSpPr>
          <p:spPr>
            <a:xfrm>
              <a:off x="2849274" y="3933213"/>
              <a:ext cx="92710" cy="113664"/>
            </a:xfrm>
            <a:custGeom>
              <a:avLst/>
              <a:gdLst/>
              <a:ahLst/>
              <a:cxnLst/>
              <a:rect l="l" t="t" r="r" b="b"/>
              <a:pathLst>
                <a:path w="92710" h="113664" extrusionOk="0">
                  <a:moveTo>
                    <a:pt x="0" y="61607"/>
                  </a:moveTo>
                  <a:lnTo>
                    <a:pt x="60977" y="105129"/>
                  </a:lnTo>
                  <a:lnTo>
                    <a:pt x="89292" y="113218"/>
                  </a:lnTo>
                  <a:lnTo>
                    <a:pt x="92134" y="80101"/>
                  </a:lnTo>
                  <a:lnTo>
                    <a:pt x="76695"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03" name="Google Shape;3003;p53"/>
            <p:cNvSpPr/>
            <p:nvPr/>
          </p:nvSpPr>
          <p:spPr>
            <a:xfrm>
              <a:off x="2927158" y="3936798"/>
              <a:ext cx="170180" cy="544829"/>
            </a:xfrm>
            <a:custGeom>
              <a:avLst/>
              <a:gdLst/>
              <a:ahLst/>
              <a:cxnLst/>
              <a:rect l="l" t="t" r="r" b="b"/>
              <a:pathLst>
                <a:path w="170180" h="544829" extrusionOk="0">
                  <a:moveTo>
                    <a:pt x="0" y="544664"/>
                  </a:moveTo>
                  <a:lnTo>
                    <a:pt x="169951" y="132994"/>
                  </a:lnTo>
                  <a:lnTo>
                    <a:pt x="14782"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004" name="Google Shape;3004;p53"/>
          <p:cNvGrpSpPr/>
          <p:nvPr/>
        </p:nvGrpSpPr>
        <p:grpSpPr>
          <a:xfrm>
            <a:off x="4585495" y="195500"/>
            <a:ext cx="3705571" cy="3651391"/>
            <a:chOff x="697483" y="1372514"/>
            <a:chExt cx="3883025" cy="3805911"/>
          </a:xfrm>
        </p:grpSpPr>
        <p:sp>
          <p:nvSpPr>
            <p:cNvPr id="3005" name="Google Shape;3005;p53"/>
            <p:cNvSpPr/>
            <p:nvPr/>
          </p:nvSpPr>
          <p:spPr>
            <a:xfrm>
              <a:off x="700658" y="1374775"/>
              <a:ext cx="3879850" cy="3803650"/>
            </a:xfrm>
            <a:custGeom>
              <a:avLst/>
              <a:gdLst/>
              <a:ahLst/>
              <a:cxnLst/>
              <a:rect l="l" t="t" r="r" b="b"/>
              <a:pathLst>
                <a:path w="3879850" h="3803650" extrusionOk="0">
                  <a:moveTo>
                    <a:pt x="0" y="3803650"/>
                  </a:moveTo>
                  <a:lnTo>
                    <a:pt x="3879850" y="3803650"/>
                  </a:lnTo>
                  <a:lnTo>
                    <a:pt x="3879850" y="0"/>
                  </a:lnTo>
                  <a:lnTo>
                    <a:pt x="0" y="0"/>
                  </a:lnTo>
                  <a:lnTo>
                    <a:pt x="0" y="38036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06" name="Google Shape;3006;p53"/>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07" name="Google Shape;3007;p53"/>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008" name="Google Shape;3008;p53"/>
          <p:cNvSpPr txBox="1"/>
          <p:nvPr/>
        </p:nvSpPr>
        <p:spPr>
          <a:xfrm>
            <a:off x="7406007" y="321896"/>
            <a:ext cx="3165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3009" name="Google Shape;3009;p53"/>
          <p:cNvGrpSpPr/>
          <p:nvPr/>
        </p:nvGrpSpPr>
        <p:grpSpPr>
          <a:xfrm>
            <a:off x="6371905" y="500641"/>
            <a:ext cx="1090911" cy="3000406"/>
            <a:chOff x="2569441" y="1690568"/>
            <a:chExt cx="1143153" cy="3127378"/>
          </a:xfrm>
        </p:grpSpPr>
        <p:sp>
          <p:nvSpPr>
            <p:cNvPr id="3010" name="Google Shape;3010;p53"/>
            <p:cNvSpPr/>
            <p:nvPr/>
          </p:nvSpPr>
          <p:spPr>
            <a:xfrm>
              <a:off x="2575309" y="1690568"/>
              <a:ext cx="1137285" cy="3115310"/>
            </a:xfrm>
            <a:custGeom>
              <a:avLst/>
              <a:gdLst/>
              <a:ahLst/>
              <a:cxnLst/>
              <a:rect l="l" t="t" r="r" b="b"/>
              <a:pathLst>
                <a:path w="1137285" h="3115310" extrusionOk="0">
                  <a:moveTo>
                    <a:pt x="1137183" y="0"/>
                  </a:moveTo>
                  <a:lnTo>
                    <a:pt x="0" y="3114776"/>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011" name="Google Shape;3011;p53"/>
            <p:cNvPicPr preferRelativeResize="0"/>
            <p:nvPr/>
          </p:nvPicPr>
          <p:blipFill rotWithShape="1">
            <a:blip r:embed="rId12">
              <a:alphaModFix/>
            </a:blip>
            <a:srcRect/>
            <a:stretch/>
          </p:blipFill>
          <p:spPr>
            <a:xfrm>
              <a:off x="2569441" y="4664013"/>
              <a:ext cx="71741" cy="153933"/>
            </a:xfrm>
            <a:prstGeom prst="rect">
              <a:avLst/>
            </a:prstGeom>
            <a:noFill/>
            <a:ln>
              <a:noFill/>
            </a:ln>
          </p:spPr>
        </p:pic>
      </p:grpSp>
      <p:sp>
        <p:nvSpPr>
          <p:cNvPr id="3012" name="Google Shape;3012;p53"/>
          <p:cNvSpPr txBox="1"/>
          <p:nvPr/>
        </p:nvSpPr>
        <p:spPr>
          <a:xfrm>
            <a:off x="7011531" y="647382"/>
            <a:ext cx="3462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3013" name="Google Shape;3013;p53"/>
          <p:cNvGrpSpPr/>
          <p:nvPr/>
        </p:nvGrpSpPr>
        <p:grpSpPr>
          <a:xfrm>
            <a:off x="6204965" y="1969326"/>
            <a:ext cx="691582" cy="1449217"/>
            <a:chOff x="2394507" y="3221405"/>
            <a:chExt cx="724701" cy="1510545"/>
          </a:xfrm>
        </p:grpSpPr>
        <p:sp>
          <p:nvSpPr>
            <p:cNvPr id="3014" name="Google Shape;3014;p53"/>
            <p:cNvSpPr/>
            <p:nvPr/>
          </p:nvSpPr>
          <p:spPr>
            <a:xfrm>
              <a:off x="2478494" y="3221405"/>
              <a:ext cx="640714" cy="869950"/>
            </a:xfrm>
            <a:custGeom>
              <a:avLst/>
              <a:gdLst/>
              <a:ahLst/>
              <a:cxnLst/>
              <a:rect l="l" t="t" r="r" b="b"/>
              <a:pathLst>
                <a:path w="640714" h="869950" extrusionOk="0">
                  <a:moveTo>
                    <a:pt x="43027" y="17729"/>
                  </a:moveTo>
                  <a:lnTo>
                    <a:pt x="40017" y="9918"/>
                  </a:lnTo>
                  <a:lnTo>
                    <a:pt x="34302" y="3810"/>
                  </a:lnTo>
                  <a:lnTo>
                    <a:pt x="26403" y="241"/>
                  </a:lnTo>
                  <a:lnTo>
                    <a:pt x="17741" y="0"/>
                  </a:lnTo>
                  <a:lnTo>
                    <a:pt x="9931" y="3009"/>
                  </a:lnTo>
                  <a:lnTo>
                    <a:pt x="3810" y="8724"/>
                  </a:lnTo>
                  <a:lnTo>
                    <a:pt x="228" y="16624"/>
                  </a:lnTo>
                  <a:lnTo>
                    <a:pt x="0" y="25285"/>
                  </a:lnTo>
                  <a:lnTo>
                    <a:pt x="3009" y="33096"/>
                  </a:lnTo>
                  <a:lnTo>
                    <a:pt x="8724" y="39204"/>
                  </a:lnTo>
                  <a:lnTo>
                    <a:pt x="16624" y="42786"/>
                  </a:lnTo>
                  <a:lnTo>
                    <a:pt x="25298" y="43027"/>
                  </a:lnTo>
                  <a:lnTo>
                    <a:pt x="33108" y="40017"/>
                  </a:lnTo>
                  <a:lnTo>
                    <a:pt x="39217" y="34302"/>
                  </a:lnTo>
                  <a:lnTo>
                    <a:pt x="42786" y="26403"/>
                  </a:lnTo>
                  <a:lnTo>
                    <a:pt x="43027" y="17729"/>
                  </a:lnTo>
                  <a:close/>
                </a:path>
                <a:path w="640714" h="869950" extrusionOk="0">
                  <a:moveTo>
                    <a:pt x="474002" y="706183"/>
                  </a:moveTo>
                  <a:lnTo>
                    <a:pt x="471004" y="698373"/>
                  </a:lnTo>
                  <a:lnTo>
                    <a:pt x="465289" y="692264"/>
                  </a:lnTo>
                  <a:lnTo>
                    <a:pt x="457390" y="688682"/>
                  </a:lnTo>
                  <a:lnTo>
                    <a:pt x="448729" y="688454"/>
                  </a:lnTo>
                  <a:lnTo>
                    <a:pt x="440918" y="691451"/>
                  </a:lnTo>
                  <a:lnTo>
                    <a:pt x="434797" y="697166"/>
                  </a:lnTo>
                  <a:lnTo>
                    <a:pt x="431215" y="705065"/>
                  </a:lnTo>
                  <a:lnTo>
                    <a:pt x="430987" y="713727"/>
                  </a:lnTo>
                  <a:lnTo>
                    <a:pt x="433984" y="721537"/>
                  </a:lnTo>
                  <a:lnTo>
                    <a:pt x="439712" y="727659"/>
                  </a:lnTo>
                  <a:lnTo>
                    <a:pt x="447611" y="731227"/>
                  </a:lnTo>
                  <a:lnTo>
                    <a:pt x="456272" y="731469"/>
                  </a:lnTo>
                  <a:lnTo>
                    <a:pt x="464083" y="728472"/>
                  </a:lnTo>
                  <a:lnTo>
                    <a:pt x="470192" y="722757"/>
                  </a:lnTo>
                  <a:lnTo>
                    <a:pt x="473773" y="714857"/>
                  </a:lnTo>
                  <a:lnTo>
                    <a:pt x="474002" y="706183"/>
                  </a:lnTo>
                  <a:close/>
                </a:path>
                <a:path w="640714" h="869950" extrusionOk="0">
                  <a:moveTo>
                    <a:pt x="640118" y="844626"/>
                  </a:moveTo>
                  <a:lnTo>
                    <a:pt x="637120" y="836815"/>
                  </a:lnTo>
                  <a:lnTo>
                    <a:pt x="631405" y="830707"/>
                  </a:lnTo>
                  <a:lnTo>
                    <a:pt x="623506" y="827125"/>
                  </a:lnTo>
                  <a:lnTo>
                    <a:pt x="614832" y="826897"/>
                  </a:lnTo>
                  <a:lnTo>
                    <a:pt x="607021" y="829894"/>
                  </a:lnTo>
                  <a:lnTo>
                    <a:pt x="600913" y="835609"/>
                  </a:lnTo>
                  <a:lnTo>
                    <a:pt x="597331" y="843508"/>
                  </a:lnTo>
                  <a:lnTo>
                    <a:pt x="597090" y="852170"/>
                  </a:lnTo>
                  <a:lnTo>
                    <a:pt x="600100" y="859980"/>
                  </a:lnTo>
                  <a:lnTo>
                    <a:pt x="605815" y="866101"/>
                  </a:lnTo>
                  <a:lnTo>
                    <a:pt x="613714" y="869670"/>
                  </a:lnTo>
                  <a:lnTo>
                    <a:pt x="622388" y="869911"/>
                  </a:lnTo>
                  <a:lnTo>
                    <a:pt x="630199" y="866914"/>
                  </a:lnTo>
                  <a:lnTo>
                    <a:pt x="636308" y="861199"/>
                  </a:lnTo>
                  <a:lnTo>
                    <a:pt x="639889" y="853300"/>
                  </a:lnTo>
                  <a:lnTo>
                    <a:pt x="640118" y="844626"/>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15" name="Google Shape;3015;p53"/>
            <p:cNvSpPr/>
            <p:nvPr/>
          </p:nvSpPr>
          <p:spPr>
            <a:xfrm>
              <a:off x="2394507" y="3231446"/>
              <a:ext cx="118110" cy="1500504"/>
            </a:xfrm>
            <a:custGeom>
              <a:avLst/>
              <a:gdLst/>
              <a:ahLst/>
              <a:cxnLst/>
              <a:rect l="l" t="t" r="r" b="b"/>
              <a:pathLst>
                <a:path w="118110" h="1500504" extrusionOk="0">
                  <a:moveTo>
                    <a:pt x="0" y="245148"/>
                  </a:moveTo>
                  <a:lnTo>
                    <a:pt x="112737" y="0"/>
                  </a:lnTo>
                  <a:lnTo>
                    <a:pt x="117817" y="150018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016" name="Google Shape;3016;p53"/>
          <p:cNvSpPr txBox="1"/>
          <p:nvPr/>
        </p:nvSpPr>
        <p:spPr>
          <a:xfrm>
            <a:off x="7691671" y="647382"/>
            <a:ext cx="413400" cy="2277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FLY BALL</a:t>
            </a:r>
            <a:endParaRPr sz="700">
              <a:latin typeface="Arial"/>
              <a:ea typeface="Arial"/>
              <a:cs typeface="Arial"/>
              <a:sym typeface="Arial"/>
            </a:endParaRPr>
          </a:p>
        </p:txBody>
      </p:sp>
      <p:grpSp>
        <p:nvGrpSpPr>
          <p:cNvPr id="3017" name="Google Shape;3017;p53"/>
          <p:cNvGrpSpPr/>
          <p:nvPr/>
        </p:nvGrpSpPr>
        <p:grpSpPr>
          <a:xfrm>
            <a:off x="4588525" y="197670"/>
            <a:ext cx="3513442" cy="3502362"/>
            <a:chOff x="700658" y="1374775"/>
            <a:chExt cx="3681695" cy="3650575"/>
          </a:xfrm>
        </p:grpSpPr>
        <p:sp>
          <p:nvSpPr>
            <p:cNvPr id="3018" name="Google Shape;3018;p53"/>
            <p:cNvSpPr/>
            <p:nvPr/>
          </p:nvSpPr>
          <p:spPr>
            <a:xfrm>
              <a:off x="4006995" y="4436071"/>
              <a:ext cx="197485" cy="589279"/>
            </a:xfrm>
            <a:custGeom>
              <a:avLst/>
              <a:gdLst/>
              <a:ahLst/>
              <a:cxnLst/>
              <a:rect l="l" t="t" r="r" b="b"/>
              <a:pathLst>
                <a:path w="197485" h="589279" extrusionOk="0">
                  <a:moveTo>
                    <a:pt x="117170" y="0"/>
                  </a:moveTo>
                  <a:lnTo>
                    <a:pt x="47645" y="144046"/>
                  </a:lnTo>
                  <a:lnTo>
                    <a:pt x="12265" y="232305"/>
                  </a:lnTo>
                  <a:lnTo>
                    <a:pt x="44" y="300994"/>
                  </a:lnTo>
                  <a:lnTo>
                    <a:pt x="0" y="386334"/>
                  </a:lnTo>
                  <a:lnTo>
                    <a:pt x="4738" y="435684"/>
                  </a:lnTo>
                  <a:lnTo>
                    <a:pt x="16263" y="479991"/>
                  </a:lnTo>
                  <a:lnTo>
                    <a:pt x="34025" y="518202"/>
                  </a:lnTo>
                  <a:lnTo>
                    <a:pt x="57477" y="549263"/>
                  </a:lnTo>
                  <a:lnTo>
                    <a:pt x="119250" y="585724"/>
                  </a:lnTo>
                  <a:lnTo>
                    <a:pt x="156475" y="589018"/>
                  </a:lnTo>
                  <a:lnTo>
                    <a:pt x="197192" y="580948"/>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19" name="Google Shape;3019;p53"/>
            <p:cNvSpPr/>
            <p:nvPr/>
          </p:nvSpPr>
          <p:spPr>
            <a:xfrm>
              <a:off x="4070566" y="4434674"/>
              <a:ext cx="287654" cy="502285"/>
            </a:xfrm>
            <a:custGeom>
              <a:avLst/>
              <a:gdLst/>
              <a:ahLst/>
              <a:cxnLst/>
              <a:rect l="l" t="t" r="r" b="b"/>
              <a:pathLst>
                <a:path w="287654" h="502285" extrusionOk="0">
                  <a:moveTo>
                    <a:pt x="53251" y="0"/>
                  </a:moveTo>
                  <a:lnTo>
                    <a:pt x="0" y="68110"/>
                  </a:lnTo>
                  <a:lnTo>
                    <a:pt x="44094" y="86918"/>
                  </a:lnTo>
                  <a:lnTo>
                    <a:pt x="53251" y="0"/>
                  </a:lnTo>
                  <a:close/>
                </a:path>
                <a:path w="287654" h="502285" extrusionOk="0">
                  <a:moveTo>
                    <a:pt x="287566" y="424116"/>
                  </a:moveTo>
                  <a:lnTo>
                    <a:pt x="240512" y="414934"/>
                  </a:lnTo>
                  <a:lnTo>
                    <a:pt x="249682" y="501827"/>
                  </a:lnTo>
                  <a:lnTo>
                    <a:pt x="287566" y="424116"/>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20" name="Google Shape;3020;p53"/>
            <p:cNvSpPr/>
            <p:nvPr/>
          </p:nvSpPr>
          <p:spPr>
            <a:xfrm>
              <a:off x="1626421" y="2337638"/>
              <a:ext cx="1600835" cy="1560829"/>
            </a:xfrm>
            <a:custGeom>
              <a:avLst/>
              <a:gdLst/>
              <a:ahLst/>
              <a:cxnLst/>
              <a:rect l="l" t="t" r="r" b="b"/>
              <a:pathLst>
                <a:path w="1600835" h="1560829" extrusionOk="0">
                  <a:moveTo>
                    <a:pt x="0" y="1560537"/>
                  </a:moveTo>
                  <a:lnTo>
                    <a:pt x="6732" y="1512150"/>
                  </a:lnTo>
                  <a:lnTo>
                    <a:pt x="14741" y="1464183"/>
                  </a:lnTo>
                  <a:lnTo>
                    <a:pt x="24010" y="1416654"/>
                  </a:lnTo>
                  <a:lnTo>
                    <a:pt x="34521" y="1369582"/>
                  </a:lnTo>
                  <a:lnTo>
                    <a:pt x="46255" y="1322983"/>
                  </a:lnTo>
                  <a:lnTo>
                    <a:pt x="59195" y="1276876"/>
                  </a:lnTo>
                  <a:lnTo>
                    <a:pt x="73324" y="1231279"/>
                  </a:lnTo>
                  <a:lnTo>
                    <a:pt x="88622" y="1186209"/>
                  </a:lnTo>
                  <a:lnTo>
                    <a:pt x="105074" y="1141684"/>
                  </a:lnTo>
                  <a:lnTo>
                    <a:pt x="122659" y="1097722"/>
                  </a:lnTo>
                  <a:lnTo>
                    <a:pt x="141362" y="1054341"/>
                  </a:lnTo>
                  <a:lnTo>
                    <a:pt x="161163" y="1011559"/>
                  </a:lnTo>
                  <a:lnTo>
                    <a:pt x="182046" y="969393"/>
                  </a:lnTo>
                  <a:lnTo>
                    <a:pt x="203992" y="927861"/>
                  </a:lnTo>
                  <a:lnTo>
                    <a:pt x="226984" y="886982"/>
                  </a:lnTo>
                  <a:lnTo>
                    <a:pt x="251003" y="846773"/>
                  </a:lnTo>
                  <a:lnTo>
                    <a:pt x="276033" y="807251"/>
                  </a:lnTo>
                  <a:lnTo>
                    <a:pt x="302054" y="768435"/>
                  </a:lnTo>
                  <a:lnTo>
                    <a:pt x="329049" y="730342"/>
                  </a:lnTo>
                  <a:lnTo>
                    <a:pt x="357001" y="692991"/>
                  </a:lnTo>
                  <a:lnTo>
                    <a:pt x="385892" y="656399"/>
                  </a:lnTo>
                  <a:lnTo>
                    <a:pt x="415703" y="620583"/>
                  </a:lnTo>
                  <a:lnTo>
                    <a:pt x="446418" y="585563"/>
                  </a:lnTo>
                  <a:lnTo>
                    <a:pt x="478017" y="551355"/>
                  </a:lnTo>
                  <a:lnTo>
                    <a:pt x="510484" y="517977"/>
                  </a:lnTo>
                  <a:lnTo>
                    <a:pt x="543800" y="485447"/>
                  </a:lnTo>
                  <a:lnTo>
                    <a:pt x="577948" y="453784"/>
                  </a:lnTo>
                  <a:lnTo>
                    <a:pt x="612910" y="423004"/>
                  </a:lnTo>
                  <a:lnTo>
                    <a:pt x="648667" y="393126"/>
                  </a:lnTo>
                  <a:lnTo>
                    <a:pt x="685203" y="364167"/>
                  </a:lnTo>
                  <a:lnTo>
                    <a:pt x="722500" y="336146"/>
                  </a:lnTo>
                  <a:lnTo>
                    <a:pt x="760538" y="309080"/>
                  </a:lnTo>
                  <a:lnTo>
                    <a:pt x="799302" y="282987"/>
                  </a:lnTo>
                  <a:lnTo>
                    <a:pt x="838772" y="257884"/>
                  </a:lnTo>
                  <a:lnTo>
                    <a:pt x="878932" y="233790"/>
                  </a:lnTo>
                  <a:lnTo>
                    <a:pt x="919763" y="210723"/>
                  </a:lnTo>
                  <a:lnTo>
                    <a:pt x="961247" y="188700"/>
                  </a:lnTo>
                  <a:lnTo>
                    <a:pt x="1003367" y="167739"/>
                  </a:lnTo>
                  <a:lnTo>
                    <a:pt x="1046105" y="147857"/>
                  </a:lnTo>
                  <a:lnTo>
                    <a:pt x="1089442" y="129074"/>
                  </a:lnTo>
                  <a:lnTo>
                    <a:pt x="1133362" y="111406"/>
                  </a:lnTo>
                  <a:lnTo>
                    <a:pt x="1177846" y="94871"/>
                  </a:lnTo>
                  <a:lnTo>
                    <a:pt x="1222877" y="79487"/>
                  </a:lnTo>
                  <a:lnTo>
                    <a:pt x="1268436" y="65273"/>
                  </a:lnTo>
                  <a:lnTo>
                    <a:pt x="1314506" y="52245"/>
                  </a:lnTo>
                  <a:lnTo>
                    <a:pt x="1361069" y="40422"/>
                  </a:lnTo>
                  <a:lnTo>
                    <a:pt x="1408108" y="29821"/>
                  </a:lnTo>
                  <a:lnTo>
                    <a:pt x="1455603" y="20461"/>
                  </a:lnTo>
                  <a:lnTo>
                    <a:pt x="1503539" y="12358"/>
                  </a:lnTo>
                  <a:lnTo>
                    <a:pt x="1551896" y="5532"/>
                  </a:lnTo>
                  <a:lnTo>
                    <a:pt x="1600657"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21" name="Google Shape;3021;p53"/>
            <p:cNvSpPr/>
            <p:nvPr/>
          </p:nvSpPr>
          <p:spPr>
            <a:xfrm>
              <a:off x="3154429" y="1374775"/>
              <a:ext cx="75564" cy="963294"/>
            </a:xfrm>
            <a:custGeom>
              <a:avLst/>
              <a:gdLst/>
              <a:ahLst/>
              <a:cxnLst/>
              <a:rect l="l" t="t" r="r" b="b"/>
              <a:pathLst>
                <a:path w="75564" h="963294" extrusionOk="0">
                  <a:moveTo>
                    <a:pt x="75484" y="962771"/>
                  </a:moveTo>
                  <a:lnTo>
                    <a:pt x="0"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22" name="Google Shape;3022;p53"/>
            <p:cNvSpPr/>
            <p:nvPr/>
          </p:nvSpPr>
          <p:spPr>
            <a:xfrm>
              <a:off x="700658" y="3806420"/>
              <a:ext cx="927100" cy="95885"/>
            </a:xfrm>
            <a:custGeom>
              <a:avLst/>
              <a:gdLst/>
              <a:ahLst/>
              <a:cxnLst/>
              <a:rect l="l" t="t" r="r" b="b"/>
              <a:pathLst>
                <a:path w="927100" h="95885" extrusionOk="0">
                  <a:moveTo>
                    <a:pt x="926918" y="95466"/>
                  </a:moveTo>
                  <a:lnTo>
                    <a:pt x="0" y="0"/>
                  </a:lnTo>
                </a:path>
              </a:pathLst>
            </a:custGeom>
            <a:noFill/>
            <a:ln w="126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23" name="Google Shape;3023;p53"/>
            <p:cNvSpPr/>
            <p:nvPr/>
          </p:nvSpPr>
          <p:spPr>
            <a:xfrm>
              <a:off x="4222333" y="4425520"/>
              <a:ext cx="160020" cy="458470"/>
            </a:xfrm>
            <a:custGeom>
              <a:avLst/>
              <a:gdLst/>
              <a:ahLst/>
              <a:cxnLst/>
              <a:rect l="l" t="t" r="r" b="b"/>
              <a:pathLst>
                <a:path w="160020" h="458470" extrusionOk="0">
                  <a:moveTo>
                    <a:pt x="0" y="0"/>
                  </a:moveTo>
                  <a:lnTo>
                    <a:pt x="111524" y="128873"/>
                  </a:lnTo>
                  <a:lnTo>
                    <a:pt x="159915" y="219551"/>
                  </a:lnTo>
                  <a:lnTo>
                    <a:pt x="155265" y="314982"/>
                  </a:lnTo>
                  <a:lnTo>
                    <a:pt x="107670" y="45811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024" name="Google Shape;3024;p53"/>
            <p:cNvPicPr preferRelativeResize="0"/>
            <p:nvPr/>
          </p:nvPicPr>
          <p:blipFill rotWithShape="1">
            <a:blip r:embed="rId13">
              <a:alphaModFix/>
            </a:blip>
            <a:srcRect/>
            <a:stretch/>
          </p:blipFill>
          <p:spPr>
            <a:xfrm>
              <a:off x="1081158" y="3689179"/>
              <a:ext cx="127266" cy="127266"/>
            </a:xfrm>
            <a:prstGeom prst="rect">
              <a:avLst/>
            </a:prstGeom>
            <a:noFill/>
            <a:ln>
              <a:noFill/>
            </a:ln>
          </p:spPr>
        </p:pic>
      </p:grpSp>
      <p:sp>
        <p:nvSpPr>
          <p:cNvPr id="3025" name="Google Shape;3025;p53"/>
          <p:cNvSpPr txBox="1"/>
          <p:nvPr/>
        </p:nvSpPr>
        <p:spPr>
          <a:xfrm>
            <a:off x="4964590" y="2417081"/>
            <a:ext cx="1407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pic>
        <p:nvPicPr>
          <p:cNvPr id="3026" name="Google Shape;3026;p53"/>
          <p:cNvPicPr preferRelativeResize="0"/>
          <p:nvPr/>
        </p:nvPicPr>
        <p:blipFill rotWithShape="1">
          <a:blip r:embed="rId14">
            <a:alphaModFix/>
          </a:blip>
          <a:srcRect/>
          <a:stretch/>
        </p:blipFill>
        <p:spPr>
          <a:xfrm>
            <a:off x="5074519" y="859314"/>
            <a:ext cx="121451" cy="122094"/>
          </a:xfrm>
          <a:prstGeom prst="rect">
            <a:avLst/>
          </a:prstGeom>
          <a:noFill/>
          <a:ln>
            <a:noFill/>
          </a:ln>
        </p:spPr>
      </p:pic>
      <p:sp>
        <p:nvSpPr>
          <p:cNvPr id="3027" name="Google Shape;3027;p53"/>
          <p:cNvSpPr txBox="1"/>
          <p:nvPr/>
        </p:nvSpPr>
        <p:spPr>
          <a:xfrm>
            <a:off x="5081424" y="858428"/>
            <a:ext cx="1407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p:txBody>
      </p:sp>
      <p:pic>
        <p:nvPicPr>
          <p:cNvPr id="3028" name="Google Shape;3028;p53"/>
          <p:cNvPicPr preferRelativeResize="0"/>
          <p:nvPr/>
        </p:nvPicPr>
        <p:blipFill rotWithShape="1">
          <a:blip r:embed="rId14">
            <a:alphaModFix/>
          </a:blip>
          <a:srcRect/>
          <a:stretch/>
        </p:blipFill>
        <p:spPr>
          <a:xfrm>
            <a:off x="6820842" y="380954"/>
            <a:ext cx="121451" cy="122094"/>
          </a:xfrm>
          <a:prstGeom prst="rect">
            <a:avLst/>
          </a:prstGeom>
          <a:noFill/>
          <a:ln>
            <a:noFill/>
          </a:ln>
        </p:spPr>
      </p:pic>
      <p:sp>
        <p:nvSpPr>
          <p:cNvPr id="3029" name="Google Shape;3029;p53"/>
          <p:cNvSpPr txBox="1"/>
          <p:nvPr/>
        </p:nvSpPr>
        <p:spPr>
          <a:xfrm>
            <a:off x="6827729" y="380066"/>
            <a:ext cx="1407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pic>
        <p:nvPicPr>
          <p:cNvPr id="3030" name="Google Shape;3030;p53"/>
          <p:cNvPicPr preferRelativeResize="0"/>
          <p:nvPr/>
        </p:nvPicPr>
        <p:blipFill rotWithShape="1">
          <a:blip r:embed="rId15">
            <a:alphaModFix/>
          </a:blip>
          <a:srcRect/>
          <a:stretch/>
        </p:blipFill>
        <p:spPr>
          <a:xfrm>
            <a:off x="6630954" y="3160806"/>
            <a:ext cx="130335" cy="131037"/>
          </a:xfrm>
          <a:prstGeom prst="rect">
            <a:avLst/>
          </a:prstGeom>
          <a:noFill/>
          <a:ln>
            <a:noFill/>
          </a:ln>
        </p:spPr>
      </p:pic>
      <p:sp>
        <p:nvSpPr>
          <p:cNvPr id="3031" name="Google Shape;3031;p53"/>
          <p:cNvSpPr txBox="1"/>
          <p:nvPr/>
        </p:nvSpPr>
        <p:spPr>
          <a:xfrm>
            <a:off x="6644108" y="3159724"/>
            <a:ext cx="1941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grpSp>
        <p:nvGrpSpPr>
          <p:cNvPr id="3032" name="Google Shape;3032;p53"/>
          <p:cNvGrpSpPr/>
          <p:nvPr/>
        </p:nvGrpSpPr>
        <p:grpSpPr>
          <a:xfrm>
            <a:off x="6513686" y="2607997"/>
            <a:ext cx="1540918" cy="1119114"/>
            <a:chOff x="2718012" y="3887103"/>
            <a:chExt cx="1614710" cy="1166473"/>
          </a:xfrm>
        </p:grpSpPr>
        <p:pic>
          <p:nvPicPr>
            <p:cNvPr id="3033" name="Google Shape;3033;p53"/>
            <p:cNvPicPr preferRelativeResize="0"/>
            <p:nvPr/>
          </p:nvPicPr>
          <p:blipFill rotWithShape="1">
            <a:blip r:embed="rId5">
              <a:alphaModFix/>
            </a:blip>
            <a:srcRect/>
            <a:stretch/>
          </p:blipFill>
          <p:spPr>
            <a:xfrm>
              <a:off x="4196134" y="4916988"/>
              <a:ext cx="136588" cy="136588"/>
            </a:xfrm>
            <a:prstGeom prst="rect">
              <a:avLst/>
            </a:prstGeom>
            <a:noFill/>
            <a:ln>
              <a:noFill/>
            </a:ln>
          </p:spPr>
        </p:pic>
        <p:pic>
          <p:nvPicPr>
            <p:cNvPr id="3034" name="Google Shape;3034;p53"/>
            <p:cNvPicPr preferRelativeResize="0"/>
            <p:nvPr/>
          </p:nvPicPr>
          <p:blipFill rotWithShape="1">
            <a:blip r:embed="rId16">
              <a:alphaModFix/>
            </a:blip>
            <a:srcRect/>
            <a:stretch/>
          </p:blipFill>
          <p:spPr>
            <a:xfrm>
              <a:off x="2718012" y="3887103"/>
              <a:ext cx="142913" cy="142925"/>
            </a:xfrm>
            <a:prstGeom prst="rect">
              <a:avLst/>
            </a:prstGeom>
            <a:noFill/>
            <a:ln>
              <a:noFill/>
            </a:ln>
          </p:spPr>
        </p:pic>
      </p:grpSp>
      <p:sp>
        <p:nvSpPr>
          <p:cNvPr id="3035" name="Google Shape;3035;p53"/>
          <p:cNvSpPr txBox="1"/>
          <p:nvPr/>
        </p:nvSpPr>
        <p:spPr>
          <a:xfrm>
            <a:off x="6529871" y="2609817"/>
            <a:ext cx="1941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grpSp>
        <p:nvGrpSpPr>
          <p:cNvPr id="3036" name="Google Shape;3036;p53"/>
          <p:cNvGrpSpPr/>
          <p:nvPr/>
        </p:nvGrpSpPr>
        <p:grpSpPr>
          <a:xfrm>
            <a:off x="7827515" y="3014503"/>
            <a:ext cx="194099" cy="535504"/>
            <a:chOff x="4094758" y="4310812"/>
            <a:chExt cx="203394" cy="558166"/>
          </a:xfrm>
        </p:grpSpPr>
        <p:pic>
          <p:nvPicPr>
            <p:cNvPr id="3037" name="Google Shape;3037;p53"/>
            <p:cNvPicPr preferRelativeResize="0"/>
            <p:nvPr/>
          </p:nvPicPr>
          <p:blipFill rotWithShape="1">
            <a:blip r:embed="rId17">
              <a:alphaModFix/>
            </a:blip>
            <a:srcRect/>
            <a:stretch/>
          </p:blipFill>
          <p:spPr>
            <a:xfrm>
              <a:off x="4094758" y="4310812"/>
              <a:ext cx="142925" cy="142925"/>
            </a:xfrm>
            <a:prstGeom prst="rect">
              <a:avLst/>
            </a:prstGeom>
            <a:noFill/>
            <a:ln>
              <a:noFill/>
            </a:ln>
          </p:spPr>
        </p:pic>
        <p:pic>
          <p:nvPicPr>
            <p:cNvPr id="3038" name="Google Shape;3038;p53"/>
            <p:cNvPicPr preferRelativeResize="0"/>
            <p:nvPr/>
          </p:nvPicPr>
          <p:blipFill rotWithShape="1">
            <a:blip r:embed="rId18">
              <a:alphaModFix/>
            </a:blip>
            <a:srcRect/>
            <a:stretch/>
          </p:blipFill>
          <p:spPr>
            <a:xfrm>
              <a:off x="4170886" y="4741712"/>
              <a:ext cx="127266" cy="127266"/>
            </a:xfrm>
            <a:prstGeom prst="rect">
              <a:avLst/>
            </a:prstGeom>
            <a:noFill/>
            <a:ln>
              <a:noFill/>
            </a:ln>
          </p:spPr>
        </p:pic>
      </p:grpSp>
      <p:sp>
        <p:nvSpPr>
          <p:cNvPr id="3039" name="Google Shape;3039;p53"/>
          <p:cNvSpPr txBox="1"/>
          <p:nvPr/>
        </p:nvSpPr>
        <p:spPr>
          <a:xfrm>
            <a:off x="7838516" y="3017378"/>
            <a:ext cx="194100" cy="1200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sp>
        <p:nvSpPr>
          <p:cNvPr id="3040" name="Google Shape;3040;p53"/>
          <p:cNvSpPr txBox="1"/>
          <p:nvPr/>
        </p:nvSpPr>
        <p:spPr>
          <a:xfrm>
            <a:off x="7905608" y="3423812"/>
            <a:ext cx="241200" cy="3015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40005" lvl="0" indent="0" algn="l" rtl="0">
              <a:lnSpc>
                <a:spcPct val="100000"/>
              </a:lnSpc>
              <a:spcBef>
                <a:spcPts val="635"/>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3041" name="Google Shape;3041;p53"/>
          <p:cNvPicPr preferRelativeResize="0"/>
          <p:nvPr/>
        </p:nvPicPr>
        <p:blipFill rotWithShape="1">
          <a:blip r:embed="rId14">
            <a:alphaModFix/>
          </a:blip>
          <a:srcRect/>
          <a:stretch/>
        </p:blipFill>
        <p:spPr>
          <a:xfrm>
            <a:off x="7560338" y="1711088"/>
            <a:ext cx="121451" cy="122094"/>
          </a:xfrm>
          <a:prstGeom prst="rect">
            <a:avLst/>
          </a:prstGeom>
          <a:noFill/>
          <a:ln>
            <a:noFill/>
          </a:ln>
        </p:spPr>
      </p:pic>
      <p:sp>
        <p:nvSpPr>
          <p:cNvPr id="3042" name="Google Shape;3042;p53"/>
          <p:cNvSpPr txBox="1"/>
          <p:nvPr/>
        </p:nvSpPr>
        <p:spPr>
          <a:xfrm>
            <a:off x="7565887" y="1706936"/>
            <a:ext cx="1407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3043" name="Google Shape;3043;p53"/>
          <p:cNvPicPr preferRelativeResize="0"/>
          <p:nvPr/>
        </p:nvPicPr>
        <p:blipFill rotWithShape="1">
          <a:blip r:embed="rId19">
            <a:alphaModFix/>
          </a:blip>
          <a:srcRect/>
          <a:stretch/>
        </p:blipFill>
        <p:spPr>
          <a:xfrm>
            <a:off x="6117838" y="2206546"/>
            <a:ext cx="121451" cy="122094"/>
          </a:xfrm>
          <a:prstGeom prst="rect">
            <a:avLst/>
          </a:prstGeom>
          <a:noFill/>
          <a:ln>
            <a:noFill/>
          </a:ln>
        </p:spPr>
      </p:pic>
      <p:sp>
        <p:nvSpPr>
          <p:cNvPr id="3044" name="Google Shape;3044;p53"/>
          <p:cNvSpPr txBox="1"/>
          <p:nvPr/>
        </p:nvSpPr>
        <p:spPr>
          <a:xfrm>
            <a:off x="6126483" y="2202615"/>
            <a:ext cx="1407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3045" name="Google Shape;3045;p53"/>
          <p:cNvPicPr preferRelativeResize="0"/>
          <p:nvPr/>
        </p:nvPicPr>
        <p:blipFill rotWithShape="1">
          <a:blip r:embed="rId14">
            <a:alphaModFix/>
          </a:blip>
          <a:srcRect/>
          <a:stretch/>
        </p:blipFill>
        <p:spPr>
          <a:xfrm>
            <a:off x="6256832" y="3195926"/>
            <a:ext cx="121451" cy="122094"/>
          </a:xfrm>
          <a:prstGeom prst="rect">
            <a:avLst/>
          </a:prstGeom>
          <a:noFill/>
          <a:ln>
            <a:noFill/>
          </a:ln>
        </p:spPr>
      </p:pic>
      <p:sp>
        <p:nvSpPr>
          <p:cNvPr id="3046" name="Google Shape;3046;p53"/>
          <p:cNvSpPr txBox="1"/>
          <p:nvPr/>
        </p:nvSpPr>
        <p:spPr>
          <a:xfrm>
            <a:off x="6265435" y="3191766"/>
            <a:ext cx="140700" cy="1122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sp>
        <p:nvSpPr>
          <p:cNvPr id="3047" name="Google Shape;3047;p53"/>
          <p:cNvSpPr txBox="1"/>
          <p:nvPr/>
        </p:nvSpPr>
        <p:spPr>
          <a:xfrm>
            <a:off x="304600" y="386680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Fly ball to left field (7.10.4 CCA pp. 90)</a:t>
            </a:r>
            <a:endParaRPr sz="1300">
              <a:solidFill>
                <a:schemeClr val="dk1"/>
              </a:solidFill>
              <a:latin typeface="Roboto"/>
              <a:ea typeface="Roboto"/>
              <a:cs typeface="Roboto"/>
              <a:sym typeface="Roboto"/>
            </a:endParaRPr>
          </a:p>
        </p:txBody>
      </p:sp>
      <p:sp>
        <p:nvSpPr>
          <p:cNvPr id="3048" name="Google Shape;3048;p53"/>
          <p:cNvSpPr txBox="1"/>
          <p:nvPr/>
        </p:nvSpPr>
        <p:spPr>
          <a:xfrm>
            <a:off x="4579225" y="3866800"/>
            <a:ext cx="37056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Fly ball to right field (7.10.5 CCA pp. 91)</a:t>
            </a:r>
            <a:endParaRPr sz="1300">
              <a:solidFill>
                <a:schemeClr val="dk1"/>
              </a:solidFill>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52"/>
        <p:cNvGrpSpPr/>
        <p:nvPr/>
      </p:nvGrpSpPr>
      <p:grpSpPr>
        <a:xfrm>
          <a:off x="0" y="0"/>
          <a:ext cx="0" cy="0"/>
          <a:chOff x="0" y="0"/>
          <a:chExt cx="0" cy="0"/>
        </a:xfrm>
      </p:grpSpPr>
      <p:sp>
        <p:nvSpPr>
          <p:cNvPr id="3053" name="Google Shape;3053;p54"/>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Fair/Foul with R2 and R3</a:t>
            </a:r>
            <a:endParaRPr/>
          </a:p>
        </p:txBody>
      </p:sp>
      <p:grpSp>
        <p:nvGrpSpPr>
          <p:cNvPr id="3054" name="Google Shape;3054;p54"/>
          <p:cNvGrpSpPr/>
          <p:nvPr/>
        </p:nvGrpSpPr>
        <p:grpSpPr>
          <a:xfrm>
            <a:off x="4455538" y="189748"/>
            <a:ext cx="3835632" cy="3649061"/>
            <a:chOff x="700646" y="1374774"/>
            <a:chExt cx="3879862" cy="3956051"/>
          </a:xfrm>
        </p:grpSpPr>
        <p:sp>
          <p:nvSpPr>
            <p:cNvPr id="3055" name="Google Shape;3055;p54"/>
            <p:cNvSpPr/>
            <p:nvPr/>
          </p:nvSpPr>
          <p:spPr>
            <a:xfrm>
              <a:off x="700658" y="1374775"/>
              <a:ext cx="3879850" cy="3956050"/>
            </a:xfrm>
            <a:custGeom>
              <a:avLst/>
              <a:gdLst/>
              <a:ahLst/>
              <a:cxnLst/>
              <a:rect l="l" t="t" r="r" b="b"/>
              <a:pathLst>
                <a:path w="3879850" h="3956050" extrusionOk="0">
                  <a:moveTo>
                    <a:pt x="3879850" y="0"/>
                  </a:moveTo>
                  <a:lnTo>
                    <a:pt x="0" y="0"/>
                  </a:lnTo>
                  <a:lnTo>
                    <a:pt x="0" y="3956050"/>
                  </a:lnTo>
                  <a:lnTo>
                    <a:pt x="3879850" y="39560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56" name="Google Shape;3056;p54"/>
            <p:cNvSpPr/>
            <p:nvPr/>
          </p:nvSpPr>
          <p:spPr>
            <a:xfrm>
              <a:off x="700658" y="1374775"/>
              <a:ext cx="3712210" cy="3718560"/>
            </a:xfrm>
            <a:custGeom>
              <a:avLst/>
              <a:gdLst/>
              <a:ahLst/>
              <a:cxnLst/>
              <a:rect l="l" t="t" r="r" b="b"/>
              <a:pathLst>
                <a:path w="3712210" h="3718560" extrusionOk="0">
                  <a:moveTo>
                    <a:pt x="3704361" y="3527569"/>
                  </a:moveTo>
                  <a:lnTo>
                    <a:pt x="3220506" y="3527569"/>
                  </a:lnTo>
                  <a:lnTo>
                    <a:pt x="3236015" y="3572440"/>
                  </a:lnTo>
                  <a:lnTo>
                    <a:pt x="3259484" y="3613087"/>
                  </a:lnTo>
                  <a:lnTo>
                    <a:pt x="3289929" y="3648429"/>
                  </a:lnTo>
                  <a:lnTo>
                    <a:pt x="3326420" y="3677535"/>
                  </a:lnTo>
                  <a:lnTo>
                    <a:pt x="3368027" y="3699476"/>
                  </a:lnTo>
                  <a:lnTo>
                    <a:pt x="3413821" y="3713323"/>
                  </a:lnTo>
                  <a:lnTo>
                    <a:pt x="3462871" y="3718145"/>
                  </a:lnTo>
                  <a:lnTo>
                    <a:pt x="3507690" y="3714128"/>
                  </a:lnTo>
                  <a:lnTo>
                    <a:pt x="3549873" y="3702544"/>
                  </a:lnTo>
                  <a:lnTo>
                    <a:pt x="3588717" y="3684100"/>
                  </a:lnTo>
                  <a:lnTo>
                    <a:pt x="3623517" y="3659498"/>
                  </a:lnTo>
                  <a:lnTo>
                    <a:pt x="3653568" y="3629445"/>
                  </a:lnTo>
                  <a:lnTo>
                    <a:pt x="3678168" y="3594643"/>
                  </a:lnTo>
                  <a:lnTo>
                    <a:pt x="3696610" y="3555797"/>
                  </a:lnTo>
                  <a:lnTo>
                    <a:pt x="3704361" y="3527569"/>
                  </a:lnTo>
                  <a:close/>
                </a:path>
                <a:path w="3712210" h="3718560" extrusionOk="0">
                  <a:moveTo>
                    <a:pt x="1068340" y="3409230"/>
                  </a:moveTo>
                  <a:lnTo>
                    <a:pt x="0" y="3409230"/>
                  </a:lnTo>
                  <a:lnTo>
                    <a:pt x="0" y="3527569"/>
                  </a:lnTo>
                  <a:lnTo>
                    <a:pt x="3220506" y="3527569"/>
                  </a:lnTo>
                  <a:lnTo>
                    <a:pt x="3220453" y="3527417"/>
                  </a:lnTo>
                  <a:lnTo>
                    <a:pt x="3704403" y="3527417"/>
                  </a:lnTo>
                  <a:lnTo>
                    <a:pt x="3708192" y="3513613"/>
                  </a:lnTo>
                  <a:lnTo>
                    <a:pt x="3712210" y="3468793"/>
                  </a:lnTo>
                  <a:lnTo>
                    <a:pt x="3707371" y="3419666"/>
                  </a:lnTo>
                  <a:lnTo>
                    <a:pt x="3705298" y="3412825"/>
                  </a:lnTo>
                  <a:lnTo>
                    <a:pt x="1069784" y="3412825"/>
                  </a:lnTo>
                  <a:lnTo>
                    <a:pt x="1068340" y="3409230"/>
                  </a:lnTo>
                  <a:close/>
                </a:path>
                <a:path w="3712210" h="3718560" extrusionOk="0">
                  <a:moveTo>
                    <a:pt x="2697251" y="940173"/>
                  </a:moveTo>
                  <a:lnTo>
                    <a:pt x="2643232" y="940890"/>
                  </a:lnTo>
                  <a:lnTo>
                    <a:pt x="2647295" y="940890"/>
                  </a:lnTo>
                  <a:lnTo>
                    <a:pt x="2601711" y="942707"/>
                  </a:lnTo>
                  <a:lnTo>
                    <a:pt x="2554429" y="945851"/>
                  </a:lnTo>
                  <a:lnTo>
                    <a:pt x="2507493" y="950225"/>
                  </a:lnTo>
                  <a:lnTo>
                    <a:pt x="2460920" y="955812"/>
                  </a:lnTo>
                  <a:lnTo>
                    <a:pt x="2414726" y="962598"/>
                  </a:lnTo>
                  <a:lnTo>
                    <a:pt x="2368927" y="970564"/>
                  </a:lnTo>
                  <a:lnTo>
                    <a:pt x="2323538" y="979697"/>
                  </a:lnTo>
                  <a:lnTo>
                    <a:pt x="2278576" y="989979"/>
                  </a:lnTo>
                  <a:lnTo>
                    <a:pt x="2234057" y="1001394"/>
                  </a:lnTo>
                  <a:lnTo>
                    <a:pt x="2189997" y="1013927"/>
                  </a:lnTo>
                  <a:lnTo>
                    <a:pt x="2146412" y="1027560"/>
                  </a:lnTo>
                  <a:lnTo>
                    <a:pt x="2103319" y="1042280"/>
                  </a:lnTo>
                  <a:lnTo>
                    <a:pt x="2060732" y="1058068"/>
                  </a:lnTo>
                  <a:lnTo>
                    <a:pt x="2018669" y="1074910"/>
                  </a:lnTo>
                  <a:lnTo>
                    <a:pt x="1977145" y="1092788"/>
                  </a:lnTo>
                  <a:lnTo>
                    <a:pt x="1936176" y="1111688"/>
                  </a:lnTo>
                  <a:lnTo>
                    <a:pt x="1895779" y="1131592"/>
                  </a:lnTo>
                  <a:lnTo>
                    <a:pt x="1855969" y="1152486"/>
                  </a:lnTo>
                  <a:lnTo>
                    <a:pt x="1816762" y="1174352"/>
                  </a:lnTo>
                  <a:lnTo>
                    <a:pt x="1778176" y="1197176"/>
                  </a:lnTo>
                  <a:lnTo>
                    <a:pt x="1740225" y="1220939"/>
                  </a:lnTo>
                  <a:lnTo>
                    <a:pt x="1702925" y="1245628"/>
                  </a:lnTo>
                  <a:lnTo>
                    <a:pt x="1666293" y="1271225"/>
                  </a:lnTo>
                  <a:lnTo>
                    <a:pt x="1630345" y="1297715"/>
                  </a:lnTo>
                  <a:lnTo>
                    <a:pt x="1595097" y="1325081"/>
                  </a:lnTo>
                  <a:lnTo>
                    <a:pt x="1560565" y="1353308"/>
                  </a:lnTo>
                  <a:lnTo>
                    <a:pt x="1526765" y="1382379"/>
                  </a:lnTo>
                  <a:lnTo>
                    <a:pt x="1493713" y="1412278"/>
                  </a:lnTo>
                  <a:lnTo>
                    <a:pt x="1461425" y="1442990"/>
                  </a:lnTo>
                  <a:lnTo>
                    <a:pt x="1429917" y="1474498"/>
                  </a:lnTo>
                  <a:lnTo>
                    <a:pt x="1399205" y="1506786"/>
                  </a:lnTo>
                  <a:lnTo>
                    <a:pt x="1369306" y="1539838"/>
                  </a:lnTo>
                  <a:lnTo>
                    <a:pt x="1340235" y="1573638"/>
                  </a:lnTo>
                  <a:lnTo>
                    <a:pt x="1312008" y="1608170"/>
                  </a:lnTo>
                  <a:lnTo>
                    <a:pt x="1284642" y="1643418"/>
                  </a:lnTo>
                  <a:lnTo>
                    <a:pt x="1258152" y="1679366"/>
                  </a:lnTo>
                  <a:lnTo>
                    <a:pt x="1232555" y="1715998"/>
                  </a:lnTo>
                  <a:lnTo>
                    <a:pt x="1207866" y="1753297"/>
                  </a:lnTo>
                  <a:lnTo>
                    <a:pt x="1184103" y="1791249"/>
                  </a:lnTo>
                  <a:lnTo>
                    <a:pt x="1161279" y="1829835"/>
                  </a:lnTo>
                  <a:lnTo>
                    <a:pt x="1139413" y="1869042"/>
                  </a:lnTo>
                  <a:lnTo>
                    <a:pt x="1118520" y="1908852"/>
                  </a:lnTo>
                  <a:lnTo>
                    <a:pt x="1098615" y="1949249"/>
                  </a:lnTo>
                  <a:lnTo>
                    <a:pt x="1079715" y="1990218"/>
                  </a:lnTo>
                  <a:lnTo>
                    <a:pt x="1061837" y="2031742"/>
                  </a:lnTo>
                  <a:lnTo>
                    <a:pt x="1044995" y="2073805"/>
                  </a:lnTo>
                  <a:lnTo>
                    <a:pt x="1029207" y="2116392"/>
                  </a:lnTo>
                  <a:lnTo>
                    <a:pt x="1014488" y="2159485"/>
                  </a:lnTo>
                  <a:lnTo>
                    <a:pt x="1000854" y="2203070"/>
                  </a:lnTo>
                  <a:lnTo>
                    <a:pt x="988321" y="2247130"/>
                  </a:lnTo>
                  <a:lnTo>
                    <a:pt x="976906" y="2291649"/>
                  </a:lnTo>
                  <a:lnTo>
                    <a:pt x="966624" y="2336611"/>
                  </a:lnTo>
                  <a:lnTo>
                    <a:pt x="957492" y="2382000"/>
                  </a:lnTo>
                  <a:lnTo>
                    <a:pt x="949525" y="2427799"/>
                  </a:lnTo>
                  <a:lnTo>
                    <a:pt x="942740" y="2473993"/>
                  </a:lnTo>
                  <a:lnTo>
                    <a:pt x="937152" y="2520566"/>
                  </a:lnTo>
                  <a:lnTo>
                    <a:pt x="932778" y="2567502"/>
                  </a:lnTo>
                  <a:lnTo>
                    <a:pt x="929634" y="2614784"/>
                  </a:lnTo>
                  <a:lnTo>
                    <a:pt x="927736" y="2662397"/>
                  </a:lnTo>
                  <a:lnTo>
                    <a:pt x="927100" y="2710324"/>
                  </a:lnTo>
                  <a:lnTo>
                    <a:pt x="927908" y="2764312"/>
                  </a:lnTo>
                  <a:lnTo>
                    <a:pt x="930308" y="2817723"/>
                  </a:lnTo>
                  <a:lnTo>
                    <a:pt x="934262" y="2870555"/>
                  </a:lnTo>
                  <a:lnTo>
                    <a:pt x="939734" y="2922805"/>
                  </a:lnTo>
                  <a:lnTo>
                    <a:pt x="946686" y="2974471"/>
                  </a:lnTo>
                  <a:lnTo>
                    <a:pt x="955083" y="3025551"/>
                  </a:lnTo>
                  <a:lnTo>
                    <a:pt x="964885" y="3076043"/>
                  </a:lnTo>
                  <a:lnTo>
                    <a:pt x="976058" y="3125944"/>
                  </a:lnTo>
                  <a:lnTo>
                    <a:pt x="988563" y="3175252"/>
                  </a:lnTo>
                  <a:lnTo>
                    <a:pt x="1002364" y="3223966"/>
                  </a:lnTo>
                  <a:lnTo>
                    <a:pt x="1017423" y="3272082"/>
                  </a:lnTo>
                  <a:lnTo>
                    <a:pt x="1033705" y="3319598"/>
                  </a:lnTo>
                  <a:lnTo>
                    <a:pt x="1051171" y="3366513"/>
                  </a:lnTo>
                  <a:lnTo>
                    <a:pt x="1069784" y="3412825"/>
                  </a:lnTo>
                  <a:lnTo>
                    <a:pt x="1069111" y="3409230"/>
                  </a:lnTo>
                  <a:lnTo>
                    <a:pt x="3704209" y="3409230"/>
                  </a:lnTo>
                  <a:lnTo>
                    <a:pt x="3671464" y="3332149"/>
                  </a:lnTo>
                  <a:lnTo>
                    <a:pt x="3642266" y="3295629"/>
                  </a:lnTo>
                  <a:lnTo>
                    <a:pt x="3606820" y="3265183"/>
                  </a:lnTo>
                  <a:lnTo>
                    <a:pt x="3566060" y="3241744"/>
                  </a:lnTo>
                  <a:lnTo>
                    <a:pt x="3521847" y="3226566"/>
                  </a:lnTo>
                  <a:lnTo>
                    <a:pt x="3520046" y="3226566"/>
                  </a:lnTo>
                  <a:lnTo>
                    <a:pt x="3520170" y="2614784"/>
                  </a:lnTo>
                  <a:lnTo>
                    <a:pt x="3520296" y="1990218"/>
                  </a:lnTo>
                  <a:lnTo>
                    <a:pt x="3520419" y="1382379"/>
                  </a:lnTo>
                  <a:lnTo>
                    <a:pt x="3520478" y="1086947"/>
                  </a:lnTo>
                  <a:lnTo>
                    <a:pt x="3402507" y="1086947"/>
                  </a:lnTo>
                  <a:lnTo>
                    <a:pt x="3402507" y="1084044"/>
                  </a:lnTo>
                  <a:lnTo>
                    <a:pt x="3357688" y="1065487"/>
                  </a:lnTo>
                  <a:lnTo>
                    <a:pt x="3309043" y="1046658"/>
                  </a:lnTo>
                  <a:lnTo>
                    <a:pt x="3260847" y="1029404"/>
                  </a:lnTo>
                  <a:lnTo>
                    <a:pt x="3212880" y="1013715"/>
                  </a:lnTo>
                  <a:lnTo>
                    <a:pt x="3164921" y="999578"/>
                  </a:lnTo>
                  <a:lnTo>
                    <a:pt x="3116749" y="986980"/>
                  </a:lnTo>
                  <a:lnTo>
                    <a:pt x="3068143" y="975910"/>
                  </a:lnTo>
                  <a:lnTo>
                    <a:pt x="3018885" y="966356"/>
                  </a:lnTo>
                  <a:lnTo>
                    <a:pt x="2968751" y="958305"/>
                  </a:lnTo>
                  <a:lnTo>
                    <a:pt x="2917523" y="951745"/>
                  </a:lnTo>
                  <a:lnTo>
                    <a:pt x="2864980" y="946664"/>
                  </a:lnTo>
                  <a:lnTo>
                    <a:pt x="2810900" y="943049"/>
                  </a:lnTo>
                  <a:lnTo>
                    <a:pt x="2755064" y="940890"/>
                  </a:lnTo>
                  <a:lnTo>
                    <a:pt x="2697251" y="940173"/>
                  </a:lnTo>
                  <a:close/>
                </a:path>
                <a:path w="3712210" h="3718560" extrusionOk="0">
                  <a:moveTo>
                    <a:pt x="3704209" y="3409230"/>
                  </a:moveTo>
                  <a:lnTo>
                    <a:pt x="1069111" y="3409230"/>
                  </a:lnTo>
                  <a:lnTo>
                    <a:pt x="1069784" y="3412825"/>
                  </a:lnTo>
                  <a:lnTo>
                    <a:pt x="3705298" y="3412825"/>
                  </a:lnTo>
                  <a:lnTo>
                    <a:pt x="3704209" y="3409230"/>
                  </a:lnTo>
                  <a:close/>
                </a:path>
                <a:path w="3712210" h="3718560" extrusionOk="0">
                  <a:moveTo>
                    <a:pt x="3520922" y="3226249"/>
                  </a:moveTo>
                  <a:lnTo>
                    <a:pt x="3520046" y="3226566"/>
                  </a:lnTo>
                  <a:lnTo>
                    <a:pt x="3521847" y="3226566"/>
                  </a:lnTo>
                  <a:lnTo>
                    <a:pt x="3520922" y="3226249"/>
                  </a:lnTo>
                  <a:close/>
                </a:path>
                <a:path w="3712210" h="3718560" extrusionOk="0">
                  <a:moveTo>
                    <a:pt x="3402507" y="1084044"/>
                  </a:moveTo>
                  <a:lnTo>
                    <a:pt x="3402507" y="1086947"/>
                  </a:lnTo>
                  <a:lnTo>
                    <a:pt x="3407003" y="1085905"/>
                  </a:lnTo>
                  <a:lnTo>
                    <a:pt x="3402507" y="1084044"/>
                  </a:lnTo>
                  <a:close/>
                </a:path>
                <a:path w="3712210" h="3718560" extrusionOk="0">
                  <a:moveTo>
                    <a:pt x="3520698" y="0"/>
                  </a:moveTo>
                  <a:lnTo>
                    <a:pt x="3402507" y="0"/>
                  </a:lnTo>
                  <a:lnTo>
                    <a:pt x="3402507" y="1084044"/>
                  </a:lnTo>
                  <a:lnTo>
                    <a:pt x="3407003" y="1085905"/>
                  </a:lnTo>
                  <a:lnTo>
                    <a:pt x="3402507" y="1086947"/>
                  </a:lnTo>
                  <a:lnTo>
                    <a:pt x="3520478" y="1086947"/>
                  </a:lnTo>
                  <a:lnTo>
                    <a:pt x="3520698"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57" name="Google Shape;3057;p54"/>
            <p:cNvSpPr/>
            <p:nvPr/>
          </p:nvSpPr>
          <p:spPr>
            <a:xfrm>
              <a:off x="2492476" y="4793462"/>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58" name="Google Shape;3058;p54"/>
            <p:cNvSpPr/>
            <p:nvPr/>
          </p:nvSpPr>
          <p:spPr>
            <a:xfrm>
              <a:off x="2552066" y="3230965"/>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4" y="1405858"/>
                  </a:lnTo>
                  <a:lnTo>
                    <a:pt x="118730" y="1434906"/>
                  </a:lnTo>
                  <a:lnTo>
                    <a:pt x="148045" y="1469790"/>
                  </a:lnTo>
                  <a:lnTo>
                    <a:pt x="170704" y="1509654"/>
                  </a:lnTo>
                  <a:lnTo>
                    <a:pt x="185851" y="1553641"/>
                  </a:lnTo>
                  <a:lnTo>
                    <a:pt x="185851" y="1553832"/>
                  </a:lnTo>
                  <a:lnTo>
                    <a:pt x="1367624" y="1553832"/>
                  </a:lnTo>
                  <a:lnTo>
                    <a:pt x="1382357" y="1510818"/>
                  </a:lnTo>
                  <a:lnTo>
                    <a:pt x="1404565" y="1471459"/>
                  </a:lnTo>
                  <a:lnTo>
                    <a:pt x="1433293" y="1436951"/>
                  </a:lnTo>
                  <a:lnTo>
                    <a:pt x="1467713" y="1408121"/>
                  </a:lnTo>
                  <a:lnTo>
                    <a:pt x="1506996" y="1385799"/>
                  </a:lnTo>
                  <a:lnTo>
                    <a:pt x="1550314" y="1370812"/>
                  </a:lnTo>
                  <a:lnTo>
                    <a:pt x="1551889" y="1369974"/>
                  </a:lnTo>
                  <a:lnTo>
                    <a:pt x="1551889" y="187388"/>
                  </a:lnTo>
                  <a:lnTo>
                    <a:pt x="1551000" y="186994"/>
                  </a:lnTo>
                  <a:lnTo>
                    <a:pt x="190" y="186994"/>
                  </a:lnTo>
                  <a:lnTo>
                    <a:pt x="0" y="185407"/>
                  </a:lnTo>
                  <a:close/>
                </a:path>
                <a:path w="1551939" h="1554479" extrusionOk="0">
                  <a:moveTo>
                    <a:pt x="1371612" y="0"/>
                  </a:moveTo>
                  <a:lnTo>
                    <a:pt x="185051" y="342"/>
                  </a:lnTo>
                  <a:lnTo>
                    <a:pt x="185140" y="558"/>
                  </a:lnTo>
                  <a:lnTo>
                    <a:pt x="170331" y="44704"/>
                  </a:lnTo>
                  <a:lnTo>
                    <a:pt x="147974" y="84761"/>
                  </a:lnTo>
                  <a:lnTo>
                    <a:pt x="118925" y="119875"/>
                  </a:lnTo>
                  <a:lnTo>
                    <a:pt x="84042" y="149189"/>
                  </a:lnTo>
                  <a:lnTo>
                    <a:pt x="44178" y="171847"/>
                  </a:lnTo>
                  <a:lnTo>
                    <a:pt x="190" y="186994"/>
                  </a:lnTo>
                  <a:lnTo>
                    <a:pt x="1551000" y="186994"/>
                  </a:lnTo>
                  <a:lnTo>
                    <a:pt x="1550111" y="186601"/>
                  </a:lnTo>
                  <a:lnTo>
                    <a:pt x="1506594" y="171478"/>
                  </a:lnTo>
                  <a:lnTo>
                    <a:pt x="1467909" y="148891"/>
                  </a:lnTo>
                  <a:lnTo>
                    <a:pt x="1434557" y="119673"/>
                  </a:lnTo>
                  <a:lnTo>
                    <a:pt x="1407122"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59" name="Google Shape;3059;p54"/>
            <p:cNvSpPr/>
            <p:nvPr/>
          </p:nvSpPr>
          <p:spPr>
            <a:xfrm>
              <a:off x="3223018" y="3910205"/>
              <a:ext cx="348614" cy="348614"/>
            </a:xfrm>
            <a:custGeom>
              <a:avLst/>
              <a:gdLst/>
              <a:ahLst/>
              <a:cxnLst/>
              <a:rect l="l" t="t" r="r" b="b"/>
              <a:pathLst>
                <a:path w="348614" h="348614" extrusionOk="0">
                  <a:moveTo>
                    <a:pt x="174091" y="0"/>
                  </a:moveTo>
                  <a:lnTo>
                    <a:pt x="127809" y="6219"/>
                  </a:lnTo>
                  <a:lnTo>
                    <a:pt x="86222" y="23771"/>
                  </a:lnTo>
                  <a:lnTo>
                    <a:pt x="50988" y="50995"/>
                  </a:lnTo>
                  <a:lnTo>
                    <a:pt x="23767" y="86232"/>
                  </a:lnTo>
                  <a:lnTo>
                    <a:pt x="6218" y="127821"/>
                  </a:lnTo>
                  <a:lnTo>
                    <a:pt x="0" y="174104"/>
                  </a:lnTo>
                  <a:lnTo>
                    <a:pt x="6218" y="220381"/>
                  </a:lnTo>
                  <a:lnTo>
                    <a:pt x="23767" y="261967"/>
                  </a:lnTo>
                  <a:lnTo>
                    <a:pt x="50988" y="297202"/>
                  </a:lnTo>
                  <a:lnTo>
                    <a:pt x="86222" y="324425"/>
                  </a:lnTo>
                  <a:lnTo>
                    <a:pt x="127809" y="341976"/>
                  </a:lnTo>
                  <a:lnTo>
                    <a:pt x="174091" y="348195"/>
                  </a:lnTo>
                  <a:lnTo>
                    <a:pt x="220373" y="341976"/>
                  </a:lnTo>
                  <a:lnTo>
                    <a:pt x="261960" y="324425"/>
                  </a:lnTo>
                  <a:lnTo>
                    <a:pt x="297194" y="297202"/>
                  </a:lnTo>
                  <a:lnTo>
                    <a:pt x="324415" y="261967"/>
                  </a:lnTo>
                  <a:lnTo>
                    <a:pt x="341964" y="220381"/>
                  </a:lnTo>
                  <a:lnTo>
                    <a:pt x="348183" y="174104"/>
                  </a:lnTo>
                  <a:lnTo>
                    <a:pt x="341964" y="127821"/>
                  </a:lnTo>
                  <a:lnTo>
                    <a:pt x="324415" y="86232"/>
                  </a:lnTo>
                  <a:lnTo>
                    <a:pt x="297194" y="50995"/>
                  </a:lnTo>
                  <a:lnTo>
                    <a:pt x="261960" y="23771"/>
                  </a:lnTo>
                  <a:lnTo>
                    <a:pt x="220373"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60" name="Google Shape;3060;p54"/>
            <p:cNvSpPr/>
            <p:nvPr/>
          </p:nvSpPr>
          <p:spPr>
            <a:xfrm>
              <a:off x="3338403" y="4024838"/>
              <a:ext cx="78104" cy="78104"/>
            </a:xfrm>
            <a:custGeom>
              <a:avLst/>
              <a:gdLst/>
              <a:ahLst/>
              <a:cxnLst/>
              <a:rect l="l" t="t" r="r" b="b"/>
              <a:pathLst>
                <a:path w="78104"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61" name="Google Shape;3061;p54"/>
            <p:cNvSpPr/>
            <p:nvPr/>
          </p:nvSpPr>
          <p:spPr>
            <a:xfrm>
              <a:off x="4163528" y="3151102"/>
              <a:ext cx="58420" cy="891539"/>
            </a:xfrm>
            <a:custGeom>
              <a:avLst/>
              <a:gdLst/>
              <a:ahLst/>
              <a:cxnLst/>
              <a:rect l="l" t="t" r="r" b="b"/>
              <a:pathLst>
                <a:path w="58420" h="891539" extrusionOk="0">
                  <a:moveTo>
                    <a:pt x="0" y="0"/>
                  </a:moveTo>
                  <a:lnTo>
                    <a:pt x="57975" y="0"/>
                  </a:lnTo>
                  <a:lnTo>
                    <a:pt x="57975" y="891120"/>
                  </a:lnTo>
                  <a:lnTo>
                    <a:pt x="0" y="891120"/>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62" name="Google Shape;3062;p54"/>
            <p:cNvSpPr/>
            <p:nvPr/>
          </p:nvSpPr>
          <p:spPr>
            <a:xfrm>
              <a:off x="2469451" y="3150234"/>
              <a:ext cx="1693545" cy="74294"/>
            </a:xfrm>
            <a:custGeom>
              <a:avLst/>
              <a:gdLst/>
              <a:ahLst/>
              <a:cxnLst/>
              <a:rect l="l" t="t" r="r" b="b"/>
              <a:pathLst>
                <a:path w="1693545" h="74294" extrusionOk="0">
                  <a:moveTo>
                    <a:pt x="49923" y="0"/>
                  </a:moveTo>
                  <a:lnTo>
                    <a:pt x="0" y="0"/>
                  </a:lnTo>
                  <a:lnTo>
                    <a:pt x="0" y="49936"/>
                  </a:lnTo>
                  <a:lnTo>
                    <a:pt x="49923" y="49936"/>
                  </a:lnTo>
                  <a:lnTo>
                    <a:pt x="49923" y="0"/>
                  </a:lnTo>
                  <a:close/>
                </a:path>
                <a:path w="1693545" h="74294"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63" name="Google Shape;3063;p54"/>
            <p:cNvSpPr/>
            <p:nvPr/>
          </p:nvSpPr>
          <p:spPr>
            <a:xfrm>
              <a:off x="700646" y="1374774"/>
              <a:ext cx="3467100" cy="3472179"/>
            </a:xfrm>
            <a:custGeom>
              <a:avLst/>
              <a:gdLst/>
              <a:ahLst/>
              <a:cxnLst/>
              <a:rect l="l" t="t" r="r" b="b"/>
              <a:pathLst>
                <a:path w="3467100" h="3472179" extrusionOk="0">
                  <a:moveTo>
                    <a:pt x="3461283" y="3464039"/>
                  </a:moveTo>
                  <a:lnTo>
                    <a:pt x="0" y="3464039"/>
                  </a:lnTo>
                  <a:lnTo>
                    <a:pt x="0" y="3471976"/>
                  </a:lnTo>
                  <a:lnTo>
                    <a:pt x="3461283" y="3471976"/>
                  </a:lnTo>
                  <a:lnTo>
                    <a:pt x="3461283" y="3464039"/>
                  </a:lnTo>
                  <a:close/>
                </a:path>
                <a:path w="3467100" h="3472179" extrusionOk="0">
                  <a:moveTo>
                    <a:pt x="3466846" y="0"/>
                  </a:moveTo>
                  <a:lnTo>
                    <a:pt x="3458908" y="0"/>
                  </a:lnTo>
                  <a:lnTo>
                    <a:pt x="3458908" y="3450539"/>
                  </a:lnTo>
                  <a:lnTo>
                    <a:pt x="3466846" y="3450539"/>
                  </a:lnTo>
                  <a:lnTo>
                    <a:pt x="3466846"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064" name="Google Shape;3064;p54"/>
            <p:cNvPicPr preferRelativeResize="0"/>
            <p:nvPr/>
          </p:nvPicPr>
          <p:blipFill rotWithShape="1">
            <a:blip r:embed="rId3">
              <a:alphaModFix/>
            </a:blip>
            <a:srcRect/>
            <a:stretch/>
          </p:blipFill>
          <p:spPr>
            <a:xfrm>
              <a:off x="4029970" y="4709057"/>
              <a:ext cx="277846" cy="279445"/>
            </a:xfrm>
            <a:prstGeom prst="rect">
              <a:avLst/>
            </a:prstGeom>
            <a:noFill/>
            <a:ln>
              <a:noFill/>
            </a:ln>
          </p:spPr>
        </p:pic>
        <p:sp>
          <p:nvSpPr>
            <p:cNvPr id="3065" name="Google Shape;3065;p54"/>
            <p:cNvSpPr/>
            <p:nvPr/>
          </p:nvSpPr>
          <p:spPr>
            <a:xfrm>
              <a:off x="3985968" y="1771483"/>
              <a:ext cx="48260" cy="85089"/>
            </a:xfrm>
            <a:custGeom>
              <a:avLst/>
              <a:gdLst/>
              <a:ahLst/>
              <a:cxnLst/>
              <a:rect l="l" t="t" r="r" b="b"/>
              <a:pathLst>
                <a:path w="48260" h="85089" extrusionOk="0">
                  <a:moveTo>
                    <a:pt x="16865" y="0"/>
                  </a:moveTo>
                  <a:lnTo>
                    <a:pt x="0" y="85077"/>
                  </a:lnTo>
                  <a:lnTo>
                    <a:pt x="47980" y="81940"/>
                  </a:lnTo>
                  <a:lnTo>
                    <a:pt x="16865"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66" name="Google Shape;3066;p54"/>
            <p:cNvSpPr/>
            <p:nvPr/>
          </p:nvSpPr>
          <p:spPr>
            <a:xfrm>
              <a:off x="4004336" y="1795782"/>
              <a:ext cx="121920" cy="3016250"/>
            </a:xfrm>
            <a:custGeom>
              <a:avLst/>
              <a:gdLst/>
              <a:ahLst/>
              <a:cxnLst/>
              <a:rect l="l" t="t" r="r" b="b"/>
              <a:pathLst>
                <a:path w="121920" h="3016250" extrusionOk="0">
                  <a:moveTo>
                    <a:pt x="121513" y="3015627"/>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67" name="Google Shape;3067;p54"/>
            <p:cNvSpPr/>
            <p:nvPr/>
          </p:nvSpPr>
          <p:spPr>
            <a:xfrm>
              <a:off x="3987541" y="1880885"/>
              <a:ext cx="43814" cy="43814"/>
            </a:xfrm>
            <a:custGeom>
              <a:avLst/>
              <a:gdLst/>
              <a:ahLst/>
              <a:cxnLst/>
              <a:rect l="l" t="t" r="r" b="b"/>
              <a:pathLst>
                <a:path w="43814" h="43814" extrusionOk="0">
                  <a:moveTo>
                    <a:pt x="19962" y="0"/>
                  </a:moveTo>
                  <a:lnTo>
                    <a:pt x="11886" y="2302"/>
                  </a:lnTo>
                  <a:lnTo>
                    <a:pt x="5075" y="7712"/>
                  </a:lnTo>
                  <a:lnTo>
                    <a:pt x="896" y="15345"/>
                  </a:lnTo>
                  <a:lnTo>
                    <a:pt x="0" y="23695"/>
                  </a:lnTo>
                  <a:lnTo>
                    <a:pt x="2301" y="31768"/>
                  </a:lnTo>
                  <a:lnTo>
                    <a:pt x="7716" y="38573"/>
                  </a:lnTo>
                  <a:lnTo>
                    <a:pt x="15348" y="42750"/>
                  </a:lnTo>
                  <a:lnTo>
                    <a:pt x="23695" y="43643"/>
                  </a:lnTo>
                  <a:lnTo>
                    <a:pt x="31768" y="41341"/>
                  </a:lnTo>
                  <a:lnTo>
                    <a:pt x="38577" y="35931"/>
                  </a:lnTo>
                  <a:lnTo>
                    <a:pt x="42754" y="28300"/>
                  </a:lnTo>
                  <a:lnTo>
                    <a:pt x="43648" y="19953"/>
                  </a:lnTo>
                  <a:lnTo>
                    <a:pt x="41346" y="11880"/>
                  </a:lnTo>
                  <a:lnTo>
                    <a:pt x="35936" y="5070"/>
                  </a:lnTo>
                  <a:lnTo>
                    <a:pt x="28310" y="893"/>
                  </a:lnTo>
                  <a:lnTo>
                    <a:pt x="1996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68" name="Google Shape;3068;p54"/>
            <p:cNvSpPr/>
            <p:nvPr/>
          </p:nvSpPr>
          <p:spPr>
            <a:xfrm>
              <a:off x="3987541" y="1880885"/>
              <a:ext cx="43814" cy="43814"/>
            </a:xfrm>
            <a:custGeom>
              <a:avLst/>
              <a:gdLst/>
              <a:ahLst/>
              <a:cxnLst/>
              <a:rect l="l" t="t" r="r" b="b"/>
              <a:pathLst>
                <a:path w="43814" h="43814" extrusionOk="0">
                  <a:moveTo>
                    <a:pt x="35936" y="5070"/>
                  </a:moveTo>
                  <a:lnTo>
                    <a:pt x="28310" y="893"/>
                  </a:lnTo>
                  <a:lnTo>
                    <a:pt x="19962" y="0"/>
                  </a:lnTo>
                  <a:lnTo>
                    <a:pt x="11886" y="2302"/>
                  </a:lnTo>
                  <a:lnTo>
                    <a:pt x="5075" y="7712"/>
                  </a:lnTo>
                  <a:lnTo>
                    <a:pt x="896" y="15345"/>
                  </a:lnTo>
                  <a:lnTo>
                    <a:pt x="0" y="23695"/>
                  </a:lnTo>
                  <a:lnTo>
                    <a:pt x="2301" y="31768"/>
                  </a:lnTo>
                  <a:lnTo>
                    <a:pt x="7716" y="38573"/>
                  </a:lnTo>
                  <a:lnTo>
                    <a:pt x="15348" y="42750"/>
                  </a:lnTo>
                  <a:lnTo>
                    <a:pt x="23695" y="43643"/>
                  </a:lnTo>
                  <a:lnTo>
                    <a:pt x="31768" y="41341"/>
                  </a:lnTo>
                  <a:lnTo>
                    <a:pt x="38577" y="35931"/>
                  </a:lnTo>
                  <a:lnTo>
                    <a:pt x="42754" y="28300"/>
                  </a:lnTo>
                  <a:lnTo>
                    <a:pt x="43648" y="19953"/>
                  </a:lnTo>
                  <a:lnTo>
                    <a:pt x="41346" y="11880"/>
                  </a:lnTo>
                  <a:lnTo>
                    <a:pt x="35936" y="507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069" name="Google Shape;3069;p54"/>
          <p:cNvGrpSpPr/>
          <p:nvPr/>
        </p:nvGrpSpPr>
        <p:grpSpPr>
          <a:xfrm>
            <a:off x="4452411" y="187663"/>
            <a:ext cx="3838759" cy="3651146"/>
            <a:chOff x="697483" y="1372514"/>
            <a:chExt cx="3883025" cy="3958311"/>
          </a:xfrm>
        </p:grpSpPr>
        <p:sp>
          <p:nvSpPr>
            <p:cNvPr id="3070" name="Google Shape;3070;p54"/>
            <p:cNvSpPr/>
            <p:nvPr/>
          </p:nvSpPr>
          <p:spPr>
            <a:xfrm>
              <a:off x="700658" y="1374775"/>
              <a:ext cx="3879850" cy="3956050"/>
            </a:xfrm>
            <a:custGeom>
              <a:avLst/>
              <a:gdLst/>
              <a:ahLst/>
              <a:cxnLst/>
              <a:rect l="l" t="t" r="r" b="b"/>
              <a:pathLst>
                <a:path w="3879850" h="3956050" extrusionOk="0">
                  <a:moveTo>
                    <a:pt x="0" y="3956050"/>
                  </a:moveTo>
                  <a:lnTo>
                    <a:pt x="3879850" y="3956050"/>
                  </a:lnTo>
                  <a:lnTo>
                    <a:pt x="3879850" y="0"/>
                  </a:lnTo>
                  <a:lnTo>
                    <a:pt x="0" y="0"/>
                  </a:lnTo>
                  <a:lnTo>
                    <a:pt x="0" y="39560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71" name="Google Shape;3071;p54"/>
            <p:cNvSpPr/>
            <p:nvPr/>
          </p:nvSpPr>
          <p:spPr>
            <a:xfrm>
              <a:off x="697483"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72" name="Google Shape;3072;p54"/>
            <p:cNvSpPr/>
            <p:nvPr/>
          </p:nvSpPr>
          <p:spPr>
            <a:xfrm>
              <a:off x="724740"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073" name="Google Shape;3073;p54"/>
          <p:cNvSpPr txBox="1"/>
          <p:nvPr/>
        </p:nvSpPr>
        <p:spPr>
          <a:xfrm>
            <a:off x="7505659" y="433081"/>
            <a:ext cx="3282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3074" name="Google Shape;3074;p54"/>
          <p:cNvGrpSpPr/>
          <p:nvPr/>
        </p:nvGrpSpPr>
        <p:grpSpPr>
          <a:xfrm>
            <a:off x="6117096" y="440531"/>
            <a:ext cx="1664592" cy="3002490"/>
            <a:chOff x="2381365" y="1646655"/>
            <a:chExt cx="1683787" cy="3255085"/>
          </a:xfrm>
        </p:grpSpPr>
        <p:sp>
          <p:nvSpPr>
            <p:cNvPr id="3075" name="Google Shape;3075;p54"/>
            <p:cNvSpPr/>
            <p:nvPr/>
          </p:nvSpPr>
          <p:spPr>
            <a:xfrm>
              <a:off x="2381365" y="3178534"/>
              <a:ext cx="133985" cy="1527175"/>
            </a:xfrm>
            <a:custGeom>
              <a:avLst/>
              <a:gdLst/>
              <a:ahLst/>
              <a:cxnLst/>
              <a:rect l="l" t="t" r="r" b="b"/>
              <a:pathLst>
                <a:path w="133985" h="1527175" extrusionOk="0">
                  <a:moveTo>
                    <a:pt x="0" y="245935"/>
                  </a:moveTo>
                  <a:lnTo>
                    <a:pt x="113106" y="0"/>
                  </a:lnTo>
                  <a:lnTo>
                    <a:pt x="133553" y="152671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76" name="Google Shape;3076;p54"/>
            <p:cNvSpPr/>
            <p:nvPr/>
          </p:nvSpPr>
          <p:spPr>
            <a:xfrm>
              <a:off x="2473160" y="3159226"/>
              <a:ext cx="68580" cy="1594485"/>
            </a:xfrm>
            <a:custGeom>
              <a:avLst/>
              <a:gdLst/>
              <a:ahLst/>
              <a:cxnLst/>
              <a:rect l="l" t="t" r="r" b="b"/>
              <a:pathLst>
                <a:path w="68580" h="1594485" extrusionOk="0">
                  <a:moveTo>
                    <a:pt x="43459" y="18923"/>
                  </a:moveTo>
                  <a:lnTo>
                    <a:pt x="40640" y="10693"/>
                  </a:lnTo>
                  <a:lnTo>
                    <a:pt x="34861" y="4191"/>
                  </a:lnTo>
                  <a:lnTo>
                    <a:pt x="27292" y="546"/>
                  </a:lnTo>
                  <a:lnTo>
                    <a:pt x="18923" y="0"/>
                  </a:lnTo>
                  <a:lnTo>
                    <a:pt x="10680" y="2819"/>
                  </a:lnTo>
                  <a:lnTo>
                    <a:pt x="4191" y="8597"/>
                  </a:lnTo>
                  <a:lnTo>
                    <a:pt x="546" y="16154"/>
                  </a:lnTo>
                  <a:lnTo>
                    <a:pt x="0" y="24536"/>
                  </a:lnTo>
                  <a:lnTo>
                    <a:pt x="2806" y="32778"/>
                  </a:lnTo>
                  <a:lnTo>
                    <a:pt x="8597" y="39268"/>
                  </a:lnTo>
                  <a:lnTo>
                    <a:pt x="16167" y="42913"/>
                  </a:lnTo>
                  <a:lnTo>
                    <a:pt x="24536" y="43459"/>
                  </a:lnTo>
                  <a:lnTo>
                    <a:pt x="32766" y="40652"/>
                  </a:lnTo>
                  <a:lnTo>
                    <a:pt x="39268" y="34861"/>
                  </a:lnTo>
                  <a:lnTo>
                    <a:pt x="42913" y="27305"/>
                  </a:lnTo>
                  <a:lnTo>
                    <a:pt x="43459" y="18923"/>
                  </a:lnTo>
                  <a:close/>
                </a:path>
                <a:path w="68580" h="1594485" extrusionOk="0">
                  <a:moveTo>
                    <a:pt x="68084" y="1498231"/>
                  </a:moveTo>
                  <a:lnTo>
                    <a:pt x="12623" y="1496568"/>
                  </a:lnTo>
                  <a:lnTo>
                    <a:pt x="39395" y="1594091"/>
                  </a:lnTo>
                  <a:lnTo>
                    <a:pt x="68084" y="149823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77" name="Google Shape;3077;p54"/>
            <p:cNvSpPr/>
            <p:nvPr/>
          </p:nvSpPr>
          <p:spPr>
            <a:xfrm>
              <a:off x="3290335" y="1646655"/>
              <a:ext cx="445135" cy="62864"/>
            </a:xfrm>
            <a:custGeom>
              <a:avLst/>
              <a:gdLst/>
              <a:ahLst/>
              <a:cxnLst/>
              <a:rect l="l" t="t" r="r" b="b"/>
              <a:pathLst>
                <a:path w="445135" h="62864" extrusionOk="0">
                  <a:moveTo>
                    <a:pt x="444880" y="62725"/>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78" name="Google Shape;3078;p54"/>
            <p:cNvSpPr/>
            <p:nvPr/>
          </p:nvSpPr>
          <p:spPr>
            <a:xfrm>
              <a:off x="3679864" y="1679000"/>
              <a:ext cx="86995" cy="48260"/>
            </a:xfrm>
            <a:custGeom>
              <a:avLst/>
              <a:gdLst/>
              <a:ahLst/>
              <a:cxnLst/>
              <a:rect l="l" t="t" r="r" b="b"/>
              <a:pathLst>
                <a:path w="86995" h="48260" extrusionOk="0">
                  <a:moveTo>
                    <a:pt x="6527" y="0"/>
                  </a:moveTo>
                  <a:lnTo>
                    <a:pt x="0" y="47637"/>
                  </a:lnTo>
                  <a:lnTo>
                    <a:pt x="86512" y="33527"/>
                  </a:lnTo>
                  <a:lnTo>
                    <a:pt x="6527"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79" name="Google Shape;3079;p54"/>
            <p:cNvSpPr/>
            <p:nvPr/>
          </p:nvSpPr>
          <p:spPr>
            <a:xfrm>
              <a:off x="2517170" y="4824905"/>
              <a:ext cx="1430020" cy="76835"/>
            </a:xfrm>
            <a:custGeom>
              <a:avLst/>
              <a:gdLst/>
              <a:ahLst/>
              <a:cxnLst/>
              <a:rect l="l" t="t" r="r" b="b"/>
              <a:pathLst>
                <a:path w="1430020" h="76835" extrusionOk="0">
                  <a:moveTo>
                    <a:pt x="222376" y="76250"/>
                  </a:moveTo>
                  <a:lnTo>
                    <a:pt x="0" y="0"/>
                  </a:lnTo>
                  <a:lnTo>
                    <a:pt x="1429461" y="1377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80" name="Google Shape;3080;p54"/>
            <p:cNvSpPr/>
            <p:nvPr/>
          </p:nvSpPr>
          <p:spPr>
            <a:xfrm>
              <a:off x="2498572" y="4804841"/>
              <a:ext cx="1535429" cy="62864"/>
            </a:xfrm>
            <a:custGeom>
              <a:avLst/>
              <a:gdLst/>
              <a:ahLst/>
              <a:cxnLst/>
              <a:rect l="l" t="t" r="r" b="b"/>
              <a:pathLst>
                <a:path w="1535429" h="62864" extrusionOk="0">
                  <a:moveTo>
                    <a:pt x="43459" y="18923"/>
                  </a:moveTo>
                  <a:lnTo>
                    <a:pt x="40640" y="10693"/>
                  </a:lnTo>
                  <a:lnTo>
                    <a:pt x="34861" y="4191"/>
                  </a:lnTo>
                  <a:lnTo>
                    <a:pt x="27305" y="546"/>
                  </a:lnTo>
                  <a:lnTo>
                    <a:pt x="18923" y="0"/>
                  </a:lnTo>
                  <a:lnTo>
                    <a:pt x="10680" y="2819"/>
                  </a:lnTo>
                  <a:lnTo>
                    <a:pt x="4191" y="8597"/>
                  </a:lnTo>
                  <a:lnTo>
                    <a:pt x="546" y="16167"/>
                  </a:lnTo>
                  <a:lnTo>
                    <a:pt x="0" y="24549"/>
                  </a:lnTo>
                  <a:lnTo>
                    <a:pt x="2806" y="32791"/>
                  </a:lnTo>
                  <a:lnTo>
                    <a:pt x="8597" y="39268"/>
                  </a:lnTo>
                  <a:lnTo>
                    <a:pt x="16167" y="42913"/>
                  </a:lnTo>
                  <a:lnTo>
                    <a:pt x="24536" y="43446"/>
                  </a:lnTo>
                  <a:lnTo>
                    <a:pt x="32766" y="40640"/>
                  </a:lnTo>
                  <a:lnTo>
                    <a:pt x="39268" y="34861"/>
                  </a:lnTo>
                  <a:lnTo>
                    <a:pt x="42913" y="27305"/>
                  </a:lnTo>
                  <a:lnTo>
                    <a:pt x="43459" y="18923"/>
                  </a:lnTo>
                  <a:close/>
                </a:path>
                <a:path w="1535429" h="62864" extrusionOk="0">
                  <a:moveTo>
                    <a:pt x="1535201" y="33515"/>
                  </a:moveTo>
                  <a:lnTo>
                    <a:pt x="1438757" y="6832"/>
                  </a:lnTo>
                  <a:lnTo>
                    <a:pt x="1438236" y="62318"/>
                  </a:lnTo>
                  <a:lnTo>
                    <a:pt x="1535201" y="3351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081" name="Google Shape;3081;p54"/>
            <p:cNvPicPr preferRelativeResize="0"/>
            <p:nvPr/>
          </p:nvPicPr>
          <p:blipFill rotWithShape="1">
            <a:blip r:embed="rId4">
              <a:alphaModFix/>
            </a:blip>
            <a:srcRect/>
            <a:stretch/>
          </p:blipFill>
          <p:spPr>
            <a:xfrm>
              <a:off x="2902502" y="3894602"/>
              <a:ext cx="302345" cy="375470"/>
            </a:xfrm>
            <a:prstGeom prst="rect">
              <a:avLst/>
            </a:prstGeom>
            <a:noFill/>
            <a:ln>
              <a:noFill/>
            </a:ln>
          </p:spPr>
        </p:pic>
        <p:sp>
          <p:nvSpPr>
            <p:cNvPr id="3082" name="Google Shape;3082;p54"/>
            <p:cNvSpPr/>
            <p:nvPr/>
          </p:nvSpPr>
          <p:spPr>
            <a:xfrm>
              <a:off x="3946626" y="1894793"/>
              <a:ext cx="89535" cy="2731770"/>
            </a:xfrm>
            <a:custGeom>
              <a:avLst/>
              <a:gdLst/>
              <a:ahLst/>
              <a:cxnLst/>
              <a:rect l="l" t="t" r="r" b="b"/>
              <a:pathLst>
                <a:path w="89535" h="2731770" extrusionOk="0">
                  <a:moveTo>
                    <a:pt x="89471" y="2731503"/>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83" name="Google Shape;3083;p54"/>
            <p:cNvSpPr/>
            <p:nvPr/>
          </p:nvSpPr>
          <p:spPr>
            <a:xfrm>
              <a:off x="4011441" y="4579957"/>
              <a:ext cx="43814" cy="43814"/>
            </a:xfrm>
            <a:custGeom>
              <a:avLst/>
              <a:gdLst/>
              <a:ahLst/>
              <a:cxnLst/>
              <a:rect l="l" t="t" r="r" b="b"/>
              <a:pathLst>
                <a:path w="43814" h="43814" extrusionOk="0">
                  <a:moveTo>
                    <a:pt x="18835" y="0"/>
                  </a:moveTo>
                  <a:lnTo>
                    <a:pt x="10878" y="2674"/>
                  </a:lnTo>
                  <a:lnTo>
                    <a:pt x="4335" y="8396"/>
                  </a:lnTo>
                  <a:lnTo>
                    <a:pt x="510" y="16209"/>
                  </a:lnTo>
                  <a:lnTo>
                    <a:pt x="0" y="24588"/>
                  </a:lnTo>
                  <a:lnTo>
                    <a:pt x="2672" y="32549"/>
                  </a:lnTo>
                  <a:lnTo>
                    <a:pt x="8399" y="39104"/>
                  </a:lnTo>
                  <a:lnTo>
                    <a:pt x="16212" y="42922"/>
                  </a:lnTo>
                  <a:lnTo>
                    <a:pt x="24591" y="43429"/>
                  </a:lnTo>
                  <a:lnTo>
                    <a:pt x="32552" y="40755"/>
                  </a:lnTo>
                  <a:lnTo>
                    <a:pt x="39108" y="35028"/>
                  </a:lnTo>
                  <a:lnTo>
                    <a:pt x="42923" y="27215"/>
                  </a:lnTo>
                  <a:lnTo>
                    <a:pt x="43427" y="18835"/>
                  </a:lnTo>
                  <a:lnTo>
                    <a:pt x="40752" y="10875"/>
                  </a:lnTo>
                  <a:lnTo>
                    <a:pt x="35031" y="4319"/>
                  </a:lnTo>
                  <a:lnTo>
                    <a:pt x="27216" y="504"/>
                  </a:lnTo>
                  <a:lnTo>
                    <a:pt x="18835"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84" name="Google Shape;3084;p54"/>
            <p:cNvSpPr/>
            <p:nvPr/>
          </p:nvSpPr>
          <p:spPr>
            <a:xfrm>
              <a:off x="4011441" y="4579957"/>
              <a:ext cx="43814" cy="43814"/>
            </a:xfrm>
            <a:custGeom>
              <a:avLst/>
              <a:gdLst/>
              <a:ahLst/>
              <a:cxnLst/>
              <a:rect l="l" t="t" r="r" b="b"/>
              <a:pathLst>
                <a:path w="43814" h="43814" extrusionOk="0">
                  <a:moveTo>
                    <a:pt x="35031" y="4319"/>
                  </a:moveTo>
                  <a:lnTo>
                    <a:pt x="27216" y="504"/>
                  </a:lnTo>
                  <a:lnTo>
                    <a:pt x="18835" y="0"/>
                  </a:lnTo>
                  <a:lnTo>
                    <a:pt x="10878" y="2674"/>
                  </a:lnTo>
                  <a:lnTo>
                    <a:pt x="4335" y="8396"/>
                  </a:lnTo>
                  <a:lnTo>
                    <a:pt x="510" y="16209"/>
                  </a:lnTo>
                  <a:lnTo>
                    <a:pt x="0" y="24588"/>
                  </a:lnTo>
                  <a:lnTo>
                    <a:pt x="2672" y="32549"/>
                  </a:lnTo>
                  <a:lnTo>
                    <a:pt x="8399" y="39104"/>
                  </a:lnTo>
                  <a:lnTo>
                    <a:pt x="16212" y="42922"/>
                  </a:lnTo>
                  <a:lnTo>
                    <a:pt x="24591" y="43429"/>
                  </a:lnTo>
                  <a:lnTo>
                    <a:pt x="32552" y="40755"/>
                  </a:lnTo>
                  <a:lnTo>
                    <a:pt x="39108" y="35028"/>
                  </a:lnTo>
                  <a:lnTo>
                    <a:pt x="42923" y="27215"/>
                  </a:lnTo>
                  <a:lnTo>
                    <a:pt x="43427" y="18835"/>
                  </a:lnTo>
                  <a:lnTo>
                    <a:pt x="40752" y="10875"/>
                  </a:lnTo>
                  <a:lnTo>
                    <a:pt x="35031" y="4319"/>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85" name="Google Shape;3085;p54"/>
            <p:cNvSpPr/>
            <p:nvPr/>
          </p:nvSpPr>
          <p:spPr>
            <a:xfrm>
              <a:off x="4009273" y="4647709"/>
              <a:ext cx="55879" cy="97154"/>
            </a:xfrm>
            <a:custGeom>
              <a:avLst/>
              <a:gdLst/>
              <a:ahLst/>
              <a:cxnLst/>
              <a:rect l="l" t="t" r="r" b="b"/>
              <a:pathLst>
                <a:path w="55879" h="97154" extrusionOk="0">
                  <a:moveTo>
                    <a:pt x="55486" y="0"/>
                  </a:moveTo>
                  <a:lnTo>
                    <a:pt x="0" y="901"/>
                  </a:lnTo>
                  <a:lnTo>
                    <a:pt x="31280" y="97104"/>
                  </a:lnTo>
                  <a:lnTo>
                    <a:pt x="5548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086" name="Google Shape;3086;p54"/>
          <p:cNvSpPr txBox="1"/>
          <p:nvPr/>
        </p:nvSpPr>
        <p:spPr>
          <a:xfrm>
            <a:off x="7280762" y="848944"/>
            <a:ext cx="359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3087" name="Google Shape;3087;p54"/>
          <p:cNvGrpSpPr/>
          <p:nvPr/>
        </p:nvGrpSpPr>
        <p:grpSpPr>
          <a:xfrm>
            <a:off x="6613751" y="1702108"/>
            <a:ext cx="1454915" cy="1850243"/>
            <a:chOff x="2883747" y="3014367"/>
            <a:chExt cx="1471692" cy="2005901"/>
          </a:xfrm>
        </p:grpSpPr>
        <p:sp>
          <p:nvSpPr>
            <p:cNvPr id="3088" name="Google Shape;3088;p54"/>
            <p:cNvSpPr/>
            <p:nvPr/>
          </p:nvSpPr>
          <p:spPr>
            <a:xfrm>
              <a:off x="4137991" y="3014367"/>
              <a:ext cx="80645" cy="1680845"/>
            </a:xfrm>
            <a:custGeom>
              <a:avLst/>
              <a:gdLst/>
              <a:ahLst/>
              <a:cxnLst/>
              <a:rect l="l" t="t" r="r" b="b"/>
              <a:pathLst>
                <a:path w="80645" h="1680845" extrusionOk="0">
                  <a:moveTo>
                    <a:pt x="72313" y="1680298"/>
                  </a:moveTo>
                  <a:lnTo>
                    <a:pt x="80542" y="816089"/>
                  </a:lnTo>
                  <a:lnTo>
                    <a:pt x="75752" y="352988"/>
                  </a:lnTo>
                  <a:lnTo>
                    <a:pt x="51164" y="133468"/>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89" name="Google Shape;3089;p54"/>
            <p:cNvSpPr/>
            <p:nvPr/>
          </p:nvSpPr>
          <p:spPr>
            <a:xfrm>
              <a:off x="4129304" y="4375835"/>
              <a:ext cx="87629" cy="530225"/>
            </a:xfrm>
            <a:custGeom>
              <a:avLst/>
              <a:gdLst/>
              <a:ahLst/>
              <a:cxnLst/>
              <a:rect l="l" t="t" r="r" b="b"/>
              <a:pathLst>
                <a:path w="87629" h="530225" extrusionOk="0">
                  <a:moveTo>
                    <a:pt x="87609" y="530085"/>
                  </a:moveTo>
                  <a:lnTo>
                    <a:pt x="60783" y="472010"/>
                  </a:lnTo>
                  <a:lnTo>
                    <a:pt x="34434" y="396117"/>
                  </a:lnTo>
                  <a:lnTo>
                    <a:pt x="21935" y="347359"/>
                  </a:lnTo>
                  <a:lnTo>
                    <a:pt x="11316" y="291545"/>
                  </a:lnTo>
                  <a:lnTo>
                    <a:pt x="3646" y="228788"/>
                  </a:lnTo>
                  <a:lnTo>
                    <a:pt x="0" y="159202"/>
                  </a:lnTo>
                  <a:lnTo>
                    <a:pt x="1447" y="82902"/>
                  </a:lnTo>
                  <a:lnTo>
                    <a:pt x="905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90" name="Google Shape;3090;p54"/>
            <p:cNvSpPr/>
            <p:nvPr/>
          </p:nvSpPr>
          <p:spPr>
            <a:xfrm>
              <a:off x="4118461" y="4320155"/>
              <a:ext cx="36829" cy="71120"/>
            </a:xfrm>
            <a:custGeom>
              <a:avLst/>
              <a:gdLst/>
              <a:ahLst/>
              <a:cxnLst/>
              <a:rect l="l" t="t" r="r" b="b"/>
              <a:pathLst>
                <a:path w="36829" h="71120" extrusionOk="0">
                  <a:moveTo>
                    <a:pt x="28371" y="0"/>
                  </a:moveTo>
                  <a:lnTo>
                    <a:pt x="0" y="65417"/>
                  </a:lnTo>
                  <a:lnTo>
                    <a:pt x="36512" y="70840"/>
                  </a:lnTo>
                  <a:lnTo>
                    <a:pt x="28371"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91" name="Google Shape;3091;p54"/>
            <p:cNvSpPr/>
            <p:nvPr/>
          </p:nvSpPr>
          <p:spPr>
            <a:xfrm>
              <a:off x="4224629" y="4284559"/>
              <a:ext cx="130810" cy="557529"/>
            </a:xfrm>
            <a:custGeom>
              <a:avLst/>
              <a:gdLst/>
              <a:ahLst/>
              <a:cxnLst/>
              <a:rect l="l" t="t" r="r" b="b"/>
              <a:pathLst>
                <a:path w="130810" h="557529" extrusionOk="0">
                  <a:moveTo>
                    <a:pt x="0" y="0"/>
                  </a:moveTo>
                  <a:lnTo>
                    <a:pt x="91173" y="119321"/>
                  </a:lnTo>
                  <a:lnTo>
                    <a:pt x="130649" y="217144"/>
                  </a:lnTo>
                  <a:lnTo>
                    <a:pt x="126603" y="345714"/>
                  </a:lnTo>
                  <a:lnTo>
                    <a:pt x="87210" y="55727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092" name="Google Shape;3092;p54"/>
            <p:cNvSpPr/>
            <p:nvPr/>
          </p:nvSpPr>
          <p:spPr>
            <a:xfrm>
              <a:off x="4296056" y="4825474"/>
              <a:ext cx="36195" cy="71754"/>
            </a:xfrm>
            <a:custGeom>
              <a:avLst/>
              <a:gdLst/>
              <a:ahLst/>
              <a:cxnLst/>
              <a:rect l="l" t="t" r="r" b="b"/>
              <a:pathLst>
                <a:path w="36195" h="71754" extrusionOk="0">
                  <a:moveTo>
                    <a:pt x="0" y="0"/>
                  </a:moveTo>
                  <a:lnTo>
                    <a:pt x="3238" y="71234"/>
                  </a:lnTo>
                  <a:lnTo>
                    <a:pt x="36055" y="7924"/>
                  </a:lnTo>
                  <a:lnTo>
                    <a:pt x="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093" name="Google Shape;3093;p54"/>
            <p:cNvPicPr preferRelativeResize="0"/>
            <p:nvPr/>
          </p:nvPicPr>
          <p:blipFill rotWithShape="1">
            <a:blip r:embed="rId5">
              <a:alphaModFix/>
            </a:blip>
            <a:srcRect/>
            <a:stretch/>
          </p:blipFill>
          <p:spPr>
            <a:xfrm>
              <a:off x="2883747" y="4270068"/>
              <a:ext cx="137020" cy="137033"/>
            </a:xfrm>
            <a:prstGeom prst="rect">
              <a:avLst/>
            </a:prstGeom>
            <a:noFill/>
            <a:ln>
              <a:noFill/>
            </a:ln>
          </p:spPr>
        </p:pic>
        <p:sp>
          <p:nvSpPr>
            <p:cNvPr id="3094" name="Google Shape;3094;p54"/>
            <p:cNvSpPr/>
            <p:nvPr/>
          </p:nvSpPr>
          <p:spPr>
            <a:xfrm>
              <a:off x="4205153" y="4883108"/>
              <a:ext cx="137160" cy="137160"/>
            </a:xfrm>
            <a:custGeom>
              <a:avLst/>
              <a:gdLst/>
              <a:ahLst/>
              <a:cxnLst/>
              <a:rect l="l" t="t" r="r" b="b"/>
              <a:pathLst>
                <a:path w="137160" h="137160" extrusionOk="0">
                  <a:moveTo>
                    <a:pt x="68516" y="0"/>
                  </a:moveTo>
                  <a:lnTo>
                    <a:pt x="41844" y="5383"/>
                  </a:lnTo>
                  <a:lnTo>
                    <a:pt x="20065" y="20064"/>
                  </a:lnTo>
                  <a:lnTo>
                    <a:pt x="5383" y="41839"/>
                  </a:lnTo>
                  <a:lnTo>
                    <a:pt x="0" y="68503"/>
                  </a:lnTo>
                  <a:lnTo>
                    <a:pt x="5383" y="95175"/>
                  </a:lnTo>
                  <a:lnTo>
                    <a:pt x="20065" y="116954"/>
                  </a:lnTo>
                  <a:lnTo>
                    <a:pt x="41844" y="131636"/>
                  </a:lnTo>
                  <a:lnTo>
                    <a:pt x="68516" y="137020"/>
                  </a:lnTo>
                  <a:lnTo>
                    <a:pt x="95183" y="131636"/>
                  </a:lnTo>
                  <a:lnTo>
                    <a:pt x="116962" y="116954"/>
                  </a:lnTo>
                  <a:lnTo>
                    <a:pt x="131647" y="95175"/>
                  </a:lnTo>
                  <a:lnTo>
                    <a:pt x="137032" y="68503"/>
                  </a:lnTo>
                  <a:lnTo>
                    <a:pt x="131647" y="41839"/>
                  </a:lnTo>
                  <a:lnTo>
                    <a:pt x="116962" y="20064"/>
                  </a:lnTo>
                  <a:lnTo>
                    <a:pt x="95183" y="5383"/>
                  </a:lnTo>
                  <a:lnTo>
                    <a:pt x="685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095" name="Google Shape;3095;p54"/>
          <p:cNvSpPr txBox="1"/>
          <p:nvPr/>
        </p:nvSpPr>
        <p:spPr>
          <a:xfrm>
            <a:off x="7928338" y="3426002"/>
            <a:ext cx="1839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3096" name="Google Shape;3096;p54"/>
          <p:cNvPicPr preferRelativeResize="0"/>
          <p:nvPr/>
        </p:nvPicPr>
        <p:blipFill rotWithShape="1">
          <a:blip r:embed="rId6">
            <a:alphaModFix/>
          </a:blip>
          <a:srcRect/>
          <a:stretch/>
        </p:blipFill>
        <p:spPr>
          <a:xfrm>
            <a:off x="6542839" y="2447842"/>
            <a:ext cx="141733" cy="132260"/>
          </a:xfrm>
          <a:prstGeom prst="rect">
            <a:avLst/>
          </a:prstGeom>
          <a:noFill/>
          <a:ln>
            <a:noFill/>
          </a:ln>
        </p:spPr>
      </p:pic>
      <p:sp>
        <p:nvSpPr>
          <p:cNvPr id="3097" name="Google Shape;3097;p54"/>
          <p:cNvSpPr txBox="1"/>
          <p:nvPr/>
        </p:nvSpPr>
        <p:spPr>
          <a:xfrm>
            <a:off x="6559683" y="2449775"/>
            <a:ext cx="1839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3098" name="Google Shape;3098;p54"/>
          <p:cNvPicPr preferRelativeResize="0"/>
          <p:nvPr/>
        </p:nvPicPr>
        <p:blipFill rotWithShape="1">
          <a:blip r:embed="rId7">
            <a:alphaModFix/>
          </a:blip>
          <a:srcRect/>
          <a:stretch/>
        </p:blipFill>
        <p:spPr>
          <a:xfrm>
            <a:off x="7806437" y="2777357"/>
            <a:ext cx="141745" cy="132248"/>
          </a:xfrm>
          <a:prstGeom prst="rect">
            <a:avLst/>
          </a:prstGeom>
          <a:noFill/>
          <a:ln>
            <a:noFill/>
          </a:ln>
        </p:spPr>
      </p:pic>
      <p:sp>
        <p:nvSpPr>
          <p:cNvPr id="3099" name="Google Shape;3099;p54"/>
          <p:cNvSpPr txBox="1"/>
          <p:nvPr/>
        </p:nvSpPr>
        <p:spPr>
          <a:xfrm>
            <a:off x="7817852" y="2780304"/>
            <a:ext cx="1839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3100" name="Google Shape;3100;p54"/>
          <p:cNvPicPr preferRelativeResize="0"/>
          <p:nvPr/>
        </p:nvPicPr>
        <p:blipFill rotWithShape="1">
          <a:blip r:embed="rId8">
            <a:alphaModFix/>
          </a:blip>
          <a:srcRect/>
          <a:stretch/>
        </p:blipFill>
        <p:spPr>
          <a:xfrm>
            <a:off x="6893113" y="376104"/>
            <a:ext cx="126216" cy="117769"/>
          </a:xfrm>
          <a:prstGeom prst="rect">
            <a:avLst/>
          </a:prstGeom>
          <a:noFill/>
          <a:ln>
            <a:noFill/>
          </a:ln>
        </p:spPr>
      </p:pic>
      <p:sp>
        <p:nvSpPr>
          <p:cNvPr id="3101" name="Google Shape;3101;p54"/>
          <p:cNvSpPr txBox="1"/>
          <p:nvPr/>
        </p:nvSpPr>
        <p:spPr>
          <a:xfrm>
            <a:off x="6900330" y="375285"/>
            <a:ext cx="1839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grpSp>
        <p:nvGrpSpPr>
          <p:cNvPr id="3102" name="Google Shape;3102;p54"/>
          <p:cNvGrpSpPr/>
          <p:nvPr/>
        </p:nvGrpSpPr>
        <p:grpSpPr>
          <a:xfrm>
            <a:off x="7765557" y="1605468"/>
            <a:ext cx="239615" cy="1757836"/>
            <a:chOff x="4048835" y="2909596"/>
            <a:chExt cx="242378" cy="1905720"/>
          </a:xfrm>
        </p:grpSpPr>
        <p:sp>
          <p:nvSpPr>
            <p:cNvPr id="3103" name="Google Shape;3103;p54"/>
            <p:cNvSpPr/>
            <p:nvPr/>
          </p:nvSpPr>
          <p:spPr>
            <a:xfrm>
              <a:off x="4170563" y="4694666"/>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17"/>
                  </a:lnTo>
                  <a:lnTo>
                    <a:pt x="102636" y="17606"/>
                  </a:lnTo>
                  <a:lnTo>
                    <a:pt x="83526" y="4723"/>
                  </a:lnTo>
                  <a:lnTo>
                    <a:pt x="60121" y="0"/>
                  </a:lnTo>
                  <a:lnTo>
                    <a:pt x="36722" y="4723"/>
                  </a:lnTo>
                  <a:lnTo>
                    <a:pt x="17611" y="17606"/>
                  </a:lnTo>
                  <a:lnTo>
                    <a:pt x="4725" y="36717"/>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104" name="Google Shape;3104;p54"/>
            <p:cNvPicPr preferRelativeResize="0"/>
            <p:nvPr/>
          </p:nvPicPr>
          <p:blipFill rotWithShape="1">
            <a:blip r:embed="rId9">
              <a:alphaModFix/>
            </a:blip>
            <a:srcRect/>
            <a:stretch/>
          </p:blipFill>
          <p:spPr>
            <a:xfrm>
              <a:off x="4048835" y="2909596"/>
              <a:ext cx="127673" cy="127673"/>
            </a:xfrm>
            <a:prstGeom prst="rect">
              <a:avLst/>
            </a:prstGeom>
            <a:noFill/>
            <a:ln>
              <a:noFill/>
            </a:ln>
          </p:spPr>
        </p:pic>
      </p:grpSp>
      <p:sp>
        <p:nvSpPr>
          <p:cNvPr id="3105" name="Google Shape;3105;p54"/>
          <p:cNvSpPr txBox="1"/>
          <p:nvPr/>
        </p:nvSpPr>
        <p:spPr>
          <a:xfrm>
            <a:off x="7771328" y="1601558"/>
            <a:ext cx="1839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3106" name="Google Shape;3106;p54"/>
          <p:cNvPicPr preferRelativeResize="0"/>
          <p:nvPr/>
        </p:nvPicPr>
        <p:blipFill rotWithShape="1">
          <a:blip r:embed="rId10">
            <a:alphaModFix/>
          </a:blip>
          <a:srcRect/>
          <a:stretch/>
        </p:blipFill>
        <p:spPr>
          <a:xfrm>
            <a:off x="6019114" y="2074778"/>
            <a:ext cx="126216" cy="117769"/>
          </a:xfrm>
          <a:prstGeom prst="rect">
            <a:avLst/>
          </a:prstGeom>
          <a:noFill/>
          <a:ln>
            <a:noFill/>
          </a:ln>
        </p:spPr>
      </p:pic>
      <p:sp>
        <p:nvSpPr>
          <p:cNvPr id="3107" name="Google Shape;3107;p54"/>
          <p:cNvSpPr txBox="1"/>
          <p:nvPr/>
        </p:nvSpPr>
        <p:spPr>
          <a:xfrm>
            <a:off x="6028152" y="2071027"/>
            <a:ext cx="1839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3108" name="Google Shape;3108;p54"/>
          <p:cNvPicPr preferRelativeResize="0"/>
          <p:nvPr/>
        </p:nvPicPr>
        <p:blipFill rotWithShape="1">
          <a:blip r:embed="rId9">
            <a:alphaModFix/>
          </a:blip>
          <a:srcRect/>
          <a:stretch/>
        </p:blipFill>
        <p:spPr>
          <a:xfrm>
            <a:off x="6179640" y="3037662"/>
            <a:ext cx="126216" cy="117769"/>
          </a:xfrm>
          <a:prstGeom prst="rect">
            <a:avLst/>
          </a:prstGeom>
          <a:noFill/>
          <a:ln>
            <a:noFill/>
          </a:ln>
        </p:spPr>
      </p:pic>
      <p:sp>
        <p:nvSpPr>
          <p:cNvPr id="3109" name="Google Shape;3109;p54"/>
          <p:cNvSpPr txBox="1"/>
          <p:nvPr/>
        </p:nvSpPr>
        <p:spPr>
          <a:xfrm>
            <a:off x="6188605" y="2859477"/>
            <a:ext cx="553800" cy="303300"/>
          </a:xfrm>
          <a:prstGeom prst="rect">
            <a:avLst/>
          </a:prstGeom>
          <a:noFill/>
          <a:ln>
            <a:noFill/>
          </a:ln>
        </p:spPr>
        <p:txBody>
          <a:bodyPr spcFirstLastPara="1" wrap="square" lIns="0" tIns="12700" rIns="0" bIns="0" anchor="t" anchorCtr="0">
            <a:spAutoFit/>
          </a:bodyPr>
          <a:lstStyle/>
          <a:p>
            <a:pPr marL="0" marR="5080" lvl="0" indent="0" algn="r"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a:p>
            <a:pPr marL="12700" lvl="0" indent="0" algn="l" rtl="0">
              <a:lnSpc>
                <a:spcPct val="100000"/>
              </a:lnSpc>
              <a:spcBef>
                <a:spcPts val="645"/>
              </a:spcBef>
              <a:spcAft>
                <a:spcPts val="0"/>
              </a:spcAft>
              <a:buNone/>
            </a:pPr>
            <a:r>
              <a:rPr lang="en" sz="650" b="1">
                <a:latin typeface="Arial"/>
                <a:ea typeface="Arial"/>
                <a:cs typeface="Arial"/>
                <a:sym typeface="Arial"/>
              </a:rPr>
              <a:t>R2</a:t>
            </a:r>
            <a:endParaRPr sz="650">
              <a:latin typeface="Arial"/>
              <a:ea typeface="Arial"/>
              <a:cs typeface="Arial"/>
              <a:sym typeface="Arial"/>
            </a:endParaRPr>
          </a:p>
        </p:txBody>
      </p:sp>
      <p:pic>
        <p:nvPicPr>
          <p:cNvPr id="3110" name="Google Shape;3110;p54"/>
          <p:cNvPicPr preferRelativeResize="0"/>
          <p:nvPr/>
        </p:nvPicPr>
        <p:blipFill rotWithShape="1">
          <a:blip r:embed="rId11">
            <a:alphaModFix/>
          </a:blip>
          <a:srcRect/>
          <a:stretch/>
        </p:blipFill>
        <p:spPr>
          <a:xfrm>
            <a:off x="7466252" y="3326771"/>
            <a:ext cx="126216" cy="117769"/>
          </a:xfrm>
          <a:prstGeom prst="rect">
            <a:avLst/>
          </a:prstGeom>
          <a:noFill/>
          <a:ln>
            <a:noFill/>
          </a:ln>
        </p:spPr>
      </p:pic>
      <p:sp>
        <p:nvSpPr>
          <p:cNvPr id="3111" name="Google Shape;3111;p54"/>
          <p:cNvSpPr txBox="1"/>
          <p:nvPr/>
        </p:nvSpPr>
        <p:spPr>
          <a:xfrm>
            <a:off x="7475240" y="3244953"/>
            <a:ext cx="658800" cy="223800"/>
          </a:xfrm>
          <a:prstGeom prst="rect">
            <a:avLst/>
          </a:prstGeom>
          <a:noFill/>
          <a:ln>
            <a:noFill/>
          </a:ln>
        </p:spPr>
        <p:txBody>
          <a:bodyPr spcFirstLastPara="1" wrap="square" lIns="0" tIns="12700" rIns="0" bIns="0" anchor="t" anchorCtr="0">
            <a:spAutoFit/>
          </a:bodyPr>
          <a:lstStyle/>
          <a:p>
            <a:pPr marL="429894" lvl="0" indent="0" algn="l" rtl="0">
              <a:lnSpc>
                <a:spcPct val="110769"/>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a:p>
            <a:pPr marL="12700" lvl="0" indent="0" algn="l" rtl="0">
              <a:lnSpc>
                <a:spcPct val="110769"/>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3112" name="Google Shape;3112;p54"/>
          <p:cNvPicPr preferRelativeResize="0"/>
          <p:nvPr/>
        </p:nvPicPr>
        <p:blipFill rotWithShape="1">
          <a:blip r:embed="rId10">
            <a:alphaModFix/>
          </a:blip>
          <a:srcRect/>
          <a:stretch/>
        </p:blipFill>
        <p:spPr>
          <a:xfrm>
            <a:off x="6466870" y="3411025"/>
            <a:ext cx="126216" cy="117769"/>
          </a:xfrm>
          <a:prstGeom prst="rect">
            <a:avLst/>
          </a:prstGeom>
          <a:noFill/>
          <a:ln>
            <a:noFill/>
          </a:ln>
        </p:spPr>
      </p:pic>
      <p:sp>
        <p:nvSpPr>
          <p:cNvPr id="3113" name="Google Shape;3113;p54"/>
          <p:cNvSpPr txBox="1"/>
          <p:nvPr/>
        </p:nvSpPr>
        <p:spPr>
          <a:xfrm>
            <a:off x="6475906" y="3407277"/>
            <a:ext cx="2397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grpSp>
        <p:nvGrpSpPr>
          <p:cNvPr id="3114" name="Google Shape;3114;p54"/>
          <p:cNvGrpSpPr/>
          <p:nvPr/>
        </p:nvGrpSpPr>
        <p:grpSpPr>
          <a:xfrm>
            <a:off x="314862" y="192200"/>
            <a:ext cx="3879863" cy="3651250"/>
            <a:chOff x="460362" y="1374775"/>
            <a:chExt cx="3879863" cy="3651250"/>
          </a:xfrm>
        </p:grpSpPr>
        <p:sp>
          <p:nvSpPr>
            <p:cNvPr id="3115" name="Google Shape;3115;p54"/>
            <p:cNvSpPr/>
            <p:nvPr/>
          </p:nvSpPr>
          <p:spPr>
            <a:xfrm>
              <a:off x="460375" y="1374775"/>
              <a:ext cx="3879850" cy="3651250"/>
            </a:xfrm>
            <a:custGeom>
              <a:avLst/>
              <a:gdLst/>
              <a:ahLst/>
              <a:cxnLst/>
              <a:rect l="l" t="t" r="r" b="b"/>
              <a:pathLst>
                <a:path w="3879850" h="3651250" extrusionOk="0">
                  <a:moveTo>
                    <a:pt x="3879850" y="0"/>
                  </a:moveTo>
                  <a:lnTo>
                    <a:pt x="0" y="0"/>
                  </a:lnTo>
                  <a:lnTo>
                    <a:pt x="0" y="3651250"/>
                  </a:lnTo>
                  <a:lnTo>
                    <a:pt x="3879850" y="36512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16" name="Google Shape;3116;p54"/>
            <p:cNvSpPr/>
            <p:nvPr/>
          </p:nvSpPr>
          <p:spPr>
            <a:xfrm>
              <a:off x="460375" y="1374775"/>
              <a:ext cx="3782695" cy="3566160"/>
            </a:xfrm>
            <a:custGeom>
              <a:avLst/>
              <a:gdLst/>
              <a:ahLst/>
              <a:cxnLst/>
              <a:rect l="l" t="t" r="r" b="b"/>
              <a:pathLst>
                <a:path w="3782695" h="3566160" extrusionOk="0">
                  <a:moveTo>
                    <a:pt x="3774528" y="3375173"/>
                  </a:moveTo>
                  <a:lnTo>
                    <a:pt x="3290673" y="3375173"/>
                  </a:lnTo>
                  <a:lnTo>
                    <a:pt x="3306183" y="3420040"/>
                  </a:lnTo>
                  <a:lnTo>
                    <a:pt x="3329651" y="3460685"/>
                  </a:lnTo>
                  <a:lnTo>
                    <a:pt x="3360096" y="3496027"/>
                  </a:lnTo>
                  <a:lnTo>
                    <a:pt x="3396587" y="3525135"/>
                  </a:lnTo>
                  <a:lnTo>
                    <a:pt x="3438194" y="3547078"/>
                  </a:lnTo>
                  <a:lnTo>
                    <a:pt x="3483988" y="3560926"/>
                  </a:lnTo>
                  <a:lnTo>
                    <a:pt x="3533038" y="3565749"/>
                  </a:lnTo>
                  <a:lnTo>
                    <a:pt x="3577857" y="3561731"/>
                  </a:lnTo>
                  <a:lnTo>
                    <a:pt x="3620040" y="3550148"/>
                  </a:lnTo>
                  <a:lnTo>
                    <a:pt x="3658884" y="3531704"/>
                  </a:lnTo>
                  <a:lnTo>
                    <a:pt x="3693684" y="3507102"/>
                  </a:lnTo>
                  <a:lnTo>
                    <a:pt x="3723735" y="3477049"/>
                  </a:lnTo>
                  <a:lnTo>
                    <a:pt x="3748335" y="3442247"/>
                  </a:lnTo>
                  <a:lnTo>
                    <a:pt x="3766778" y="3403401"/>
                  </a:lnTo>
                  <a:lnTo>
                    <a:pt x="3774528" y="3375173"/>
                  </a:lnTo>
                  <a:close/>
                </a:path>
                <a:path w="3782695" h="3566160" extrusionOk="0">
                  <a:moveTo>
                    <a:pt x="1138507" y="3256834"/>
                  </a:moveTo>
                  <a:lnTo>
                    <a:pt x="0" y="3256834"/>
                  </a:lnTo>
                  <a:lnTo>
                    <a:pt x="0" y="3375173"/>
                  </a:lnTo>
                  <a:lnTo>
                    <a:pt x="3290673" y="3375173"/>
                  </a:lnTo>
                  <a:lnTo>
                    <a:pt x="3290620" y="3375021"/>
                  </a:lnTo>
                  <a:lnTo>
                    <a:pt x="3774570" y="3375021"/>
                  </a:lnTo>
                  <a:lnTo>
                    <a:pt x="3778360" y="3361217"/>
                  </a:lnTo>
                  <a:lnTo>
                    <a:pt x="3782377" y="3316397"/>
                  </a:lnTo>
                  <a:lnTo>
                    <a:pt x="3777538" y="3267270"/>
                  </a:lnTo>
                  <a:lnTo>
                    <a:pt x="3775465" y="3260428"/>
                  </a:lnTo>
                  <a:lnTo>
                    <a:pt x="1139951" y="3260428"/>
                  </a:lnTo>
                  <a:lnTo>
                    <a:pt x="1138507" y="3256834"/>
                  </a:lnTo>
                  <a:close/>
                </a:path>
                <a:path w="3782695" h="3566160" extrusionOk="0">
                  <a:moveTo>
                    <a:pt x="2767418" y="787777"/>
                  </a:moveTo>
                  <a:lnTo>
                    <a:pt x="2713399" y="788494"/>
                  </a:lnTo>
                  <a:lnTo>
                    <a:pt x="2717462" y="788494"/>
                  </a:lnTo>
                  <a:lnTo>
                    <a:pt x="2671878" y="790311"/>
                  </a:lnTo>
                  <a:lnTo>
                    <a:pt x="2624596" y="793455"/>
                  </a:lnTo>
                  <a:lnTo>
                    <a:pt x="2577661" y="797829"/>
                  </a:lnTo>
                  <a:lnTo>
                    <a:pt x="2531088" y="803416"/>
                  </a:lnTo>
                  <a:lnTo>
                    <a:pt x="2484893" y="810202"/>
                  </a:lnTo>
                  <a:lnTo>
                    <a:pt x="2439094" y="818168"/>
                  </a:lnTo>
                  <a:lnTo>
                    <a:pt x="2393705" y="827301"/>
                  </a:lnTo>
                  <a:lnTo>
                    <a:pt x="2348743" y="837583"/>
                  </a:lnTo>
                  <a:lnTo>
                    <a:pt x="2304224" y="848998"/>
                  </a:lnTo>
                  <a:lnTo>
                    <a:pt x="2260165" y="861530"/>
                  </a:lnTo>
                  <a:lnTo>
                    <a:pt x="2216580" y="875164"/>
                  </a:lnTo>
                  <a:lnTo>
                    <a:pt x="2173486" y="889884"/>
                  </a:lnTo>
                  <a:lnTo>
                    <a:pt x="2130899" y="905672"/>
                  </a:lnTo>
                  <a:lnTo>
                    <a:pt x="2088836" y="922513"/>
                  </a:lnTo>
                  <a:lnTo>
                    <a:pt x="2047312" y="940392"/>
                  </a:lnTo>
                  <a:lnTo>
                    <a:pt x="2006343" y="959292"/>
                  </a:lnTo>
                  <a:lnTo>
                    <a:pt x="1965946" y="979196"/>
                  </a:lnTo>
                  <a:lnTo>
                    <a:pt x="1926136" y="1000090"/>
                  </a:lnTo>
                  <a:lnTo>
                    <a:pt x="1886930" y="1021956"/>
                  </a:lnTo>
                  <a:lnTo>
                    <a:pt x="1848343" y="1044779"/>
                  </a:lnTo>
                  <a:lnTo>
                    <a:pt x="1810392" y="1068543"/>
                  </a:lnTo>
                  <a:lnTo>
                    <a:pt x="1773092" y="1093232"/>
                  </a:lnTo>
                  <a:lnTo>
                    <a:pt x="1736461" y="1118829"/>
                  </a:lnTo>
                  <a:lnTo>
                    <a:pt x="1700513" y="1145319"/>
                  </a:lnTo>
                  <a:lnTo>
                    <a:pt x="1665265" y="1172685"/>
                  </a:lnTo>
                  <a:lnTo>
                    <a:pt x="1630732" y="1200912"/>
                  </a:lnTo>
                  <a:lnTo>
                    <a:pt x="1596932" y="1229983"/>
                  </a:lnTo>
                  <a:lnTo>
                    <a:pt x="1563880" y="1259882"/>
                  </a:lnTo>
                  <a:lnTo>
                    <a:pt x="1531592" y="1290594"/>
                  </a:lnTo>
                  <a:lnTo>
                    <a:pt x="1500084" y="1322102"/>
                  </a:lnTo>
                  <a:lnTo>
                    <a:pt x="1469373" y="1354390"/>
                  </a:lnTo>
                  <a:lnTo>
                    <a:pt x="1439473" y="1387442"/>
                  </a:lnTo>
                  <a:lnTo>
                    <a:pt x="1410402" y="1421242"/>
                  </a:lnTo>
                  <a:lnTo>
                    <a:pt x="1382175" y="1455774"/>
                  </a:lnTo>
                  <a:lnTo>
                    <a:pt x="1354809" y="1491022"/>
                  </a:lnTo>
                  <a:lnTo>
                    <a:pt x="1328319" y="1526970"/>
                  </a:lnTo>
                  <a:lnTo>
                    <a:pt x="1302722" y="1563602"/>
                  </a:lnTo>
                  <a:lnTo>
                    <a:pt x="1278034" y="1600901"/>
                  </a:lnTo>
                  <a:lnTo>
                    <a:pt x="1254270" y="1638852"/>
                  </a:lnTo>
                  <a:lnTo>
                    <a:pt x="1231447" y="1677439"/>
                  </a:lnTo>
                  <a:lnTo>
                    <a:pt x="1209580" y="1716646"/>
                  </a:lnTo>
                  <a:lnTo>
                    <a:pt x="1188687" y="1756455"/>
                  </a:lnTo>
                  <a:lnTo>
                    <a:pt x="1168782" y="1796853"/>
                  </a:lnTo>
                  <a:lnTo>
                    <a:pt x="1149883" y="1837822"/>
                  </a:lnTo>
                  <a:lnTo>
                    <a:pt x="1132004" y="1879346"/>
                  </a:lnTo>
                  <a:lnTo>
                    <a:pt x="1115162" y="1921409"/>
                  </a:lnTo>
                  <a:lnTo>
                    <a:pt x="1099374" y="1963996"/>
                  </a:lnTo>
                  <a:lnTo>
                    <a:pt x="1084655" y="2007089"/>
                  </a:lnTo>
                  <a:lnTo>
                    <a:pt x="1071021" y="2050674"/>
                  </a:lnTo>
                  <a:lnTo>
                    <a:pt x="1058488" y="2094734"/>
                  </a:lnTo>
                  <a:lnTo>
                    <a:pt x="1047073" y="2139253"/>
                  </a:lnTo>
                  <a:lnTo>
                    <a:pt x="1036791" y="2184215"/>
                  </a:lnTo>
                  <a:lnTo>
                    <a:pt x="1027659" y="2229603"/>
                  </a:lnTo>
                  <a:lnTo>
                    <a:pt x="1019692" y="2275403"/>
                  </a:lnTo>
                  <a:lnTo>
                    <a:pt x="1012907" y="2321597"/>
                  </a:lnTo>
                  <a:lnTo>
                    <a:pt x="1007319" y="2368170"/>
                  </a:lnTo>
                  <a:lnTo>
                    <a:pt x="1002945" y="2415106"/>
                  </a:lnTo>
                  <a:lnTo>
                    <a:pt x="999801" y="2462388"/>
                  </a:lnTo>
                  <a:lnTo>
                    <a:pt x="997903" y="2510001"/>
                  </a:lnTo>
                  <a:lnTo>
                    <a:pt x="997267" y="2557928"/>
                  </a:lnTo>
                  <a:lnTo>
                    <a:pt x="998075" y="2611916"/>
                  </a:lnTo>
                  <a:lnTo>
                    <a:pt x="1000475" y="2665327"/>
                  </a:lnTo>
                  <a:lnTo>
                    <a:pt x="1004429" y="2718159"/>
                  </a:lnTo>
                  <a:lnTo>
                    <a:pt x="1009901" y="2770409"/>
                  </a:lnTo>
                  <a:lnTo>
                    <a:pt x="1016854" y="2822075"/>
                  </a:lnTo>
                  <a:lnTo>
                    <a:pt x="1025250" y="2873155"/>
                  </a:lnTo>
                  <a:lnTo>
                    <a:pt x="1035053" y="2923647"/>
                  </a:lnTo>
                  <a:lnTo>
                    <a:pt x="1046225" y="2973548"/>
                  </a:lnTo>
                  <a:lnTo>
                    <a:pt x="1058730" y="3022856"/>
                  </a:lnTo>
                  <a:lnTo>
                    <a:pt x="1072531" y="3071569"/>
                  </a:lnTo>
                  <a:lnTo>
                    <a:pt x="1087591" y="3119686"/>
                  </a:lnTo>
                  <a:lnTo>
                    <a:pt x="1103872" y="3167202"/>
                  </a:lnTo>
                  <a:lnTo>
                    <a:pt x="1121338" y="3214117"/>
                  </a:lnTo>
                  <a:lnTo>
                    <a:pt x="1139951" y="3260428"/>
                  </a:lnTo>
                  <a:lnTo>
                    <a:pt x="1139278" y="3256834"/>
                  </a:lnTo>
                  <a:lnTo>
                    <a:pt x="3774376" y="3256834"/>
                  </a:lnTo>
                  <a:lnTo>
                    <a:pt x="3741631" y="3179752"/>
                  </a:lnTo>
                  <a:lnTo>
                    <a:pt x="3712433" y="3143233"/>
                  </a:lnTo>
                  <a:lnTo>
                    <a:pt x="3676987" y="3112787"/>
                  </a:lnTo>
                  <a:lnTo>
                    <a:pt x="3636228" y="3089348"/>
                  </a:lnTo>
                  <a:lnTo>
                    <a:pt x="3592014" y="3074170"/>
                  </a:lnTo>
                  <a:lnTo>
                    <a:pt x="3590213" y="3074170"/>
                  </a:lnTo>
                  <a:lnTo>
                    <a:pt x="3590337" y="2462388"/>
                  </a:lnTo>
                  <a:lnTo>
                    <a:pt x="3590463" y="1837822"/>
                  </a:lnTo>
                  <a:lnTo>
                    <a:pt x="3590586" y="1229983"/>
                  </a:lnTo>
                  <a:lnTo>
                    <a:pt x="3590646" y="934550"/>
                  </a:lnTo>
                  <a:lnTo>
                    <a:pt x="3472675" y="934550"/>
                  </a:lnTo>
                  <a:lnTo>
                    <a:pt x="3472675" y="931648"/>
                  </a:lnTo>
                  <a:lnTo>
                    <a:pt x="3427856" y="913091"/>
                  </a:lnTo>
                  <a:lnTo>
                    <a:pt x="3379211" y="894261"/>
                  </a:lnTo>
                  <a:lnTo>
                    <a:pt x="3331015" y="877008"/>
                  </a:lnTo>
                  <a:lnTo>
                    <a:pt x="3283047" y="861319"/>
                  </a:lnTo>
                  <a:lnTo>
                    <a:pt x="3235088" y="847182"/>
                  </a:lnTo>
                  <a:lnTo>
                    <a:pt x="3186916" y="834584"/>
                  </a:lnTo>
                  <a:lnTo>
                    <a:pt x="3138311" y="823514"/>
                  </a:lnTo>
                  <a:lnTo>
                    <a:pt x="3089052" y="813960"/>
                  </a:lnTo>
                  <a:lnTo>
                    <a:pt x="3038919" y="805909"/>
                  </a:lnTo>
                  <a:lnTo>
                    <a:pt x="2987691" y="799349"/>
                  </a:lnTo>
                  <a:lnTo>
                    <a:pt x="2935147" y="794268"/>
                  </a:lnTo>
                  <a:lnTo>
                    <a:pt x="2881068" y="790653"/>
                  </a:lnTo>
                  <a:lnTo>
                    <a:pt x="2825232" y="788494"/>
                  </a:lnTo>
                  <a:lnTo>
                    <a:pt x="2767418" y="787777"/>
                  </a:lnTo>
                  <a:close/>
                </a:path>
                <a:path w="3782695" h="3566160" extrusionOk="0">
                  <a:moveTo>
                    <a:pt x="3774376" y="3256834"/>
                  </a:moveTo>
                  <a:lnTo>
                    <a:pt x="1139278" y="3256834"/>
                  </a:lnTo>
                  <a:lnTo>
                    <a:pt x="1139951" y="3260428"/>
                  </a:lnTo>
                  <a:lnTo>
                    <a:pt x="3775465" y="3260428"/>
                  </a:lnTo>
                  <a:lnTo>
                    <a:pt x="3774376" y="3256834"/>
                  </a:lnTo>
                  <a:close/>
                </a:path>
                <a:path w="3782695" h="3566160" extrusionOk="0">
                  <a:moveTo>
                    <a:pt x="3591090" y="3073853"/>
                  </a:moveTo>
                  <a:lnTo>
                    <a:pt x="3590213" y="3074170"/>
                  </a:lnTo>
                  <a:lnTo>
                    <a:pt x="3592014" y="3074170"/>
                  </a:lnTo>
                  <a:lnTo>
                    <a:pt x="3591090" y="3073853"/>
                  </a:lnTo>
                  <a:close/>
                </a:path>
                <a:path w="3782695" h="3566160" extrusionOk="0">
                  <a:moveTo>
                    <a:pt x="3472675" y="931648"/>
                  </a:moveTo>
                  <a:lnTo>
                    <a:pt x="3472675" y="934550"/>
                  </a:lnTo>
                  <a:lnTo>
                    <a:pt x="3477171" y="933509"/>
                  </a:lnTo>
                  <a:lnTo>
                    <a:pt x="3472675" y="931648"/>
                  </a:lnTo>
                  <a:close/>
                </a:path>
                <a:path w="3782695" h="3566160" extrusionOk="0">
                  <a:moveTo>
                    <a:pt x="3590834" y="0"/>
                  </a:moveTo>
                  <a:lnTo>
                    <a:pt x="3472675" y="0"/>
                  </a:lnTo>
                  <a:lnTo>
                    <a:pt x="3472675" y="931648"/>
                  </a:lnTo>
                  <a:lnTo>
                    <a:pt x="3477171" y="933509"/>
                  </a:lnTo>
                  <a:lnTo>
                    <a:pt x="3472675" y="934550"/>
                  </a:lnTo>
                  <a:lnTo>
                    <a:pt x="3590646" y="934550"/>
                  </a:lnTo>
                  <a:lnTo>
                    <a:pt x="359083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17" name="Google Shape;3117;p54"/>
            <p:cNvSpPr/>
            <p:nvPr/>
          </p:nvSpPr>
          <p:spPr>
            <a:xfrm>
              <a:off x="2322360" y="4641062"/>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18" name="Google Shape;3118;p54"/>
            <p:cNvSpPr/>
            <p:nvPr/>
          </p:nvSpPr>
          <p:spPr>
            <a:xfrm>
              <a:off x="2381949" y="3078570"/>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4" y="1405858"/>
                  </a:lnTo>
                  <a:lnTo>
                    <a:pt x="118730" y="1434906"/>
                  </a:lnTo>
                  <a:lnTo>
                    <a:pt x="148045" y="1469790"/>
                  </a:lnTo>
                  <a:lnTo>
                    <a:pt x="170704" y="1509654"/>
                  </a:lnTo>
                  <a:lnTo>
                    <a:pt x="185851" y="1553641"/>
                  </a:lnTo>
                  <a:lnTo>
                    <a:pt x="185851" y="1553832"/>
                  </a:lnTo>
                  <a:lnTo>
                    <a:pt x="1367624" y="1553832"/>
                  </a:lnTo>
                  <a:lnTo>
                    <a:pt x="1382357" y="1510818"/>
                  </a:lnTo>
                  <a:lnTo>
                    <a:pt x="1404565" y="1471459"/>
                  </a:lnTo>
                  <a:lnTo>
                    <a:pt x="1433293" y="1436951"/>
                  </a:lnTo>
                  <a:lnTo>
                    <a:pt x="1467713" y="1408121"/>
                  </a:lnTo>
                  <a:lnTo>
                    <a:pt x="1506996" y="1385799"/>
                  </a:lnTo>
                  <a:lnTo>
                    <a:pt x="1550314" y="1370812"/>
                  </a:lnTo>
                  <a:lnTo>
                    <a:pt x="1551889" y="1369974"/>
                  </a:lnTo>
                  <a:lnTo>
                    <a:pt x="1551889" y="187388"/>
                  </a:lnTo>
                  <a:lnTo>
                    <a:pt x="1551000" y="186994"/>
                  </a:lnTo>
                  <a:lnTo>
                    <a:pt x="190" y="186994"/>
                  </a:lnTo>
                  <a:lnTo>
                    <a:pt x="0" y="185407"/>
                  </a:lnTo>
                  <a:close/>
                </a:path>
                <a:path w="1551939" h="1554479" extrusionOk="0">
                  <a:moveTo>
                    <a:pt x="1371612" y="0"/>
                  </a:moveTo>
                  <a:lnTo>
                    <a:pt x="185051" y="342"/>
                  </a:lnTo>
                  <a:lnTo>
                    <a:pt x="185140" y="558"/>
                  </a:lnTo>
                  <a:lnTo>
                    <a:pt x="170331" y="44704"/>
                  </a:lnTo>
                  <a:lnTo>
                    <a:pt x="147977" y="84761"/>
                  </a:lnTo>
                  <a:lnTo>
                    <a:pt x="118930" y="119875"/>
                  </a:lnTo>
                  <a:lnTo>
                    <a:pt x="84047" y="149189"/>
                  </a:lnTo>
                  <a:lnTo>
                    <a:pt x="44182" y="171847"/>
                  </a:lnTo>
                  <a:lnTo>
                    <a:pt x="190" y="186994"/>
                  </a:lnTo>
                  <a:lnTo>
                    <a:pt x="1551000" y="186994"/>
                  </a:lnTo>
                  <a:lnTo>
                    <a:pt x="1550111" y="186601"/>
                  </a:lnTo>
                  <a:lnTo>
                    <a:pt x="1506594" y="171478"/>
                  </a:lnTo>
                  <a:lnTo>
                    <a:pt x="1467909" y="148891"/>
                  </a:lnTo>
                  <a:lnTo>
                    <a:pt x="1434557" y="119673"/>
                  </a:lnTo>
                  <a:lnTo>
                    <a:pt x="1407122"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19" name="Google Shape;3119;p54"/>
            <p:cNvSpPr/>
            <p:nvPr/>
          </p:nvSpPr>
          <p:spPr>
            <a:xfrm>
              <a:off x="3052902" y="3757809"/>
              <a:ext cx="348614" cy="348614"/>
            </a:xfrm>
            <a:custGeom>
              <a:avLst/>
              <a:gdLst/>
              <a:ahLst/>
              <a:cxnLst/>
              <a:rect l="l" t="t" r="r" b="b"/>
              <a:pathLst>
                <a:path w="348614" h="348614" extrusionOk="0">
                  <a:moveTo>
                    <a:pt x="174091" y="0"/>
                  </a:moveTo>
                  <a:lnTo>
                    <a:pt x="127809" y="6219"/>
                  </a:lnTo>
                  <a:lnTo>
                    <a:pt x="86222" y="23771"/>
                  </a:lnTo>
                  <a:lnTo>
                    <a:pt x="50988" y="50995"/>
                  </a:lnTo>
                  <a:lnTo>
                    <a:pt x="23767" y="86232"/>
                  </a:lnTo>
                  <a:lnTo>
                    <a:pt x="6218" y="127821"/>
                  </a:lnTo>
                  <a:lnTo>
                    <a:pt x="0" y="174104"/>
                  </a:lnTo>
                  <a:lnTo>
                    <a:pt x="6218" y="220381"/>
                  </a:lnTo>
                  <a:lnTo>
                    <a:pt x="23767" y="261967"/>
                  </a:lnTo>
                  <a:lnTo>
                    <a:pt x="50988" y="297202"/>
                  </a:lnTo>
                  <a:lnTo>
                    <a:pt x="86222" y="324425"/>
                  </a:lnTo>
                  <a:lnTo>
                    <a:pt x="127809" y="341976"/>
                  </a:lnTo>
                  <a:lnTo>
                    <a:pt x="174091" y="348195"/>
                  </a:lnTo>
                  <a:lnTo>
                    <a:pt x="220373" y="341976"/>
                  </a:lnTo>
                  <a:lnTo>
                    <a:pt x="261960" y="324425"/>
                  </a:lnTo>
                  <a:lnTo>
                    <a:pt x="297194" y="297202"/>
                  </a:lnTo>
                  <a:lnTo>
                    <a:pt x="324415" y="261967"/>
                  </a:lnTo>
                  <a:lnTo>
                    <a:pt x="341964" y="220381"/>
                  </a:lnTo>
                  <a:lnTo>
                    <a:pt x="348183" y="174104"/>
                  </a:lnTo>
                  <a:lnTo>
                    <a:pt x="341964" y="127821"/>
                  </a:lnTo>
                  <a:lnTo>
                    <a:pt x="324415" y="86232"/>
                  </a:lnTo>
                  <a:lnTo>
                    <a:pt x="297194" y="50995"/>
                  </a:lnTo>
                  <a:lnTo>
                    <a:pt x="261960" y="23771"/>
                  </a:lnTo>
                  <a:lnTo>
                    <a:pt x="220373"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20" name="Google Shape;3120;p54"/>
            <p:cNvSpPr/>
            <p:nvPr/>
          </p:nvSpPr>
          <p:spPr>
            <a:xfrm>
              <a:off x="3168286" y="3872443"/>
              <a:ext cx="78105" cy="78104"/>
            </a:xfrm>
            <a:custGeom>
              <a:avLst/>
              <a:gdLst/>
              <a:ahLst/>
              <a:cxnLst/>
              <a:rect l="l" t="t" r="r" b="b"/>
              <a:pathLst>
                <a:path w="78105"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21" name="Google Shape;3121;p54"/>
            <p:cNvSpPr/>
            <p:nvPr/>
          </p:nvSpPr>
          <p:spPr>
            <a:xfrm>
              <a:off x="3993407" y="2998702"/>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22" name="Google Shape;3122;p54"/>
            <p:cNvSpPr/>
            <p:nvPr/>
          </p:nvSpPr>
          <p:spPr>
            <a:xfrm>
              <a:off x="2299322" y="2997834"/>
              <a:ext cx="1693545" cy="74294"/>
            </a:xfrm>
            <a:custGeom>
              <a:avLst/>
              <a:gdLst/>
              <a:ahLst/>
              <a:cxnLst/>
              <a:rect l="l" t="t" r="r" b="b"/>
              <a:pathLst>
                <a:path w="1693545" h="74294" extrusionOk="0">
                  <a:moveTo>
                    <a:pt x="49936" y="0"/>
                  </a:moveTo>
                  <a:lnTo>
                    <a:pt x="0" y="0"/>
                  </a:lnTo>
                  <a:lnTo>
                    <a:pt x="0" y="49936"/>
                  </a:lnTo>
                  <a:lnTo>
                    <a:pt x="49936" y="49936"/>
                  </a:lnTo>
                  <a:lnTo>
                    <a:pt x="49936" y="0"/>
                  </a:lnTo>
                  <a:close/>
                </a:path>
                <a:path w="1693545" h="74294" extrusionOk="0">
                  <a:moveTo>
                    <a:pt x="1693164" y="23825"/>
                  </a:moveTo>
                  <a:lnTo>
                    <a:pt x="1643240" y="23825"/>
                  </a:lnTo>
                  <a:lnTo>
                    <a:pt x="1643240" y="73761"/>
                  </a:lnTo>
                  <a:lnTo>
                    <a:pt x="1693164" y="73761"/>
                  </a:lnTo>
                  <a:lnTo>
                    <a:pt x="1693164"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23" name="Google Shape;3123;p54"/>
            <p:cNvSpPr/>
            <p:nvPr/>
          </p:nvSpPr>
          <p:spPr>
            <a:xfrm>
              <a:off x="460362" y="1374787"/>
              <a:ext cx="3537585" cy="3319779"/>
            </a:xfrm>
            <a:custGeom>
              <a:avLst/>
              <a:gdLst/>
              <a:ahLst/>
              <a:cxnLst/>
              <a:rect l="l" t="t" r="r" b="b"/>
              <a:pathLst>
                <a:path w="3537585" h="3319779" extrusionOk="0">
                  <a:moveTo>
                    <a:pt x="3531451" y="3311639"/>
                  </a:moveTo>
                  <a:lnTo>
                    <a:pt x="0" y="3311639"/>
                  </a:lnTo>
                  <a:lnTo>
                    <a:pt x="0" y="3319576"/>
                  </a:lnTo>
                  <a:lnTo>
                    <a:pt x="3531451" y="3319576"/>
                  </a:lnTo>
                  <a:lnTo>
                    <a:pt x="3531451" y="3311639"/>
                  </a:lnTo>
                  <a:close/>
                </a:path>
                <a:path w="3537585" h="3319779" extrusionOk="0">
                  <a:moveTo>
                    <a:pt x="3537013" y="0"/>
                  </a:moveTo>
                  <a:lnTo>
                    <a:pt x="3529076" y="0"/>
                  </a:lnTo>
                  <a:lnTo>
                    <a:pt x="3529076" y="3298126"/>
                  </a:lnTo>
                  <a:lnTo>
                    <a:pt x="3537013" y="3298126"/>
                  </a:lnTo>
                  <a:lnTo>
                    <a:pt x="353701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124" name="Google Shape;3124;p54"/>
            <p:cNvPicPr preferRelativeResize="0"/>
            <p:nvPr/>
          </p:nvPicPr>
          <p:blipFill rotWithShape="1">
            <a:blip r:embed="rId12">
              <a:alphaModFix/>
            </a:blip>
            <a:srcRect/>
            <a:stretch/>
          </p:blipFill>
          <p:spPr>
            <a:xfrm>
              <a:off x="3859853" y="4556661"/>
              <a:ext cx="277846" cy="279445"/>
            </a:xfrm>
            <a:prstGeom prst="rect">
              <a:avLst/>
            </a:prstGeom>
            <a:noFill/>
            <a:ln>
              <a:noFill/>
            </a:ln>
          </p:spPr>
        </p:pic>
        <p:sp>
          <p:nvSpPr>
            <p:cNvPr id="3125" name="Google Shape;3125;p54"/>
            <p:cNvSpPr/>
            <p:nvPr/>
          </p:nvSpPr>
          <p:spPr>
            <a:xfrm>
              <a:off x="2796235" y="3515778"/>
              <a:ext cx="245110" cy="224789"/>
            </a:xfrm>
            <a:custGeom>
              <a:avLst/>
              <a:gdLst/>
              <a:ahLst/>
              <a:cxnLst/>
              <a:rect l="l" t="t" r="r" b="b"/>
              <a:pathLst>
                <a:path w="245110" h="224789" extrusionOk="0">
                  <a:moveTo>
                    <a:pt x="60655" y="30327"/>
                  </a:moveTo>
                  <a:lnTo>
                    <a:pt x="58280" y="18516"/>
                  </a:lnTo>
                  <a:lnTo>
                    <a:pt x="51777" y="8877"/>
                  </a:lnTo>
                  <a:lnTo>
                    <a:pt x="42138" y="2387"/>
                  </a:lnTo>
                  <a:lnTo>
                    <a:pt x="30327" y="0"/>
                  </a:lnTo>
                  <a:lnTo>
                    <a:pt x="18529" y="2387"/>
                  </a:lnTo>
                  <a:lnTo>
                    <a:pt x="8890" y="8877"/>
                  </a:lnTo>
                  <a:lnTo>
                    <a:pt x="2387" y="18516"/>
                  </a:lnTo>
                  <a:lnTo>
                    <a:pt x="0" y="30327"/>
                  </a:lnTo>
                  <a:lnTo>
                    <a:pt x="2387" y="42125"/>
                  </a:lnTo>
                  <a:lnTo>
                    <a:pt x="8890" y="51765"/>
                  </a:lnTo>
                  <a:lnTo>
                    <a:pt x="18529" y="58267"/>
                  </a:lnTo>
                  <a:lnTo>
                    <a:pt x="30327" y="60655"/>
                  </a:lnTo>
                  <a:lnTo>
                    <a:pt x="42138" y="58267"/>
                  </a:lnTo>
                  <a:lnTo>
                    <a:pt x="51777" y="51765"/>
                  </a:lnTo>
                  <a:lnTo>
                    <a:pt x="58280" y="42125"/>
                  </a:lnTo>
                  <a:lnTo>
                    <a:pt x="60655" y="30327"/>
                  </a:lnTo>
                  <a:close/>
                </a:path>
                <a:path w="245110" h="224789" extrusionOk="0">
                  <a:moveTo>
                    <a:pt x="244919" y="194462"/>
                  </a:moveTo>
                  <a:lnTo>
                    <a:pt x="242531" y="182664"/>
                  </a:lnTo>
                  <a:lnTo>
                    <a:pt x="236029" y="173012"/>
                  </a:lnTo>
                  <a:lnTo>
                    <a:pt x="226390" y="166509"/>
                  </a:lnTo>
                  <a:lnTo>
                    <a:pt x="214591" y="164122"/>
                  </a:lnTo>
                  <a:lnTo>
                    <a:pt x="202780" y="166509"/>
                  </a:lnTo>
                  <a:lnTo>
                    <a:pt x="193141" y="173012"/>
                  </a:lnTo>
                  <a:lnTo>
                    <a:pt x="186639" y="182664"/>
                  </a:lnTo>
                  <a:lnTo>
                    <a:pt x="184264" y="194462"/>
                  </a:lnTo>
                  <a:lnTo>
                    <a:pt x="186639" y="206273"/>
                  </a:lnTo>
                  <a:lnTo>
                    <a:pt x="193141" y="215912"/>
                  </a:lnTo>
                  <a:lnTo>
                    <a:pt x="202780" y="222415"/>
                  </a:lnTo>
                  <a:lnTo>
                    <a:pt x="214591" y="224790"/>
                  </a:lnTo>
                  <a:lnTo>
                    <a:pt x="226390" y="222415"/>
                  </a:lnTo>
                  <a:lnTo>
                    <a:pt x="236029" y="215912"/>
                  </a:lnTo>
                  <a:lnTo>
                    <a:pt x="242531" y="206273"/>
                  </a:lnTo>
                  <a:lnTo>
                    <a:pt x="244919" y="19446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26" name="Google Shape;3126;p54"/>
            <p:cNvSpPr/>
            <p:nvPr/>
          </p:nvSpPr>
          <p:spPr>
            <a:xfrm>
              <a:off x="901348" y="4554053"/>
              <a:ext cx="3043554" cy="99695"/>
            </a:xfrm>
            <a:custGeom>
              <a:avLst/>
              <a:gdLst/>
              <a:ahLst/>
              <a:cxnLst/>
              <a:rect l="l" t="t" r="r" b="b"/>
              <a:pathLst>
                <a:path w="3043554" h="99695" extrusionOk="0">
                  <a:moveTo>
                    <a:pt x="3043478" y="99326"/>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27" name="Google Shape;3127;p54"/>
            <p:cNvSpPr/>
            <p:nvPr/>
          </p:nvSpPr>
          <p:spPr>
            <a:xfrm>
              <a:off x="998670" y="4533688"/>
              <a:ext cx="43815" cy="43814"/>
            </a:xfrm>
            <a:custGeom>
              <a:avLst/>
              <a:gdLst/>
              <a:ahLst/>
              <a:cxnLst/>
              <a:rect l="l" t="t" r="r" b="b"/>
              <a:pathLst>
                <a:path w="43815" h="43814" extrusionOk="0">
                  <a:moveTo>
                    <a:pt x="18380" y="0"/>
                  </a:moveTo>
                  <a:lnTo>
                    <a:pt x="10204" y="2987"/>
                  </a:lnTo>
                  <a:lnTo>
                    <a:pt x="3837" y="8912"/>
                  </a:lnTo>
                  <a:lnTo>
                    <a:pt x="359" y="16554"/>
                  </a:lnTo>
                  <a:lnTo>
                    <a:pt x="0" y="24943"/>
                  </a:lnTo>
                  <a:lnTo>
                    <a:pt x="2991" y="33111"/>
                  </a:lnTo>
                  <a:lnTo>
                    <a:pt x="8908" y="39480"/>
                  </a:lnTo>
                  <a:lnTo>
                    <a:pt x="16546" y="42963"/>
                  </a:lnTo>
                  <a:lnTo>
                    <a:pt x="24935" y="43327"/>
                  </a:lnTo>
                  <a:lnTo>
                    <a:pt x="33102" y="40337"/>
                  </a:lnTo>
                  <a:lnTo>
                    <a:pt x="39471" y="34415"/>
                  </a:lnTo>
                  <a:lnTo>
                    <a:pt x="42954" y="26777"/>
                  </a:lnTo>
                  <a:lnTo>
                    <a:pt x="43318" y="18392"/>
                  </a:lnTo>
                  <a:lnTo>
                    <a:pt x="40329" y="10226"/>
                  </a:lnTo>
                  <a:lnTo>
                    <a:pt x="34411" y="3855"/>
                  </a:lnTo>
                  <a:lnTo>
                    <a:pt x="26771" y="367"/>
                  </a:lnTo>
                  <a:lnTo>
                    <a:pt x="1838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28" name="Google Shape;3128;p54"/>
            <p:cNvSpPr/>
            <p:nvPr/>
          </p:nvSpPr>
          <p:spPr>
            <a:xfrm>
              <a:off x="998670" y="4533688"/>
              <a:ext cx="43815" cy="43814"/>
            </a:xfrm>
            <a:custGeom>
              <a:avLst/>
              <a:gdLst/>
              <a:ahLst/>
              <a:cxnLst/>
              <a:rect l="l" t="t" r="r" b="b"/>
              <a:pathLst>
                <a:path w="43815" h="43814" extrusionOk="0">
                  <a:moveTo>
                    <a:pt x="33102" y="40337"/>
                  </a:moveTo>
                  <a:lnTo>
                    <a:pt x="39471" y="34415"/>
                  </a:lnTo>
                  <a:lnTo>
                    <a:pt x="42954" y="26777"/>
                  </a:lnTo>
                  <a:lnTo>
                    <a:pt x="43318" y="18392"/>
                  </a:lnTo>
                  <a:lnTo>
                    <a:pt x="40329" y="10226"/>
                  </a:lnTo>
                  <a:lnTo>
                    <a:pt x="34411" y="3855"/>
                  </a:lnTo>
                  <a:lnTo>
                    <a:pt x="26771" y="367"/>
                  </a:lnTo>
                  <a:lnTo>
                    <a:pt x="18380" y="0"/>
                  </a:lnTo>
                  <a:lnTo>
                    <a:pt x="10204" y="2987"/>
                  </a:lnTo>
                  <a:lnTo>
                    <a:pt x="3837" y="8912"/>
                  </a:lnTo>
                  <a:lnTo>
                    <a:pt x="359" y="16554"/>
                  </a:lnTo>
                  <a:lnTo>
                    <a:pt x="0" y="24943"/>
                  </a:lnTo>
                  <a:lnTo>
                    <a:pt x="2991" y="33111"/>
                  </a:lnTo>
                  <a:lnTo>
                    <a:pt x="8908" y="39480"/>
                  </a:lnTo>
                  <a:lnTo>
                    <a:pt x="16546" y="42963"/>
                  </a:lnTo>
                  <a:lnTo>
                    <a:pt x="24935" y="43327"/>
                  </a:lnTo>
                  <a:lnTo>
                    <a:pt x="33102" y="40337"/>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29" name="Google Shape;3129;p54"/>
            <p:cNvSpPr/>
            <p:nvPr/>
          </p:nvSpPr>
          <p:spPr>
            <a:xfrm>
              <a:off x="868348" y="4534545"/>
              <a:ext cx="85090" cy="48260"/>
            </a:xfrm>
            <a:custGeom>
              <a:avLst/>
              <a:gdLst/>
              <a:ahLst/>
              <a:cxnLst/>
              <a:rect l="l" t="t" r="r" b="b"/>
              <a:pathLst>
                <a:path w="85090" h="48260" extrusionOk="0">
                  <a:moveTo>
                    <a:pt x="84988" y="0"/>
                  </a:moveTo>
                  <a:lnTo>
                    <a:pt x="0" y="21463"/>
                  </a:lnTo>
                  <a:lnTo>
                    <a:pt x="82562" y="48031"/>
                  </a:lnTo>
                  <a:lnTo>
                    <a:pt x="84988"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0" name="Google Shape;3130;p54"/>
            <p:cNvSpPr/>
            <p:nvPr/>
          </p:nvSpPr>
          <p:spPr>
            <a:xfrm>
              <a:off x="2655027" y="3716208"/>
              <a:ext cx="356235" cy="76200"/>
            </a:xfrm>
            <a:custGeom>
              <a:avLst/>
              <a:gdLst/>
              <a:ahLst/>
              <a:cxnLst/>
              <a:rect l="l" t="t" r="r" b="b"/>
              <a:pathLst>
                <a:path w="356235" h="76200" extrusionOk="0">
                  <a:moveTo>
                    <a:pt x="355803" y="0"/>
                  </a:moveTo>
                  <a:lnTo>
                    <a:pt x="0" y="7570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1" name="Google Shape;3131;p54"/>
            <p:cNvSpPr/>
            <p:nvPr/>
          </p:nvSpPr>
          <p:spPr>
            <a:xfrm>
              <a:off x="2731268" y="3563486"/>
              <a:ext cx="81914" cy="28575"/>
            </a:xfrm>
            <a:custGeom>
              <a:avLst/>
              <a:gdLst/>
              <a:ahLst/>
              <a:cxnLst/>
              <a:rect l="l" t="t" r="r" b="b"/>
              <a:pathLst>
                <a:path w="81914" h="28575" extrusionOk="0">
                  <a:moveTo>
                    <a:pt x="0" y="16116"/>
                  </a:moveTo>
                  <a:lnTo>
                    <a:pt x="22325" y="27982"/>
                  </a:lnTo>
                  <a:lnTo>
                    <a:pt x="45861" y="28051"/>
                  </a:lnTo>
                  <a:lnTo>
                    <a:pt x="66885" y="18123"/>
                  </a:lnTo>
                  <a:lnTo>
                    <a:pt x="81673"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2" name="Google Shape;3132;p54"/>
            <p:cNvSpPr/>
            <p:nvPr/>
          </p:nvSpPr>
          <p:spPr>
            <a:xfrm>
              <a:off x="2346871" y="4666081"/>
              <a:ext cx="1234439" cy="76835"/>
            </a:xfrm>
            <a:custGeom>
              <a:avLst/>
              <a:gdLst/>
              <a:ahLst/>
              <a:cxnLst/>
              <a:rect l="l" t="t" r="r" b="b"/>
              <a:pathLst>
                <a:path w="1234439" h="76835" extrusionOk="0">
                  <a:moveTo>
                    <a:pt x="222376" y="76250"/>
                  </a:moveTo>
                  <a:lnTo>
                    <a:pt x="0" y="0"/>
                  </a:lnTo>
                  <a:lnTo>
                    <a:pt x="1234211" y="2383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3" name="Google Shape;3133;p54"/>
            <p:cNvSpPr/>
            <p:nvPr/>
          </p:nvSpPr>
          <p:spPr>
            <a:xfrm>
              <a:off x="926819" y="4481833"/>
              <a:ext cx="2922904" cy="137160"/>
            </a:xfrm>
            <a:custGeom>
              <a:avLst/>
              <a:gdLst/>
              <a:ahLst/>
              <a:cxnLst/>
              <a:rect l="l" t="t" r="r" b="b"/>
              <a:pathLst>
                <a:path w="2922904" h="137160" extrusionOk="0">
                  <a:moveTo>
                    <a:pt x="2922701" y="136601"/>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4" name="Google Shape;3134;p54"/>
            <p:cNvSpPr/>
            <p:nvPr/>
          </p:nvSpPr>
          <p:spPr>
            <a:xfrm>
              <a:off x="3711049" y="4590755"/>
              <a:ext cx="43814" cy="43814"/>
            </a:xfrm>
            <a:custGeom>
              <a:avLst/>
              <a:gdLst/>
              <a:ahLst/>
              <a:cxnLst/>
              <a:rect l="l" t="t" r="r" b="b"/>
              <a:pathLst>
                <a:path w="43814" h="43814" extrusionOk="0">
                  <a:moveTo>
                    <a:pt x="20320" y="0"/>
                  </a:moveTo>
                  <a:lnTo>
                    <a:pt x="11935" y="2313"/>
                  </a:lnTo>
                  <a:lnTo>
                    <a:pt x="5316" y="7480"/>
                  </a:lnTo>
                  <a:lnTo>
                    <a:pt x="1119" y="14751"/>
                  </a:lnTo>
                  <a:lnTo>
                    <a:pt x="0" y="23380"/>
                  </a:lnTo>
                  <a:lnTo>
                    <a:pt x="2313" y="31763"/>
                  </a:lnTo>
                  <a:lnTo>
                    <a:pt x="7478" y="38379"/>
                  </a:lnTo>
                  <a:lnTo>
                    <a:pt x="14746" y="42575"/>
                  </a:lnTo>
                  <a:lnTo>
                    <a:pt x="23368" y="43700"/>
                  </a:lnTo>
                  <a:lnTo>
                    <a:pt x="31750" y="41386"/>
                  </a:lnTo>
                  <a:lnTo>
                    <a:pt x="38368" y="36220"/>
                  </a:lnTo>
                  <a:lnTo>
                    <a:pt x="42568" y="28948"/>
                  </a:lnTo>
                  <a:lnTo>
                    <a:pt x="43700" y="20319"/>
                  </a:lnTo>
                  <a:lnTo>
                    <a:pt x="41392" y="11935"/>
                  </a:lnTo>
                  <a:lnTo>
                    <a:pt x="36225" y="5316"/>
                  </a:lnTo>
                  <a:lnTo>
                    <a:pt x="28950" y="1119"/>
                  </a:lnTo>
                  <a:lnTo>
                    <a:pt x="2032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5" name="Google Shape;3135;p54"/>
            <p:cNvSpPr/>
            <p:nvPr/>
          </p:nvSpPr>
          <p:spPr>
            <a:xfrm>
              <a:off x="3711049" y="4590755"/>
              <a:ext cx="43814" cy="43814"/>
            </a:xfrm>
            <a:custGeom>
              <a:avLst/>
              <a:gdLst/>
              <a:ahLst/>
              <a:cxnLst/>
              <a:rect l="l" t="t" r="r" b="b"/>
              <a:pathLst>
                <a:path w="43814" h="43814" extrusionOk="0">
                  <a:moveTo>
                    <a:pt x="20320" y="0"/>
                  </a:moveTo>
                  <a:lnTo>
                    <a:pt x="11935" y="2313"/>
                  </a:lnTo>
                  <a:lnTo>
                    <a:pt x="5316" y="7480"/>
                  </a:lnTo>
                  <a:lnTo>
                    <a:pt x="1119" y="14751"/>
                  </a:lnTo>
                  <a:lnTo>
                    <a:pt x="0" y="23380"/>
                  </a:lnTo>
                  <a:lnTo>
                    <a:pt x="2313" y="31763"/>
                  </a:lnTo>
                  <a:lnTo>
                    <a:pt x="7478" y="38379"/>
                  </a:lnTo>
                  <a:lnTo>
                    <a:pt x="14746" y="42575"/>
                  </a:lnTo>
                  <a:lnTo>
                    <a:pt x="23368" y="43700"/>
                  </a:lnTo>
                  <a:lnTo>
                    <a:pt x="31750" y="41386"/>
                  </a:lnTo>
                  <a:lnTo>
                    <a:pt x="38368" y="36220"/>
                  </a:lnTo>
                  <a:lnTo>
                    <a:pt x="42568" y="28948"/>
                  </a:lnTo>
                  <a:lnTo>
                    <a:pt x="43700" y="20319"/>
                  </a:lnTo>
                  <a:lnTo>
                    <a:pt x="41392" y="11935"/>
                  </a:lnTo>
                  <a:lnTo>
                    <a:pt x="36225" y="5316"/>
                  </a:lnTo>
                  <a:lnTo>
                    <a:pt x="28950" y="1119"/>
                  </a:lnTo>
                  <a:lnTo>
                    <a:pt x="20320"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6" name="Google Shape;3136;p54"/>
            <p:cNvSpPr/>
            <p:nvPr/>
          </p:nvSpPr>
          <p:spPr>
            <a:xfrm>
              <a:off x="3797060" y="4590313"/>
              <a:ext cx="86360" cy="48260"/>
            </a:xfrm>
            <a:custGeom>
              <a:avLst/>
              <a:gdLst/>
              <a:ahLst/>
              <a:cxnLst/>
              <a:rect l="l" t="t" r="r" b="b"/>
              <a:pathLst>
                <a:path w="86360" h="48260" extrusionOk="0">
                  <a:moveTo>
                    <a:pt x="4876" y="0"/>
                  </a:moveTo>
                  <a:lnTo>
                    <a:pt x="0" y="47828"/>
                  </a:lnTo>
                  <a:lnTo>
                    <a:pt x="85978" y="30733"/>
                  </a:lnTo>
                  <a:lnTo>
                    <a:pt x="487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137" name="Google Shape;3137;p54"/>
          <p:cNvGrpSpPr/>
          <p:nvPr/>
        </p:nvGrpSpPr>
        <p:grpSpPr>
          <a:xfrm>
            <a:off x="311700" y="189939"/>
            <a:ext cx="3883025" cy="3653511"/>
            <a:chOff x="457200" y="1372514"/>
            <a:chExt cx="3883025" cy="3653511"/>
          </a:xfrm>
        </p:grpSpPr>
        <p:sp>
          <p:nvSpPr>
            <p:cNvPr id="3138" name="Google Shape;3138;p54"/>
            <p:cNvSpPr/>
            <p:nvPr/>
          </p:nvSpPr>
          <p:spPr>
            <a:xfrm>
              <a:off x="460375" y="1374775"/>
              <a:ext cx="3879850" cy="3651250"/>
            </a:xfrm>
            <a:custGeom>
              <a:avLst/>
              <a:gdLst/>
              <a:ahLst/>
              <a:cxnLst/>
              <a:rect l="l" t="t" r="r" b="b"/>
              <a:pathLst>
                <a:path w="3879850" h="3651250" extrusionOk="0">
                  <a:moveTo>
                    <a:pt x="0" y="3651250"/>
                  </a:moveTo>
                  <a:lnTo>
                    <a:pt x="3879850" y="3651250"/>
                  </a:lnTo>
                  <a:lnTo>
                    <a:pt x="3879850" y="0"/>
                  </a:lnTo>
                  <a:lnTo>
                    <a:pt x="0" y="0"/>
                  </a:lnTo>
                  <a:lnTo>
                    <a:pt x="0" y="36512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9" name="Google Shape;3139;p54"/>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40" name="Google Shape;3140;p54"/>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141" name="Google Shape;3141;p54"/>
          <p:cNvSpPr txBox="1"/>
          <p:nvPr/>
        </p:nvSpPr>
        <p:spPr>
          <a:xfrm>
            <a:off x="413237" y="3128772"/>
            <a:ext cx="1103700" cy="231000"/>
          </a:xfrm>
          <a:prstGeom prst="rect">
            <a:avLst/>
          </a:prstGeom>
          <a:noFill/>
          <a:ln>
            <a:noFill/>
          </a:ln>
        </p:spPr>
        <p:txBody>
          <a:bodyPr spcFirstLastPara="1" wrap="square" lIns="0" tIns="12700" rIns="0" bIns="0" anchor="t" anchorCtr="0">
            <a:spAutoFit/>
          </a:bodyPr>
          <a:lstStyle/>
          <a:p>
            <a:pPr marL="752475"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a:p>
            <a:pPr marL="0" lvl="0" indent="0" algn="l" rtl="0">
              <a:lnSpc>
                <a:spcPct val="100000"/>
              </a:lnSpc>
              <a:spcBef>
                <a:spcPts val="2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3142" name="Google Shape;3142;p54"/>
          <p:cNvGrpSpPr/>
          <p:nvPr/>
        </p:nvGrpSpPr>
        <p:grpSpPr>
          <a:xfrm>
            <a:off x="741150" y="1688583"/>
            <a:ext cx="3174509" cy="2046532"/>
            <a:chOff x="886650" y="2871158"/>
            <a:chExt cx="3174509" cy="2046532"/>
          </a:xfrm>
        </p:grpSpPr>
        <p:sp>
          <p:nvSpPr>
            <p:cNvPr id="3143" name="Google Shape;3143;p54"/>
            <p:cNvSpPr/>
            <p:nvPr/>
          </p:nvSpPr>
          <p:spPr>
            <a:xfrm>
              <a:off x="887039" y="3889330"/>
              <a:ext cx="27940" cy="448945"/>
            </a:xfrm>
            <a:custGeom>
              <a:avLst/>
              <a:gdLst/>
              <a:ahLst/>
              <a:cxnLst/>
              <a:rect l="l" t="t" r="r" b="b"/>
              <a:pathLst>
                <a:path w="27940" h="448945" extrusionOk="0">
                  <a:moveTo>
                    <a:pt x="27609" y="448424"/>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44" name="Google Shape;3144;p54"/>
            <p:cNvSpPr/>
            <p:nvPr/>
          </p:nvSpPr>
          <p:spPr>
            <a:xfrm>
              <a:off x="886650" y="3026257"/>
              <a:ext cx="1837689" cy="1343025"/>
            </a:xfrm>
            <a:custGeom>
              <a:avLst/>
              <a:gdLst/>
              <a:ahLst/>
              <a:cxnLst/>
              <a:rect l="l" t="t" r="r" b="b"/>
              <a:pathLst>
                <a:path w="1837689" h="1343025" extrusionOk="0">
                  <a:moveTo>
                    <a:pt x="47980" y="1257592"/>
                  </a:moveTo>
                  <a:lnTo>
                    <a:pt x="0" y="1260729"/>
                  </a:lnTo>
                  <a:lnTo>
                    <a:pt x="31140" y="1342669"/>
                  </a:lnTo>
                  <a:lnTo>
                    <a:pt x="47980" y="1257592"/>
                  </a:lnTo>
                  <a:close/>
                </a:path>
                <a:path w="1837689" h="1343025" extrusionOk="0">
                  <a:moveTo>
                    <a:pt x="1467929" y="95910"/>
                  </a:moveTo>
                  <a:lnTo>
                    <a:pt x="1435811" y="0"/>
                  </a:lnTo>
                  <a:lnTo>
                    <a:pt x="1412468" y="97294"/>
                  </a:lnTo>
                  <a:lnTo>
                    <a:pt x="1467929" y="95910"/>
                  </a:lnTo>
                  <a:close/>
                </a:path>
                <a:path w="1837689" h="1343025" extrusionOk="0">
                  <a:moveTo>
                    <a:pt x="1837347" y="780262"/>
                  </a:moveTo>
                  <a:lnTo>
                    <a:pt x="1827504" y="725652"/>
                  </a:lnTo>
                  <a:lnTo>
                    <a:pt x="1737614" y="772020"/>
                  </a:lnTo>
                  <a:lnTo>
                    <a:pt x="1837347" y="780262"/>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45" name="Google Shape;3145;p54"/>
            <p:cNvSpPr/>
            <p:nvPr/>
          </p:nvSpPr>
          <p:spPr>
            <a:xfrm>
              <a:off x="2832926" y="3549956"/>
              <a:ext cx="187960" cy="166370"/>
            </a:xfrm>
            <a:custGeom>
              <a:avLst/>
              <a:gdLst/>
              <a:ahLst/>
              <a:cxnLst/>
              <a:rect l="l" t="t" r="r" b="b"/>
              <a:pathLst>
                <a:path w="187960" h="166370" extrusionOk="0">
                  <a:moveTo>
                    <a:pt x="0" y="0"/>
                  </a:moveTo>
                  <a:lnTo>
                    <a:pt x="187439" y="16625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46" name="Google Shape;3146;p54"/>
            <p:cNvSpPr/>
            <p:nvPr/>
          </p:nvSpPr>
          <p:spPr>
            <a:xfrm>
              <a:off x="2200732" y="3099897"/>
              <a:ext cx="139064" cy="572135"/>
            </a:xfrm>
            <a:custGeom>
              <a:avLst/>
              <a:gdLst/>
              <a:ahLst/>
              <a:cxnLst/>
              <a:rect l="l" t="t" r="r" b="b"/>
              <a:pathLst>
                <a:path w="139064" h="572135" extrusionOk="0">
                  <a:moveTo>
                    <a:pt x="0" y="260502"/>
                  </a:moveTo>
                  <a:lnTo>
                    <a:pt x="0" y="527354"/>
                  </a:lnTo>
                  <a:lnTo>
                    <a:pt x="88603" y="571835"/>
                  </a:lnTo>
                  <a:lnTo>
                    <a:pt x="131044" y="531729"/>
                  </a:lnTo>
                  <a:lnTo>
                    <a:pt x="138938" y="357597"/>
                  </a:lnTo>
                  <a:lnTo>
                    <a:pt x="123901"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47" name="Google Shape;3147;p54"/>
            <p:cNvSpPr/>
            <p:nvPr/>
          </p:nvSpPr>
          <p:spPr>
            <a:xfrm>
              <a:off x="2181199" y="3602977"/>
              <a:ext cx="191135" cy="1086485"/>
            </a:xfrm>
            <a:custGeom>
              <a:avLst/>
              <a:gdLst/>
              <a:ahLst/>
              <a:cxnLst/>
              <a:rect l="l" t="t" r="r" b="b"/>
              <a:pathLst>
                <a:path w="191135" h="1086485" extrusionOk="0">
                  <a:moveTo>
                    <a:pt x="43815" y="21907"/>
                  </a:moveTo>
                  <a:lnTo>
                    <a:pt x="42087" y="13385"/>
                  </a:lnTo>
                  <a:lnTo>
                    <a:pt x="37401" y="6413"/>
                  </a:lnTo>
                  <a:lnTo>
                    <a:pt x="30429" y="1727"/>
                  </a:lnTo>
                  <a:lnTo>
                    <a:pt x="21907" y="0"/>
                  </a:lnTo>
                  <a:lnTo>
                    <a:pt x="13385" y="1727"/>
                  </a:lnTo>
                  <a:lnTo>
                    <a:pt x="6426" y="6413"/>
                  </a:lnTo>
                  <a:lnTo>
                    <a:pt x="1727" y="13385"/>
                  </a:lnTo>
                  <a:lnTo>
                    <a:pt x="0" y="21907"/>
                  </a:lnTo>
                  <a:lnTo>
                    <a:pt x="1727" y="30429"/>
                  </a:lnTo>
                  <a:lnTo>
                    <a:pt x="6426" y="37388"/>
                  </a:lnTo>
                  <a:lnTo>
                    <a:pt x="13385" y="42087"/>
                  </a:lnTo>
                  <a:lnTo>
                    <a:pt x="21907" y="43802"/>
                  </a:lnTo>
                  <a:lnTo>
                    <a:pt x="30429" y="42087"/>
                  </a:lnTo>
                  <a:lnTo>
                    <a:pt x="37401" y="37388"/>
                  </a:lnTo>
                  <a:lnTo>
                    <a:pt x="42087" y="30429"/>
                  </a:lnTo>
                  <a:lnTo>
                    <a:pt x="43815" y="21907"/>
                  </a:lnTo>
                  <a:close/>
                </a:path>
                <a:path w="191135" h="1086485" extrusionOk="0">
                  <a:moveTo>
                    <a:pt x="190728" y="1064514"/>
                  </a:moveTo>
                  <a:lnTo>
                    <a:pt x="189014" y="1055992"/>
                  </a:lnTo>
                  <a:lnTo>
                    <a:pt x="184315" y="1049020"/>
                  </a:lnTo>
                  <a:lnTo>
                    <a:pt x="177355" y="1044333"/>
                  </a:lnTo>
                  <a:lnTo>
                    <a:pt x="168833" y="1042606"/>
                  </a:lnTo>
                  <a:lnTo>
                    <a:pt x="160312" y="1044333"/>
                  </a:lnTo>
                  <a:lnTo>
                    <a:pt x="153352" y="1049020"/>
                  </a:lnTo>
                  <a:lnTo>
                    <a:pt x="148653" y="1055992"/>
                  </a:lnTo>
                  <a:lnTo>
                    <a:pt x="146926" y="1064514"/>
                  </a:lnTo>
                  <a:lnTo>
                    <a:pt x="148653" y="1073035"/>
                  </a:lnTo>
                  <a:lnTo>
                    <a:pt x="153352" y="1079995"/>
                  </a:lnTo>
                  <a:lnTo>
                    <a:pt x="160312" y="1084694"/>
                  </a:lnTo>
                  <a:lnTo>
                    <a:pt x="168833" y="1086408"/>
                  </a:lnTo>
                  <a:lnTo>
                    <a:pt x="177355" y="1084694"/>
                  </a:lnTo>
                  <a:lnTo>
                    <a:pt x="184315" y="1079995"/>
                  </a:lnTo>
                  <a:lnTo>
                    <a:pt x="189014" y="1073035"/>
                  </a:lnTo>
                  <a:lnTo>
                    <a:pt x="190728" y="106451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148" name="Google Shape;3148;p54"/>
            <p:cNvPicPr preferRelativeResize="0"/>
            <p:nvPr/>
          </p:nvPicPr>
          <p:blipFill rotWithShape="1">
            <a:blip r:embed="rId13">
              <a:alphaModFix/>
            </a:blip>
            <a:srcRect/>
            <a:stretch/>
          </p:blipFill>
          <p:spPr>
            <a:xfrm>
              <a:off x="3767985" y="4770930"/>
              <a:ext cx="293174" cy="146760"/>
            </a:xfrm>
            <a:prstGeom prst="rect">
              <a:avLst/>
            </a:prstGeom>
            <a:noFill/>
            <a:ln>
              <a:noFill/>
            </a:ln>
          </p:spPr>
        </p:pic>
        <p:sp>
          <p:nvSpPr>
            <p:cNvPr id="3149" name="Google Shape;3149;p54"/>
            <p:cNvSpPr/>
            <p:nvPr/>
          </p:nvSpPr>
          <p:spPr>
            <a:xfrm>
              <a:off x="3549870" y="4665048"/>
              <a:ext cx="97154" cy="55879"/>
            </a:xfrm>
            <a:custGeom>
              <a:avLst/>
              <a:gdLst/>
              <a:ahLst/>
              <a:cxnLst/>
              <a:rect l="l" t="t" r="r" b="b"/>
              <a:pathLst>
                <a:path w="97154" h="55879" extrusionOk="0">
                  <a:moveTo>
                    <a:pt x="63" y="0"/>
                  </a:moveTo>
                  <a:lnTo>
                    <a:pt x="0" y="55473"/>
                  </a:lnTo>
                  <a:lnTo>
                    <a:pt x="96710" y="25907"/>
                  </a:lnTo>
                  <a:lnTo>
                    <a:pt x="63"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50" name="Google Shape;3150;p54"/>
            <p:cNvSpPr/>
            <p:nvPr/>
          </p:nvSpPr>
          <p:spPr>
            <a:xfrm>
              <a:off x="3977660" y="2871158"/>
              <a:ext cx="80010" cy="1687195"/>
            </a:xfrm>
            <a:custGeom>
              <a:avLst/>
              <a:gdLst/>
              <a:ahLst/>
              <a:cxnLst/>
              <a:rect l="l" t="t" r="r" b="b"/>
              <a:pathLst>
                <a:path w="80010" h="1687195" extrusionOk="0">
                  <a:moveTo>
                    <a:pt x="70942" y="1686915"/>
                  </a:moveTo>
                  <a:lnTo>
                    <a:pt x="79963" y="818888"/>
                  </a:lnTo>
                  <a:lnTo>
                    <a:pt x="75580" y="353825"/>
                  </a:lnTo>
                  <a:lnTo>
                    <a:pt x="51143" y="133578"/>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151" name="Google Shape;3151;p54"/>
            <p:cNvPicPr preferRelativeResize="0"/>
            <p:nvPr/>
          </p:nvPicPr>
          <p:blipFill rotWithShape="1">
            <a:blip r:embed="rId14">
              <a:alphaModFix/>
            </a:blip>
            <a:srcRect/>
            <a:stretch/>
          </p:blipFill>
          <p:spPr>
            <a:xfrm>
              <a:off x="2488591" y="3737994"/>
              <a:ext cx="137020" cy="137033"/>
            </a:xfrm>
            <a:prstGeom prst="rect">
              <a:avLst/>
            </a:prstGeom>
            <a:noFill/>
            <a:ln>
              <a:noFill/>
            </a:ln>
          </p:spPr>
        </p:pic>
      </p:grpSp>
      <p:sp>
        <p:nvSpPr>
          <p:cNvPr id="3152" name="Google Shape;3152;p54"/>
          <p:cNvSpPr txBox="1"/>
          <p:nvPr/>
        </p:nvSpPr>
        <p:spPr>
          <a:xfrm>
            <a:off x="2369645" y="2554350"/>
            <a:ext cx="2001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pic>
        <p:nvPicPr>
          <p:cNvPr id="3153" name="Google Shape;3153;p54"/>
          <p:cNvPicPr preferRelativeResize="0"/>
          <p:nvPr/>
        </p:nvPicPr>
        <p:blipFill rotWithShape="1">
          <a:blip r:embed="rId15">
            <a:alphaModFix/>
          </a:blip>
          <a:srcRect/>
          <a:stretch/>
        </p:blipFill>
        <p:spPr>
          <a:xfrm>
            <a:off x="3889570" y="3564399"/>
            <a:ext cx="137032" cy="137020"/>
          </a:xfrm>
          <a:prstGeom prst="rect">
            <a:avLst/>
          </a:prstGeom>
          <a:noFill/>
          <a:ln>
            <a:noFill/>
          </a:ln>
        </p:spPr>
      </p:pic>
      <p:sp>
        <p:nvSpPr>
          <p:cNvPr id="3154" name="Google Shape;3154;p54"/>
          <p:cNvSpPr txBox="1"/>
          <p:nvPr/>
        </p:nvSpPr>
        <p:spPr>
          <a:xfrm>
            <a:off x="3897942" y="3564425"/>
            <a:ext cx="200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grpSp>
        <p:nvGrpSpPr>
          <p:cNvPr id="3155" name="Google Shape;3155;p54"/>
          <p:cNvGrpSpPr/>
          <p:nvPr/>
        </p:nvGrpSpPr>
        <p:grpSpPr>
          <a:xfrm>
            <a:off x="2468553" y="2274207"/>
            <a:ext cx="1212436" cy="1352330"/>
            <a:chOff x="2614053" y="3456782"/>
            <a:chExt cx="1212436" cy="1352330"/>
          </a:xfrm>
        </p:grpSpPr>
        <p:pic>
          <p:nvPicPr>
            <p:cNvPr id="3156" name="Google Shape;3156;p54"/>
            <p:cNvPicPr preferRelativeResize="0"/>
            <p:nvPr/>
          </p:nvPicPr>
          <p:blipFill rotWithShape="1">
            <a:blip r:embed="rId7">
              <a:alphaModFix/>
            </a:blip>
            <a:srcRect/>
            <a:stretch/>
          </p:blipFill>
          <p:spPr>
            <a:xfrm>
              <a:off x="2614053" y="3456782"/>
              <a:ext cx="143370" cy="143383"/>
            </a:xfrm>
            <a:prstGeom prst="rect">
              <a:avLst/>
            </a:prstGeom>
            <a:noFill/>
            <a:ln>
              <a:noFill/>
            </a:ln>
          </p:spPr>
        </p:pic>
        <p:pic>
          <p:nvPicPr>
            <p:cNvPr id="3157" name="Google Shape;3157;p54"/>
            <p:cNvPicPr preferRelativeResize="0"/>
            <p:nvPr/>
          </p:nvPicPr>
          <p:blipFill rotWithShape="1">
            <a:blip r:embed="rId7">
              <a:alphaModFix/>
            </a:blip>
            <a:srcRect/>
            <a:stretch/>
          </p:blipFill>
          <p:spPr>
            <a:xfrm>
              <a:off x="3683107" y="4665742"/>
              <a:ext cx="143382" cy="143370"/>
            </a:xfrm>
            <a:prstGeom prst="rect">
              <a:avLst/>
            </a:prstGeom>
            <a:noFill/>
            <a:ln>
              <a:noFill/>
            </a:ln>
          </p:spPr>
        </p:pic>
      </p:grpSp>
      <p:sp>
        <p:nvSpPr>
          <p:cNvPr id="3158" name="Google Shape;3158;p54"/>
          <p:cNvSpPr txBox="1"/>
          <p:nvPr/>
        </p:nvSpPr>
        <p:spPr>
          <a:xfrm>
            <a:off x="3549179" y="3486375"/>
            <a:ext cx="200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3159" name="Google Shape;3159;p54"/>
          <p:cNvPicPr preferRelativeResize="0"/>
          <p:nvPr/>
        </p:nvPicPr>
        <p:blipFill rotWithShape="1">
          <a:blip r:embed="rId9">
            <a:alphaModFix/>
          </a:blip>
          <a:srcRect/>
          <a:stretch/>
        </p:blipFill>
        <p:spPr>
          <a:xfrm>
            <a:off x="670229" y="2588766"/>
            <a:ext cx="127673" cy="127673"/>
          </a:xfrm>
          <a:prstGeom prst="rect">
            <a:avLst/>
          </a:prstGeom>
          <a:noFill/>
          <a:ln>
            <a:noFill/>
          </a:ln>
        </p:spPr>
      </p:pic>
      <p:sp>
        <p:nvSpPr>
          <p:cNvPr id="3160" name="Google Shape;3160;p54"/>
          <p:cNvSpPr txBox="1"/>
          <p:nvPr/>
        </p:nvSpPr>
        <p:spPr>
          <a:xfrm>
            <a:off x="696572" y="2587875"/>
            <a:ext cx="1278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LF</a:t>
            </a:r>
            <a:endParaRPr sz="650">
              <a:latin typeface="Arial"/>
              <a:ea typeface="Arial"/>
              <a:cs typeface="Arial"/>
              <a:sym typeface="Arial"/>
            </a:endParaRPr>
          </a:p>
        </p:txBody>
      </p:sp>
      <p:pic>
        <p:nvPicPr>
          <p:cNvPr id="3161" name="Google Shape;3161;p54"/>
          <p:cNvPicPr preferRelativeResize="0"/>
          <p:nvPr/>
        </p:nvPicPr>
        <p:blipFill rotWithShape="1">
          <a:blip r:embed="rId16">
            <a:alphaModFix/>
          </a:blip>
          <a:srcRect/>
          <a:stretch/>
        </p:blipFill>
        <p:spPr>
          <a:xfrm>
            <a:off x="3842051" y="3376961"/>
            <a:ext cx="127673" cy="127673"/>
          </a:xfrm>
          <a:prstGeom prst="rect">
            <a:avLst/>
          </a:prstGeom>
          <a:noFill/>
          <a:ln>
            <a:noFill/>
          </a:ln>
        </p:spPr>
      </p:pic>
      <p:sp>
        <p:nvSpPr>
          <p:cNvPr id="3162" name="Google Shape;3162;p54"/>
          <p:cNvSpPr txBox="1"/>
          <p:nvPr/>
        </p:nvSpPr>
        <p:spPr>
          <a:xfrm>
            <a:off x="3847741" y="3372900"/>
            <a:ext cx="2001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3163" name="Google Shape;3163;p54"/>
          <p:cNvPicPr preferRelativeResize="0"/>
          <p:nvPr/>
        </p:nvPicPr>
        <p:blipFill rotWithShape="1">
          <a:blip r:embed="rId8">
            <a:alphaModFix/>
          </a:blip>
          <a:srcRect/>
          <a:stretch/>
        </p:blipFill>
        <p:spPr>
          <a:xfrm>
            <a:off x="3746609" y="1574161"/>
            <a:ext cx="127673" cy="127673"/>
          </a:xfrm>
          <a:prstGeom prst="rect">
            <a:avLst/>
          </a:prstGeom>
          <a:noFill/>
          <a:ln>
            <a:noFill/>
          </a:ln>
        </p:spPr>
      </p:pic>
      <p:sp>
        <p:nvSpPr>
          <p:cNvPr id="3164" name="Google Shape;3164;p54"/>
          <p:cNvSpPr txBox="1"/>
          <p:nvPr/>
        </p:nvSpPr>
        <p:spPr>
          <a:xfrm>
            <a:off x="3765211" y="1569850"/>
            <a:ext cx="2001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grpSp>
        <p:nvGrpSpPr>
          <p:cNvPr id="3165" name="Google Shape;3165;p54"/>
          <p:cNvGrpSpPr/>
          <p:nvPr/>
        </p:nvGrpSpPr>
        <p:grpSpPr>
          <a:xfrm>
            <a:off x="1995110" y="1985686"/>
            <a:ext cx="246777" cy="198241"/>
            <a:chOff x="2140610" y="3168261"/>
            <a:chExt cx="246777" cy="198241"/>
          </a:xfrm>
        </p:grpSpPr>
        <p:sp>
          <p:nvSpPr>
            <p:cNvPr id="3166" name="Google Shape;3166;p54"/>
            <p:cNvSpPr/>
            <p:nvPr/>
          </p:nvSpPr>
          <p:spPr>
            <a:xfrm>
              <a:off x="2140610" y="3245852"/>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17"/>
                  </a:lnTo>
                  <a:lnTo>
                    <a:pt x="102636" y="17606"/>
                  </a:lnTo>
                  <a:lnTo>
                    <a:pt x="83526" y="4723"/>
                  </a:lnTo>
                  <a:lnTo>
                    <a:pt x="60121" y="0"/>
                  </a:lnTo>
                  <a:lnTo>
                    <a:pt x="36722" y="4723"/>
                  </a:lnTo>
                  <a:lnTo>
                    <a:pt x="17611" y="17606"/>
                  </a:lnTo>
                  <a:lnTo>
                    <a:pt x="4725" y="36717"/>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67" name="Google Shape;3167;p54"/>
            <p:cNvSpPr/>
            <p:nvPr/>
          </p:nvSpPr>
          <p:spPr>
            <a:xfrm>
              <a:off x="2266737" y="3168261"/>
              <a:ext cx="120650" cy="120650"/>
            </a:xfrm>
            <a:custGeom>
              <a:avLst/>
              <a:gdLst/>
              <a:ahLst/>
              <a:cxnLst/>
              <a:rect l="l" t="t" r="r" b="b"/>
              <a:pathLst>
                <a:path w="120650" h="120650" extrusionOk="0">
                  <a:moveTo>
                    <a:pt x="60121" y="0"/>
                  </a:moveTo>
                  <a:lnTo>
                    <a:pt x="36722" y="4723"/>
                  </a:lnTo>
                  <a:lnTo>
                    <a:pt x="17611" y="17606"/>
                  </a:lnTo>
                  <a:lnTo>
                    <a:pt x="4725" y="36717"/>
                  </a:lnTo>
                  <a:lnTo>
                    <a:pt x="0" y="60121"/>
                  </a:lnTo>
                  <a:lnTo>
                    <a:pt x="4725" y="83526"/>
                  </a:lnTo>
                  <a:lnTo>
                    <a:pt x="17611" y="102636"/>
                  </a:lnTo>
                  <a:lnTo>
                    <a:pt x="36722" y="115519"/>
                  </a:lnTo>
                  <a:lnTo>
                    <a:pt x="60121" y="120243"/>
                  </a:lnTo>
                  <a:lnTo>
                    <a:pt x="83526" y="115519"/>
                  </a:lnTo>
                  <a:lnTo>
                    <a:pt x="102636" y="102636"/>
                  </a:lnTo>
                  <a:lnTo>
                    <a:pt x="115519" y="83526"/>
                  </a:lnTo>
                  <a:lnTo>
                    <a:pt x="120243" y="60121"/>
                  </a:lnTo>
                  <a:lnTo>
                    <a:pt x="115519" y="36717"/>
                  </a:lnTo>
                  <a:lnTo>
                    <a:pt x="102636" y="17606"/>
                  </a:lnTo>
                  <a:lnTo>
                    <a:pt x="83526" y="4723"/>
                  </a:lnTo>
                  <a:lnTo>
                    <a:pt x="60121"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68" name="Google Shape;3168;p54"/>
            <p:cNvSpPr/>
            <p:nvPr/>
          </p:nvSpPr>
          <p:spPr>
            <a:xfrm>
              <a:off x="2266737" y="3168261"/>
              <a:ext cx="120650" cy="120650"/>
            </a:xfrm>
            <a:custGeom>
              <a:avLst/>
              <a:gdLst/>
              <a:ahLst/>
              <a:cxnLst/>
              <a:rect l="l" t="t" r="r" b="b"/>
              <a:pathLst>
                <a:path w="120650" h="120650" extrusionOk="0">
                  <a:moveTo>
                    <a:pt x="60121" y="120243"/>
                  </a:moveTo>
                  <a:lnTo>
                    <a:pt x="83526" y="115519"/>
                  </a:lnTo>
                  <a:lnTo>
                    <a:pt x="102636" y="102636"/>
                  </a:lnTo>
                  <a:lnTo>
                    <a:pt x="115519" y="83526"/>
                  </a:lnTo>
                  <a:lnTo>
                    <a:pt x="120243" y="60121"/>
                  </a:lnTo>
                  <a:lnTo>
                    <a:pt x="115519" y="36717"/>
                  </a:lnTo>
                  <a:lnTo>
                    <a:pt x="102636" y="17606"/>
                  </a:lnTo>
                  <a:lnTo>
                    <a:pt x="83526" y="4723"/>
                  </a:lnTo>
                  <a:lnTo>
                    <a:pt x="60121" y="0"/>
                  </a:lnTo>
                  <a:lnTo>
                    <a:pt x="36722" y="4723"/>
                  </a:lnTo>
                  <a:lnTo>
                    <a:pt x="17611" y="17606"/>
                  </a:lnTo>
                  <a:lnTo>
                    <a:pt x="4725" y="36717"/>
                  </a:lnTo>
                  <a:lnTo>
                    <a:pt x="0" y="60121"/>
                  </a:lnTo>
                  <a:lnTo>
                    <a:pt x="4725" y="83526"/>
                  </a:lnTo>
                  <a:lnTo>
                    <a:pt x="17611" y="102636"/>
                  </a:lnTo>
                  <a:lnTo>
                    <a:pt x="36722" y="115519"/>
                  </a:lnTo>
                  <a:lnTo>
                    <a:pt x="60121" y="120243"/>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169" name="Google Shape;3169;p54"/>
          <p:cNvSpPr txBox="1"/>
          <p:nvPr/>
        </p:nvSpPr>
        <p:spPr>
          <a:xfrm>
            <a:off x="2034100" y="1985665"/>
            <a:ext cx="588600" cy="461400"/>
          </a:xfrm>
          <a:prstGeom prst="rect">
            <a:avLst/>
          </a:prstGeom>
          <a:noFill/>
          <a:ln>
            <a:noFill/>
          </a:ln>
        </p:spPr>
        <p:txBody>
          <a:bodyPr spcFirstLastPara="1" wrap="square" lIns="0" tIns="12700" rIns="0" bIns="0" anchor="t" anchorCtr="0">
            <a:spAutoFit/>
          </a:bodyPr>
          <a:lstStyle/>
          <a:p>
            <a:pPr marL="125729" lvl="0" indent="0" algn="l" rtl="0">
              <a:lnSpc>
                <a:spcPct val="106923"/>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a:p>
            <a:pPr marL="0" lvl="0" indent="0" algn="l" rtl="0">
              <a:lnSpc>
                <a:spcPct val="106923"/>
              </a:lnSpc>
              <a:spcBef>
                <a:spcPts val="0"/>
              </a:spcBef>
              <a:spcAft>
                <a:spcPts val="0"/>
              </a:spcAft>
              <a:buNone/>
            </a:pPr>
            <a:r>
              <a:rPr lang="en" sz="650" b="1">
                <a:latin typeface="Arial"/>
                <a:ea typeface="Arial"/>
                <a:cs typeface="Arial"/>
                <a:sym typeface="Arial"/>
              </a:rPr>
              <a:t>R2</a:t>
            </a:r>
            <a:endParaRPr sz="650">
              <a:latin typeface="Arial"/>
              <a:ea typeface="Arial"/>
              <a:cs typeface="Arial"/>
              <a:sym typeface="Arial"/>
            </a:endParaRPr>
          </a:p>
          <a:p>
            <a:pPr marL="0" lvl="0" indent="0" algn="l" rtl="0">
              <a:lnSpc>
                <a:spcPct val="100000"/>
              </a:lnSpc>
              <a:spcBef>
                <a:spcPts val="210"/>
              </a:spcBef>
              <a:spcAft>
                <a:spcPts val="0"/>
              </a:spcAft>
              <a:buNone/>
            </a:pPr>
            <a:endParaRPr sz="650">
              <a:latin typeface="Arial"/>
              <a:ea typeface="Arial"/>
              <a:cs typeface="Arial"/>
              <a:sym typeface="Arial"/>
            </a:endParaRPr>
          </a:p>
          <a:p>
            <a:pPr marL="0" marR="5080" lvl="0" indent="0" algn="r"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pic>
        <p:nvPicPr>
          <p:cNvPr id="3170" name="Google Shape;3170;p54"/>
          <p:cNvPicPr preferRelativeResize="0"/>
          <p:nvPr/>
        </p:nvPicPr>
        <p:blipFill rotWithShape="1">
          <a:blip r:embed="rId9">
            <a:alphaModFix/>
          </a:blip>
          <a:srcRect/>
          <a:stretch/>
        </p:blipFill>
        <p:spPr>
          <a:xfrm>
            <a:off x="3221330" y="3437082"/>
            <a:ext cx="127673" cy="127673"/>
          </a:xfrm>
          <a:prstGeom prst="rect">
            <a:avLst/>
          </a:prstGeom>
          <a:noFill/>
          <a:ln>
            <a:noFill/>
          </a:ln>
        </p:spPr>
      </p:pic>
      <p:sp>
        <p:nvSpPr>
          <p:cNvPr id="3171" name="Google Shape;3171;p54"/>
          <p:cNvSpPr txBox="1"/>
          <p:nvPr/>
        </p:nvSpPr>
        <p:spPr>
          <a:xfrm>
            <a:off x="3243092" y="3432775"/>
            <a:ext cx="2001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3172" name="Google Shape;3172;p54"/>
          <p:cNvPicPr preferRelativeResize="0"/>
          <p:nvPr/>
        </p:nvPicPr>
        <p:blipFill rotWithShape="1">
          <a:blip r:embed="rId16">
            <a:alphaModFix/>
          </a:blip>
          <a:srcRect/>
          <a:stretch/>
        </p:blipFill>
        <p:spPr>
          <a:xfrm>
            <a:off x="2416279" y="3527694"/>
            <a:ext cx="127673" cy="127673"/>
          </a:xfrm>
          <a:prstGeom prst="rect">
            <a:avLst/>
          </a:prstGeom>
          <a:noFill/>
          <a:ln>
            <a:noFill/>
          </a:ln>
        </p:spPr>
      </p:pic>
      <p:sp>
        <p:nvSpPr>
          <p:cNvPr id="3173" name="Google Shape;3173;p54"/>
          <p:cNvSpPr txBox="1"/>
          <p:nvPr/>
        </p:nvSpPr>
        <p:spPr>
          <a:xfrm>
            <a:off x="2425396" y="3523625"/>
            <a:ext cx="1371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sp>
        <p:nvSpPr>
          <p:cNvPr id="3174" name="Google Shape;3174;p54"/>
          <p:cNvSpPr txBox="1"/>
          <p:nvPr/>
        </p:nvSpPr>
        <p:spPr>
          <a:xfrm>
            <a:off x="304600" y="3859050"/>
            <a:ext cx="3882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Fly ball to left field (7.11.4 CCA pp. 96)</a:t>
            </a:r>
            <a:endParaRPr sz="1300">
              <a:solidFill>
                <a:schemeClr val="dk1"/>
              </a:solidFill>
              <a:latin typeface="Roboto"/>
              <a:ea typeface="Roboto"/>
              <a:cs typeface="Roboto"/>
              <a:sym typeface="Roboto"/>
            </a:endParaRPr>
          </a:p>
        </p:txBody>
      </p:sp>
      <p:sp>
        <p:nvSpPr>
          <p:cNvPr id="3175" name="Google Shape;3175;p54"/>
          <p:cNvSpPr txBox="1"/>
          <p:nvPr/>
        </p:nvSpPr>
        <p:spPr>
          <a:xfrm>
            <a:off x="4439825" y="3859050"/>
            <a:ext cx="44604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Roboto"/>
                <a:ea typeface="Roboto"/>
                <a:cs typeface="Roboto"/>
                <a:sym typeface="Roboto"/>
              </a:rPr>
              <a:t>Fly ball to right field (7.11.5 CCA pp. 97)</a:t>
            </a:r>
            <a:endParaRPr sz="1300">
              <a:solidFill>
                <a:schemeClr val="dk1"/>
              </a:solidFill>
              <a:latin typeface="Roboto"/>
              <a:ea typeface="Roboto"/>
              <a:cs typeface="Roboto"/>
              <a:sym typeface="Robot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79"/>
        <p:cNvGrpSpPr/>
        <p:nvPr/>
      </p:nvGrpSpPr>
      <p:grpSpPr>
        <a:xfrm>
          <a:off x="0" y="0"/>
          <a:ext cx="0" cy="0"/>
          <a:chOff x="0" y="0"/>
          <a:chExt cx="0" cy="0"/>
        </a:xfrm>
      </p:grpSpPr>
      <p:sp>
        <p:nvSpPr>
          <p:cNvPr id="3180" name="Google Shape;3180;p55"/>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R3 Only Situations</a:t>
            </a:r>
            <a:endParaRPr/>
          </a:p>
        </p:txBody>
      </p:sp>
      <p:grpSp>
        <p:nvGrpSpPr>
          <p:cNvPr id="3181" name="Google Shape;3181;p55"/>
          <p:cNvGrpSpPr/>
          <p:nvPr/>
        </p:nvGrpSpPr>
        <p:grpSpPr>
          <a:xfrm>
            <a:off x="235521" y="11910"/>
            <a:ext cx="3704493" cy="3709520"/>
            <a:chOff x="460362" y="1374774"/>
            <a:chExt cx="3879863" cy="4108451"/>
          </a:xfrm>
        </p:grpSpPr>
        <p:sp>
          <p:nvSpPr>
            <p:cNvPr id="3182" name="Google Shape;3182;p55"/>
            <p:cNvSpPr/>
            <p:nvPr/>
          </p:nvSpPr>
          <p:spPr>
            <a:xfrm>
              <a:off x="460375" y="1374775"/>
              <a:ext cx="3879850" cy="4108450"/>
            </a:xfrm>
            <a:custGeom>
              <a:avLst/>
              <a:gdLst/>
              <a:ahLst/>
              <a:cxnLst/>
              <a:rect l="l" t="t" r="r" b="b"/>
              <a:pathLst>
                <a:path w="3879850" h="4108450" extrusionOk="0">
                  <a:moveTo>
                    <a:pt x="3879850" y="0"/>
                  </a:moveTo>
                  <a:lnTo>
                    <a:pt x="0" y="0"/>
                  </a:lnTo>
                  <a:lnTo>
                    <a:pt x="0" y="4108450"/>
                  </a:lnTo>
                  <a:lnTo>
                    <a:pt x="3879850" y="4108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83" name="Google Shape;3183;p55"/>
            <p:cNvSpPr/>
            <p:nvPr/>
          </p:nvSpPr>
          <p:spPr>
            <a:xfrm>
              <a:off x="460375" y="1374775"/>
              <a:ext cx="3654425" cy="3812540"/>
            </a:xfrm>
            <a:custGeom>
              <a:avLst/>
              <a:gdLst/>
              <a:ahLst/>
              <a:cxnLst/>
              <a:rect l="l" t="t" r="r" b="b"/>
              <a:pathLst>
                <a:path w="3654425" h="3812540" extrusionOk="0">
                  <a:moveTo>
                    <a:pt x="3646509" y="3621336"/>
                  </a:moveTo>
                  <a:lnTo>
                    <a:pt x="3162654" y="3621336"/>
                  </a:lnTo>
                  <a:lnTo>
                    <a:pt x="3178164" y="3666203"/>
                  </a:lnTo>
                  <a:lnTo>
                    <a:pt x="3201633" y="3706849"/>
                  </a:lnTo>
                  <a:lnTo>
                    <a:pt x="3232077" y="3742190"/>
                  </a:lnTo>
                  <a:lnTo>
                    <a:pt x="3268568" y="3771298"/>
                  </a:lnTo>
                  <a:lnTo>
                    <a:pt x="3310176" y="3793241"/>
                  </a:lnTo>
                  <a:lnTo>
                    <a:pt x="3355969" y="3807090"/>
                  </a:lnTo>
                  <a:lnTo>
                    <a:pt x="3405019" y="3811912"/>
                  </a:lnTo>
                  <a:lnTo>
                    <a:pt x="3449838" y="3807895"/>
                  </a:lnTo>
                  <a:lnTo>
                    <a:pt x="3492022" y="3796311"/>
                  </a:lnTo>
                  <a:lnTo>
                    <a:pt x="3530865" y="3777867"/>
                  </a:lnTo>
                  <a:lnTo>
                    <a:pt x="3565665" y="3753266"/>
                  </a:lnTo>
                  <a:lnTo>
                    <a:pt x="3595717" y="3723212"/>
                  </a:lnTo>
                  <a:lnTo>
                    <a:pt x="3620316" y="3688410"/>
                  </a:lnTo>
                  <a:lnTo>
                    <a:pt x="3638759" y="3649565"/>
                  </a:lnTo>
                  <a:lnTo>
                    <a:pt x="3646509" y="3621336"/>
                  </a:lnTo>
                  <a:close/>
                </a:path>
                <a:path w="3654425" h="3812540" extrusionOk="0">
                  <a:moveTo>
                    <a:pt x="1010488" y="3502998"/>
                  </a:moveTo>
                  <a:lnTo>
                    <a:pt x="0" y="3502998"/>
                  </a:lnTo>
                  <a:lnTo>
                    <a:pt x="0" y="3621336"/>
                  </a:lnTo>
                  <a:lnTo>
                    <a:pt x="3162654" y="3621336"/>
                  </a:lnTo>
                  <a:lnTo>
                    <a:pt x="3162602" y="3621184"/>
                  </a:lnTo>
                  <a:lnTo>
                    <a:pt x="3646551" y="3621184"/>
                  </a:lnTo>
                  <a:lnTo>
                    <a:pt x="3650341" y="3607380"/>
                  </a:lnTo>
                  <a:lnTo>
                    <a:pt x="3654358" y="3562561"/>
                  </a:lnTo>
                  <a:lnTo>
                    <a:pt x="3649519" y="3513433"/>
                  </a:lnTo>
                  <a:lnTo>
                    <a:pt x="3647447" y="3506592"/>
                  </a:lnTo>
                  <a:lnTo>
                    <a:pt x="1011933" y="3506592"/>
                  </a:lnTo>
                  <a:lnTo>
                    <a:pt x="1010488" y="3502998"/>
                  </a:lnTo>
                  <a:close/>
                </a:path>
                <a:path w="3654425" h="3812540" extrusionOk="0">
                  <a:moveTo>
                    <a:pt x="2639400" y="1033940"/>
                  </a:moveTo>
                  <a:lnTo>
                    <a:pt x="2585381" y="1034657"/>
                  </a:lnTo>
                  <a:lnTo>
                    <a:pt x="2589444" y="1034657"/>
                  </a:lnTo>
                  <a:lnTo>
                    <a:pt x="2543860" y="1036474"/>
                  </a:lnTo>
                  <a:lnTo>
                    <a:pt x="2496578" y="1039618"/>
                  </a:lnTo>
                  <a:lnTo>
                    <a:pt x="2449642" y="1043992"/>
                  </a:lnTo>
                  <a:lnTo>
                    <a:pt x="2403069" y="1049580"/>
                  </a:lnTo>
                  <a:lnTo>
                    <a:pt x="2356875" y="1056365"/>
                  </a:lnTo>
                  <a:lnTo>
                    <a:pt x="2311075" y="1064332"/>
                  </a:lnTo>
                  <a:lnTo>
                    <a:pt x="2265687" y="1073464"/>
                  </a:lnTo>
                  <a:lnTo>
                    <a:pt x="2220725" y="1083746"/>
                  </a:lnTo>
                  <a:lnTo>
                    <a:pt x="2176206" y="1095161"/>
                  </a:lnTo>
                  <a:lnTo>
                    <a:pt x="2132146" y="1107694"/>
                  </a:lnTo>
                  <a:lnTo>
                    <a:pt x="2088561" y="1121328"/>
                  </a:lnTo>
                  <a:lnTo>
                    <a:pt x="2045467" y="1136047"/>
                  </a:lnTo>
                  <a:lnTo>
                    <a:pt x="2002881" y="1151835"/>
                  </a:lnTo>
                  <a:lnTo>
                    <a:pt x="1960818" y="1168677"/>
                  </a:lnTo>
                  <a:lnTo>
                    <a:pt x="1919293" y="1186555"/>
                  </a:lnTo>
                  <a:lnTo>
                    <a:pt x="1878325" y="1205455"/>
                  </a:lnTo>
                  <a:lnTo>
                    <a:pt x="1837927" y="1225360"/>
                  </a:lnTo>
                  <a:lnTo>
                    <a:pt x="1798118" y="1246253"/>
                  </a:lnTo>
                  <a:lnTo>
                    <a:pt x="1758911" y="1268120"/>
                  </a:lnTo>
                  <a:lnTo>
                    <a:pt x="1720324" y="1290943"/>
                  </a:lnTo>
                  <a:lnTo>
                    <a:pt x="1682373" y="1314707"/>
                  </a:lnTo>
                  <a:lnTo>
                    <a:pt x="1645074" y="1339395"/>
                  </a:lnTo>
                  <a:lnTo>
                    <a:pt x="1608442" y="1364992"/>
                  </a:lnTo>
                  <a:lnTo>
                    <a:pt x="1572494" y="1391482"/>
                  </a:lnTo>
                  <a:lnTo>
                    <a:pt x="1537246" y="1418848"/>
                  </a:lnTo>
                  <a:lnTo>
                    <a:pt x="1502714" y="1447075"/>
                  </a:lnTo>
                  <a:lnTo>
                    <a:pt x="1468914" y="1476146"/>
                  </a:lnTo>
                  <a:lnTo>
                    <a:pt x="1435862" y="1506045"/>
                  </a:lnTo>
                  <a:lnTo>
                    <a:pt x="1403574" y="1536757"/>
                  </a:lnTo>
                  <a:lnTo>
                    <a:pt x="1372066" y="1568265"/>
                  </a:lnTo>
                  <a:lnTo>
                    <a:pt x="1341354" y="1600553"/>
                  </a:lnTo>
                  <a:lnTo>
                    <a:pt x="1311455" y="1633605"/>
                  </a:lnTo>
                  <a:lnTo>
                    <a:pt x="1282384" y="1667405"/>
                  </a:lnTo>
                  <a:lnTo>
                    <a:pt x="1254157" y="1701937"/>
                  </a:lnTo>
                  <a:lnTo>
                    <a:pt x="1226791" y="1737185"/>
                  </a:lnTo>
                  <a:lnTo>
                    <a:pt x="1200301" y="1773133"/>
                  </a:lnTo>
                  <a:lnTo>
                    <a:pt x="1174704" y="1809765"/>
                  </a:lnTo>
                  <a:lnTo>
                    <a:pt x="1150015" y="1847065"/>
                  </a:lnTo>
                  <a:lnTo>
                    <a:pt x="1126251" y="1885016"/>
                  </a:lnTo>
                  <a:lnTo>
                    <a:pt x="1103428" y="1923603"/>
                  </a:lnTo>
                  <a:lnTo>
                    <a:pt x="1081562" y="1962809"/>
                  </a:lnTo>
                  <a:lnTo>
                    <a:pt x="1060668" y="2002619"/>
                  </a:lnTo>
                  <a:lnTo>
                    <a:pt x="1040764" y="2043016"/>
                  </a:lnTo>
                  <a:lnTo>
                    <a:pt x="1021864" y="2083985"/>
                  </a:lnTo>
                  <a:lnTo>
                    <a:pt x="1003985" y="2125509"/>
                  </a:lnTo>
                  <a:lnTo>
                    <a:pt x="987144" y="2167572"/>
                  </a:lnTo>
                  <a:lnTo>
                    <a:pt x="971355" y="2210159"/>
                  </a:lnTo>
                  <a:lnTo>
                    <a:pt x="956636" y="2253253"/>
                  </a:lnTo>
                  <a:lnTo>
                    <a:pt x="943002" y="2296837"/>
                  </a:lnTo>
                  <a:lnTo>
                    <a:pt x="930470" y="2340897"/>
                  </a:lnTo>
                  <a:lnTo>
                    <a:pt x="919054" y="2385416"/>
                  </a:lnTo>
                  <a:lnTo>
                    <a:pt x="908773" y="2430378"/>
                  </a:lnTo>
                  <a:lnTo>
                    <a:pt x="899640" y="2475767"/>
                  </a:lnTo>
                  <a:lnTo>
                    <a:pt x="891673" y="2521566"/>
                  </a:lnTo>
                  <a:lnTo>
                    <a:pt x="884888" y="2567760"/>
                  </a:lnTo>
                  <a:lnTo>
                    <a:pt x="879301" y="2614333"/>
                  </a:lnTo>
                  <a:lnTo>
                    <a:pt x="874927" y="2661269"/>
                  </a:lnTo>
                  <a:lnTo>
                    <a:pt x="871783" y="2708551"/>
                  </a:lnTo>
                  <a:lnTo>
                    <a:pt x="869885" y="2756164"/>
                  </a:lnTo>
                  <a:lnTo>
                    <a:pt x="869248" y="2804091"/>
                  </a:lnTo>
                  <a:lnTo>
                    <a:pt x="870057" y="2858079"/>
                  </a:lnTo>
                  <a:lnTo>
                    <a:pt x="872456" y="2911491"/>
                  </a:lnTo>
                  <a:lnTo>
                    <a:pt x="876411" y="2964322"/>
                  </a:lnTo>
                  <a:lnTo>
                    <a:pt x="881882" y="3016572"/>
                  </a:lnTo>
                  <a:lnTo>
                    <a:pt x="888835" y="3068238"/>
                  </a:lnTo>
                  <a:lnTo>
                    <a:pt x="897231" y="3119318"/>
                  </a:lnTo>
                  <a:lnTo>
                    <a:pt x="907034" y="3169810"/>
                  </a:lnTo>
                  <a:lnTo>
                    <a:pt x="918207" y="3219711"/>
                  </a:lnTo>
                  <a:lnTo>
                    <a:pt x="930712" y="3269019"/>
                  </a:lnTo>
                  <a:lnTo>
                    <a:pt x="944513" y="3317733"/>
                  </a:lnTo>
                  <a:lnTo>
                    <a:pt x="959572" y="3365849"/>
                  </a:lnTo>
                  <a:lnTo>
                    <a:pt x="975853" y="3413365"/>
                  </a:lnTo>
                  <a:lnTo>
                    <a:pt x="993319" y="3460281"/>
                  </a:lnTo>
                  <a:lnTo>
                    <a:pt x="1011933" y="3506592"/>
                  </a:lnTo>
                  <a:lnTo>
                    <a:pt x="1011260" y="3502998"/>
                  </a:lnTo>
                  <a:lnTo>
                    <a:pt x="3646358" y="3502998"/>
                  </a:lnTo>
                  <a:lnTo>
                    <a:pt x="3613612" y="3425915"/>
                  </a:lnTo>
                  <a:lnTo>
                    <a:pt x="3584415" y="3389394"/>
                  </a:lnTo>
                  <a:lnTo>
                    <a:pt x="3548969" y="3358945"/>
                  </a:lnTo>
                  <a:lnTo>
                    <a:pt x="3508209" y="3335503"/>
                  </a:lnTo>
                  <a:lnTo>
                    <a:pt x="3463996" y="3320321"/>
                  </a:lnTo>
                  <a:lnTo>
                    <a:pt x="3462195" y="3320321"/>
                  </a:lnTo>
                  <a:lnTo>
                    <a:pt x="3462318" y="2708551"/>
                  </a:lnTo>
                  <a:lnTo>
                    <a:pt x="3462445" y="2083985"/>
                  </a:lnTo>
                  <a:lnTo>
                    <a:pt x="3462567" y="1476146"/>
                  </a:lnTo>
                  <a:lnTo>
                    <a:pt x="3462627" y="1180714"/>
                  </a:lnTo>
                  <a:lnTo>
                    <a:pt x="3344656" y="1180714"/>
                  </a:lnTo>
                  <a:lnTo>
                    <a:pt x="3344656" y="1177811"/>
                  </a:lnTo>
                  <a:lnTo>
                    <a:pt x="3299837" y="1159254"/>
                  </a:lnTo>
                  <a:lnTo>
                    <a:pt x="3251192" y="1140425"/>
                  </a:lnTo>
                  <a:lnTo>
                    <a:pt x="3202996" y="1123171"/>
                  </a:lnTo>
                  <a:lnTo>
                    <a:pt x="3155029" y="1107482"/>
                  </a:lnTo>
                  <a:lnTo>
                    <a:pt x="3107069" y="1093345"/>
                  </a:lnTo>
                  <a:lnTo>
                    <a:pt x="3058897" y="1080747"/>
                  </a:lnTo>
                  <a:lnTo>
                    <a:pt x="3010292" y="1069678"/>
                  </a:lnTo>
                  <a:lnTo>
                    <a:pt x="2961033" y="1060123"/>
                  </a:lnTo>
                  <a:lnTo>
                    <a:pt x="2910900" y="1052072"/>
                  </a:lnTo>
                  <a:lnTo>
                    <a:pt x="2859672" y="1045512"/>
                  </a:lnTo>
                  <a:lnTo>
                    <a:pt x="2807129" y="1040431"/>
                  </a:lnTo>
                  <a:lnTo>
                    <a:pt x="2753049" y="1036817"/>
                  </a:lnTo>
                  <a:lnTo>
                    <a:pt x="2697213" y="1034657"/>
                  </a:lnTo>
                  <a:lnTo>
                    <a:pt x="2639400" y="1033940"/>
                  </a:lnTo>
                  <a:close/>
                </a:path>
                <a:path w="3654425" h="3812540" extrusionOk="0">
                  <a:moveTo>
                    <a:pt x="3646358" y="3502998"/>
                  </a:moveTo>
                  <a:lnTo>
                    <a:pt x="1011260" y="3502998"/>
                  </a:lnTo>
                  <a:lnTo>
                    <a:pt x="1011933" y="3506592"/>
                  </a:lnTo>
                  <a:lnTo>
                    <a:pt x="3647447" y="3506592"/>
                  </a:lnTo>
                  <a:lnTo>
                    <a:pt x="3646358" y="3502998"/>
                  </a:lnTo>
                  <a:close/>
                </a:path>
                <a:path w="3654425" h="3812540" extrusionOk="0">
                  <a:moveTo>
                    <a:pt x="3463071" y="3320003"/>
                  </a:moveTo>
                  <a:lnTo>
                    <a:pt x="3462195" y="3320321"/>
                  </a:lnTo>
                  <a:lnTo>
                    <a:pt x="3463996" y="3320321"/>
                  </a:lnTo>
                  <a:lnTo>
                    <a:pt x="3463071" y="3320003"/>
                  </a:lnTo>
                  <a:close/>
                </a:path>
                <a:path w="3654425" h="3812540" extrusionOk="0">
                  <a:moveTo>
                    <a:pt x="3344656" y="1177811"/>
                  </a:moveTo>
                  <a:lnTo>
                    <a:pt x="3344656" y="1180714"/>
                  </a:lnTo>
                  <a:lnTo>
                    <a:pt x="3349152" y="1179672"/>
                  </a:lnTo>
                  <a:lnTo>
                    <a:pt x="3344656" y="1177811"/>
                  </a:lnTo>
                  <a:close/>
                </a:path>
                <a:path w="3654425" h="3812540" extrusionOk="0">
                  <a:moveTo>
                    <a:pt x="3462866" y="0"/>
                  </a:moveTo>
                  <a:lnTo>
                    <a:pt x="3344656" y="0"/>
                  </a:lnTo>
                  <a:lnTo>
                    <a:pt x="3344656" y="1177811"/>
                  </a:lnTo>
                  <a:lnTo>
                    <a:pt x="3349152" y="1179672"/>
                  </a:lnTo>
                  <a:lnTo>
                    <a:pt x="3344656" y="1180714"/>
                  </a:lnTo>
                  <a:lnTo>
                    <a:pt x="3462627" y="1180714"/>
                  </a:lnTo>
                  <a:lnTo>
                    <a:pt x="3462866"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84" name="Google Shape;3184;p55"/>
            <p:cNvSpPr/>
            <p:nvPr/>
          </p:nvSpPr>
          <p:spPr>
            <a:xfrm>
              <a:off x="2194344" y="4887226"/>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85" name="Google Shape;3185;p55"/>
            <p:cNvSpPr/>
            <p:nvPr/>
          </p:nvSpPr>
          <p:spPr>
            <a:xfrm>
              <a:off x="2253932" y="3324730"/>
              <a:ext cx="1551939" cy="1554479"/>
            </a:xfrm>
            <a:custGeom>
              <a:avLst/>
              <a:gdLst/>
              <a:ahLst/>
              <a:cxnLst/>
              <a:rect l="l" t="t" r="r" b="b"/>
              <a:pathLst>
                <a:path w="1551939" h="1554479" extrusionOk="0">
                  <a:moveTo>
                    <a:pt x="1368031" y="1553832"/>
                  </a:moveTo>
                  <a:lnTo>
                    <a:pt x="1367624" y="1553832"/>
                  </a:lnTo>
                  <a:lnTo>
                    <a:pt x="1367497" y="1554200"/>
                  </a:lnTo>
                  <a:lnTo>
                    <a:pt x="1368031" y="1553832"/>
                  </a:lnTo>
                  <a:close/>
                </a:path>
                <a:path w="1551939" h="1554479" extrusionOk="0">
                  <a:moveTo>
                    <a:pt x="0" y="185407"/>
                  </a:moveTo>
                  <a:lnTo>
                    <a:pt x="0" y="1368891"/>
                  </a:lnTo>
                  <a:lnTo>
                    <a:pt x="43553" y="1383501"/>
                  </a:lnTo>
                  <a:lnTo>
                    <a:pt x="83612" y="1405858"/>
                  </a:lnTo>
                  <a:lnTo>
                    <a:pt x="118725" y="1434906"/>
                  </a:lnTo>
                  <a:lnTo>
                    <a:pt x="148040" y="1469790"/>
                  </a:lnTo>
                  <a:lnTo>
                    <a:pt x="170700" y="1509654"/>
                  </a:lnTo>
                  <a:lnTo>
                    <a:pt x="185851" y="1553641"/>
                  </a:lnTo>
                  <a:lnTo>
                    <a:pt x="185851" y="1553832"/>
                  </a:lnTo>
                  <a:lnTo>
                    <a:pt x="1367624" y="1553832"/>
                  </a:lnTo>
                  <a:lnTo>
                    <a:pt x="1382357" y="1510818"/>
                  </a:lnTo>
                  <a:lnTo>
                    <a:pt x="1404565" y="1471459"/>
                  </a:lnTo>
                  <a:lnTo>
                    <a:pt x="1433293" y="1436951"/>
                  </a:lnTo>
                  <a:lnTo>
                    <a:pt x="1467713" y="1408121"/>
                  </a:lnTo>
                  <a:lnTo>
                    <a:pt x="1506996" y="1385799"/>
                  </a:lnTo>
                  <a:lnTo>
                    <a:pt x="1550314" y="1370812"/>
                  </a:lnTo>
                  <a:lnTo>
                    <a:pt x="1551889" y="1369974"/>
                  </a:lnTo>
                  <a:lnTo>
                    <a:pt x="1551889" y="187388"/>
                  </a:lnTo>
                  <a:lnTo>
                    <a:pt x="1551000" y="186994"/>
                  </a:lnTo>
                  <a:lnTo>
                    <a:pt x="190" y="186994"/>
                  </a:lnTo>
                  <a:lnTo>
                    <a:pt x="0" y="185407"/>
                  </a:lnTo>
                  <a:close/>
                </a:path>
                <a:path w="1551939" h="1554479" extrusionOk="0">
                  <a:moveTo>
                    <a:pt x="1371612" y="0"/>
                  </a:moveTo>
                  <a:lnTo>
                    <a:pt x="185051" y="355"/>
                  </a:lnTo>
                  <a:lnTo>
                    <a:pt x="185140" y="558"/>
                  </a:lnTo>
                  <a:lnTo>
                    <a:pt x="170326" y="44704"/>
                  </a:lnTo>
                  <a:lnTo>
                    <a:pt x="147968" y="84761"/>
                  </a:lnTo>
                  <a:lnTo>
                    <a:pt x="118921" y="119875"/>
                  </a:lnTo>
                  <a:lnTo>
                    <a:pt x="84039" y="149189"/>
                  </a:lnTo>
                  <a:lnTo>
                    <a:pt x="44177" y="171847"/>
                  </a:lnTo>
                  <a:lnTo>
                    <a:pt x="190" y="186994"/>
                  </a:lnTo>
                  <a:lnTo>
                    <a:pt x="1551000" y="186994"/>
                  </a:lnTo>
                  <a:lnTo>
                    <a:pt x="1550111" y="186601"/>
                  </a:lnTo>
                  <a:lnTo>
                    <a:pt x="1506594" y="171483"/>
                  </a:lnTo>
                  <a:lnTo>
                    <a:pt x="1467909" y="148897"/>
                  </a:lnTo>
                  <a:lnTo>
                    <a:pt x="1434557" y="119678"/>
                  </a:lnTo>
                  <a:lnTo>
                    <a:pt x="1407120" y="84761"/>
                  </a:lnTo>
                  <a:lnTo>
                    <a:pt x="1385877" y="44704"/>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86" name="Google Shape;3186;p55"/>
            <p:cNvSpPr/>
            <p:nvPr/>
          </p:nvSpPr>
          <p:spPr>
            <a:xfrm>
              <a:off x="2924884" y="4003969"/>
              <a:ext cx="348614" cy="348614"/>
            </a:xfrm>
            <a:custGeom>
              <a:avLst/>
              <a:gdLst/>
              <a:ahLst/>
              <a:cxnLst/>
              <a:rect l="l" t="t" r="r" b="b"/>
              <a:pathLst>
                <a:path w="348614" h="348614" extrusionOk="0">
                  <a:moveTo>
                    <a:pt x="174091" y="0"/>
                  </a:moveTo>
                  <a:lnTo>
                    <a:pt x="127809" y="6219"/>
                  </a:lnTo>
                  <a:lnTo>
                    <a:pt x="86222" y="23771"/>
                  </a:lnTo>
                  <a:lnTo>
                    <a:pt x="50988" y="50995"/>
                  </a:lnTo>
                  <a:lnTo>
                    <a:pt x="23767" y="86232"/>
                  </a:lnTo>
                  <a:lnTo>
                    <a:pt x="6218" y="127821"/>
                  </a:lnTo>
                  <a:lnTo>
                    <a:pt x="0" y="174104"/>
                  </a:lnTo>
                  <a:lnTo>
                    <a:pt x="6218" y="220381"/>
                  </a:lnTo>
                  <a:lnTo>
                    <a:pt x="23767" y="261967"/>
                  </a:lnTo>
                  <a:lnTo>
                    <a:pt x="50988" y="297202"/>
                  </a:lnTo>
                  <a:lnTo>
                    <a:pt x="86222" y="324425"/>
                  </a:lnTo>
                  <a:lnTo>
                    <a:pt x="127809" y="341976"/>
                  </a:lnTo>
                  <a:lnTo>
                    <a:pt x="174091" y="348195"/>
                  </a:lnTo>
                  <a:lnTo>
                    <a:pt x="220373" y="341976"/>
                  </a:lnTo>
                  <a:lnTo>
                    <a:pt x="261960" y="324425"/>
                  </a:lnTo>
                  <a:lnTo>
                    <a:pt x="297194" y="297202"/>
                  </a:lnTo>
                  <a:lnTo>
                    <a:pt x="324415" y="261967"/>
                  </a:lnTo>
                  <a:lnTo>
                    <a:pt x="341964" y="220381"/>
                  </a:lnTo>
                  <a:lnTo>
                    <a:pt x="348183" y="174104"/>
                  </a:lnTo>
                  <a:lnTo>
                    <a:pt x="341964" y="127821"/>
                  </a:lnTo>
                  <a:lnTo>
                    <a:pt x="324415" y="86232"/>
                  </a:lnTo>
                  <a:lnTo>
                    <a:pt x="297194" y="50995"/>
                  </a:lnTo>
                  <a:lnTo>
                    <a:pt x="261960" y="23771"/>
                  </a:lnTo>
                  <a:lnTo>
                    <a:pt x="220373"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87" name="Google Shape;3187;p55"/>
            <p:cNvSpPr/>
            <p:nvPr/>
          </p:nvSpPr>
          <p:spPr>
            <a:xfrm>
              <a:off x="3040268" y="4118603"/>
              <a:ext cx="78105" cy="78104"/>
            </a:xfrm>
            <a:custGeom>
              <a:avLst/>
              <a:gdLst/>
              <a:ahLst/>
              <a:cxnLst/>
              <a:rect l="l" t="t" r="r" b="b"/>
              <a:pathLst>
                <a:path w="78105" h="78104" extrusionOk="0">
                  <a:moveTo>
                    <a:pt x="59524" y="0"/>
                  </a:moveTo>
                  <a:lnTo>
                    <a:pt x="0" y="59524"/>
                  </a:lnTo>
                  <a:lnTo>
                    <a:pt x="17970" y="77495"/>
                  </a:lnTo>
                  <a:lnTo>
                    <a:pt x="77495" y="17970"/>
                  </a:lnTo>
                  <a:lnTo>
                    <a:pt x="59524"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88" name="Google Shape;3188;p55"/>
            <p:cNvSpPr/>
            <p:nvPr/>
          </p:nvSpPr>
          <p:spPr>
            <a:xfrm>
              <a:off x="3865394" y="3244862"/>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89" name="Google Shape;3189;p55"/>
            <p:cNvSpPr/>
            <p:nvPr/>
          </p:nvSpPr>
          <p:spPr>
            <a:xfrm>
              <a:off x="2171319" y="3243986"/>
              <a:ext cx="1693545" cy="74295"/>
            </a:xfrm>
            <a:custGeom>
              <a:avLst/>
              <a:gdLst/>
              <a:ahLst/>
              <a:cxnLst/>
              <a:rect l="l" t="t" r="r" b="b"/>
              <a:pathLst>
                <a:path w="1693545" h="74295" extrusionOk="0">
                  <a:moveTo>
                    <a:pt x="49923" y="0"/>
                  </a:moveTo>
                  <a:lnTo>
                    <a:pt x="0" y="0"/>
                  </a:lnTo>
                  <a:lnTo>
                    <a:pt x="0" y="49949"/>
                  </a:lnTo>
                  <a:lnTo>
                    <a:pt x="49923" y="49949"/>
                  </a:lnTo>
                  <a:lnTo>
                    <a:pt x="49923" y="0"/>
                  </a:lnTo>
                  <a:close/>
                </a:path>
                <a:path w="1693545" h="74295" extrusionOk="0">
                  <a:moveTo>
                    <a:pt x="1693151" y="23837"/>
                  </a:moveTo>
                  <a:lnTo>
                    <a:pt x="1643227" y="23837"/>
                  </a:lnTo>
                  <a:lnTo>
                    <a:pt x="1643227" y="73787"/>
                  </a:lnTo>
                  <a:lnTo>
                    <a:pt x="1693151" y="73787"/>
                  </a:lnTo>
                  <a:lnTo>
                    <a:pt x="1693151" y="23837"/>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90" name="Google Shape;3190;p55"/>
            <p:cNvSpPr/>
            <p:nvPr/>
          </p:nvSpPr>
          <p:spPr>
            <a:xfrm>
              <a:off x="460362" y="1374774"/>
              <a:ext cx="3409315" cy="3566160"/>
            </a:xfrm>
            <a:custGeom>
              <a:avLst/>
              <a:gdLst/>
              <a:ahLst/>
              <a:cxnLst/>
              <a:rect l="l" t="t" r="r" b="b"/>
              <a:pathLst>
                <a:path w="3409315" h="3566160" extrusionOk="0">
                  <a:moveTo>
                    <a:pt x="3403435" y="3557803"/>
                  </a:moveTo>
                  <a:lnTo>
                    <a:pt x="0" y="3557803"/>
                  </a:lnTo>
                  <a:lnTo>
                    <a:pt x="0" y="3565741"/>
                  </a:lnTo>
                  <a:lnTo>
                    <a:pt x="3403435" y="3565741"/>
                  </a:lnTo>
                  <a:lnTo>
                    <a:pt x="3403435" y="3557803"/>
                  </a:lnTo>
                  <a:close/>
                </a:path>
                <a:path w="3409315" h="3566160" extrusionOk="0">
                  <a:moveTo>
                    <a:pt x="3408997" y="0"/>
                  </a:moveTo>
                  <a:lnTo>
                    <a:pt x="3401060" y="0"/>
                  </a:lnTo>
                  <a:lnTo>
                    <a:pt x="3401060" y="3544303"/>
                  </a:lnTo>
                  <a:lnTo>
                    <a:pt x="3408997" y="3544303"/>
                  </a:lnTo>
                  <a:lnTo>
                    <a:pt x="340899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191" name="Google Shape;3191;p55"/>
            <p:cNvPicPr preferRelativeResize="0"/>
            <p:nvPr/>
          </p:nvPicPr>
          <p:blipFill rotWithShape="1">
            <a:blip r:embed="rId3">
              <a:alphaModFix/>
            </a:blip>
            <a:srcRect/>
            <a:stretch/>
          </p:blipFill>
          <p:spPr>
            <a:xfrm>
              <a:off x="3731836" y="4802821"/>
              <a:ext cx="277846" cy="279445"/>
            </a:xfrm>
            <a:prstGeom prst="rect">
              <a:avLst/>
            </a:prstGeom>
            <a:noFill/>
            <a:ln>
              <a:noFill/>
            </a:ln>
          </p:spPr>
        </p:pic>
        <p:sp>
          <p:nvSpPr>
            <p:cNvPr id="3192" name="Google Shape;3192;p55"/>
            <p:cNvSpPr/>
            <p:nvPr/>
          </p:nvSpPr>
          <p:spPr>
            <a:xfrm>
              <a:off x="758027" y="2870863"/>
              <a:ext cx="3071495" cy="2009775"/>
            </a:xfrm>
            <a:custGeom>
              <a:avLst/>
              <a:gdLst/>
              <a:ahLst/>
              <a:cxnLst/>
              <a:rect l="l" t="t" r="r" b="b"/>
              <a:pathLst>
                <a:path w="3071495" h="2009775" extrusionOk="0">
                  <a:moveTo>
                    <a:pt x="3071495" y="2009622"/>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193" name="Google Shape;3193;p55"/>
            <p:cNvPicPr preferRelativeResize="0"/>
            <p:nvPr/>
          </p:nvPicPr>
          <p:blipFill rotWithShape="1">
            <a:blip r:embed="rId4">
              <a:alphaModFix/>
            </a:blip>
            <a:srcRect/>
            <a:stretch/>
          </p:blipFill>
          <p:spPr>
            <a:xfrm>
              <a:off x="729141" y="2847564"/>
              <a:ext cx="142681" cy="112835"/>
            </a:xfrm>
            <a:prstGeom prst="rect">
              <a:avLst/>
            </a:prstGeom>
            <a:noFill/>
            <a:ln>
              <a:noFill/>
            </a:ln>
          </p:spPr>
        </p:pic>
      </p:grpSp>
      <p:grpSp>
        <p:nvGrpSpPr>
          <p:cNvPr id="3194" name="Google Shape;3194;p55"/>
          <p:cNvGrpSpPr/>
          <p:nvPr/>
        </p:nvGrpSpPr>
        <p:grpSpPr>
          <a:xfrm>
            <a:off x="232501" y="9869"/>
            <a:ext cx="3707512" cy="3711561"/>
            <a:chOff x="457200" y="1372514"/>
            <a:chExt cx="3883025" cy="4110711"/>
          </a:xfrm>
        </p:grpSpPr>
        <p:sp>
          <p:nvSpPr>
            <p:cNvPr id="3195" name="Google Shape;3195;p55"/>
            <p:cNvSpPr/>
            <p:nvPr/>
          </p:nvSpPr>
          <p:spPr>
            <a:xfrm>
              <a:off x="460375" y="1374775"/>
              <a:ext cx="3879850" cy="4108450"/>
            </a:xfrm>
            <a:custGeom>
              <a:avLst/>
              <a:gdLst/>
              <a:ahLst/>
              <a:cxnLst/>
              <a:rect l="l" t="t" r="r" b="b"/>
              <a:pathLst>
                <a:path w="3879850" h="4108450" extrusionOk="0">
                  <a:moveTo>
                    <a:pt x="0" y="4108450"/>
                  </a:moveTo>
                  <a:lnTo>
                    <a:pt x="3879850" y="4108450"/>
                  </a:lnTo>
                  <a:lnTo>
                    <a:pt x="3879850" y="0"/>
                  </a:lnTo>
                  <a:lnTo>
                    <a:pt x="0" y="0"/>
                  </a:lnTo>
                  <a:lnTo>
                    <a:pt x="0" y="4108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96" name="Google Shape;3196;p55"/>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97" name="Google Shape;3197;p55"/>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198" name="Google Shape;3198;p55"/>
          <p:cNvSpPr txBox="1"/>
          <p:nvPr/>
        </p:nvSpPr>
        <p:spPr>
          <a:xfrm>
            <a:off x="349679" y="1215308"/>
            <a:ext cx="3051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3199" name="Google Shape;3199;p55"/>
          <p:cNvGrpSpPr/>
          <p:nvPr/>
        </p:nvGrpSpPr>
        <p:grpSpPr>
          <a:xfrm>
            <a:off x="479804" y="1406465"/>
            <a:ext cx="2909252" cy="1872819"/>
            <a:chOff x="716210" y="2919303"/>
            <a:chExt cx="3046975" cy="2074226"/>
          </a:xfrm>
        </p:grpSpPr>
        <p:sp>
          <p:nvSpPr>
            <p:cNvPr id="3200" name="Google Shape;3200;p55"/>
            <p:cNvSpPr/>
            <p:nvPr/>
          </p:nvSpPr>
          <p:spPr>
            <a:xfrm>
              <a:off x="2434090" y="3682016"/>
              <a:ext cx="210819" cy="243839"/>
            </a:xfrm>
            <a:custGeom>
              <a:avLst/>
              <a:gdLst/>
              <a:ahLst/>
              <a:cxnLst/>
              <a:rect l="l" t="t" r="r" b="b"/>
              <a:pathLst>
                <a:path w="210819" h="243839" extrusionOk="0">
                  <a:moveTo>
                    <a:pt x="210464" y="243674"/>
                  </a:move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01" name="Google Shape;3201;p55"/>
            <p:cNvSpPr/>
            <p:nvPr/>
          </p:nvSpPr>
          <p:spPr>
            <a:xfrm>
              <a:off x="2407119" y="3649890"/>
              <a:ext cx="1284604" cy="1305560"/>
            </a:xfrm>
            <a:custGeom>
              <a:avLst/>
              <a:gdLst/>
              <a:ahLst/>
              <a:cxnLst/>
              <a:rect l="l" t="t" r="r" b="b"/>
              <a:pathLst>
                <a:path w="1284604" h="1305560" extrusionOk="0">
                  <a:moveTo>
                    <a:pt x="86258" y="52819"/>
                  </a:moveTo>
                  <a:lnTo>
                    <a:pt x="0" y="0"/>
                  </a:lnTo>
                  <a:lnTo>
                    <a:pt x="44665" y="89547"/>
                  </a:lnTo>
                  <a:lnTo>
                    <a:pt x="86258" y="52819"/>
                  </a:lnTo>
                  <a:close/>
                </a:path>
                <a:path w="1284604" h="1305560" extrusionOk="0">
                  <a:moveTo>
                    <a:pt x="1283982" y="1275778"/>
                  </a:moveTo>
                  <a:lnTo>
                    <a:pt x="1187386" y="1249629"/>
                  </a:lnTo>
                  <a:lnTo>
                    <a:pt x="1187183" y="1305102"/>
                  </a:lnTo>
                  <a:lnTo>
                    <a:pt x="1283982" y="1275778"/>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02" name="Google Shape;3202;p55"/>
            <p:cNvSpPr/>
            <p:nvPr/>
          </p:nvSpPr>
          <p:spPr>
            <a:xfrm>
              <a:off x="2551661" y="3935370"/>
              <a:ext cx="118744" cy="81279"/>
            </a:xfrm>
            <a:custGeom>
              <a:avLst/>
              <a:gdLst/>
              <a:ahLst/>
              <a:cxnLst/>
              <a:rect l="l" t="t" r="r" b="b"/>
              <a:pathLst>
                <a:path w="118744" h="81279" extrusionOk="0">
                  <a:moveTo>
                    <a:pt x="104012" y="0"/>
                  </a:moveTo>
                  <a:lnTo>
                    <a:pt x="113599" y="23290"/>
                  </a:lnTo>
                  <a:lnTo>
                    <a:pt x="118270" y="45059"/>
                  </a:lnTo>
                  <a:lnTo>
                    <a:pt x="116209" y="63361"/>
                  </a:lnTo>
                  <a:lnTo>
                    <a:pt x="105600" y="76250"/>
                  </a:lnTo>
                  <a:lnTo>
                    <a:pt x="84908" y="81050"/>
                  </a:lnTo>
                  <a:lnTo>
                    <a:pt x="57862" y="75307"/>
                  </a:lnTo>
                  <a:lnTo>
                    <a:pt x="28285" y="58787"/>
                  </a:lnTo>
                  <a:lnTo>
                    <a:pt x="0" y="3125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03" name="Google Shape;3203;p55"/>
            <p:cNvSpPr/>
            <p:nvPr/>
          </p:nvSpPr>
          <p:spPr>
            <a:xfrm>
              <a:off x="2225211" y="4912250"/>
              <a:ext cx="1381125" cy="81279"/>
            </a:xfrm>
            <a:custGeom>
              <a:avLst/>
              <a:gdLst/>
              <a:ahLst/>
              <a:cxnLst/>
              <a:rect l="l" t="t" r="r" b="b"/>
              <a:pathLst>
                <a:path w="1381125" h="81279" extrusionOk="0">
                  <a:moveTo>
                    <a:pt x="207289" y="81013"/>
                  </a:moveTo>
                  <a:lnTo>
                    <a:pt x="0" y="0"/>
                  </a:lnTo>
                  <a:lnTo>
                    <a:pt x="1380871" y="16954"/>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04" name="Google Shape;3204;p55"/>
            <p:cNvSpPr/>
            <p:nvPr/>
          </p:nvSpPr>
          <p:spPr>
            <a:xfrm>
              <a:off x="716210" y="2919303"/>
              <a:ext cx="3011804" cy="1945639"/>
            </a:xfrm>
            <a:custGeom>
              <a:avLst/>
              <a:gdLst/>
              <a:ahLst/>
              <a:cxnLst/>
              <a:rect l="l" t="t" r="r" b="b"/>
              <a:pathLst>
                <a:path w="3011804" h="1945639" extrusionOk="0">
                  <a:moveTo>
                    <a:pt x="3011652" y="1945297"/>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205" name="Google Shape;3205;p55"/>
            <p:cNvPicPr preferRelativeResize="0"/>
            <p:nvPr/>
          </p:nvPicPr>
          <p:blipFill rotWithShape="1">
            <a:blip r:embed="rId5">
              <a:alphaModFix/>
            </a:blip>
            <a:srcRect/>
            <a:stretch/>
          </p:blipFill>
          <p:spPr>
            <a:xfrm>
              <a:off x="3612312" y="4783654"/>
              <a:ext cx="150873" cy="99566"/>
            </a:xfrm>
            <a:prstGeom prst="rect">
              <a:avLst/>
            </a:prstGeom>
            <a:noFill/>
            <a:ln>
              <a:noFill/>
            </a:ln>
          </p:spPr>
        </p:pic>
      </p:grpSp>
      <p:sp>
        <p:nvSpPr>
          <p:cNvPr id="3206" name="Google Shape;3206;p55"/>
          <p:cNvSpPr txBox="1"/>
          <p:nvPr/>
        </p:nvSpPr>
        <p:spPr>
          <a:xfrm>
            <a:off x="785974" y="1820225"/>
            <a:ext cx="4677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3207" name="Google Shape;3207;p55"/>
          <p:cNvGrpSpPr/>
          <p:nvPr/>
        </p:nvGrpSpPr>
        <p:grpSpPr>
          <a:xfrm>
            <a:off x="545775" y="585652"/>
            <a:ext cx="3164226" cy="2849077"/>
            <a:chOff x="785304" y="2010218"/>
            <a:chExt cx="3314020" cy="3155474"/>
          </a:xfrm>
        </p:grpSpPr>
        <p:sp>
          <p:nvSpPr>
            <p:cNvPr id="3208" name="Google Shape;3208;p55"/>
            <p:cNvSpPr/>
            <p:nvPr/>
          </p:nvSpPr>
          <p:spPr>
            <a:xfrm>
              <a:off x="793465" y="2010218"/>
              <a:ext cx="161925" cy="519430"/>
            </a:xfrm>
            <a:custGeom>
              <a:avLst/>
              <a:gdLst/>
              <a:ahLst/>
              <a:cxnLst/>
              <a:rect l="l" t="t" r="r" b="b"/>
              <a:pathLst>
                <a:path w="161925" h="519430" extrusionOk="0">
                  <a:moveTo>
                    <a:pt x="161493" y="0"/>
                  </a:moveTo>
                  <a:lnTo>
                    <a:pt x="0" y="519379"/>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09" name="Google Shape;3209;p55"/>
            <p:cNvSpPr/>
            <p:nvPr/>
          </p:nvSpPr>
          <p:spPr>
            <a:xfrm>
              <a:off x="785304" y="2452992"/>
              <a:ext cx="1889760" cy="2481579"/>
            </a:xfrm>
            <a:custGeom>
              <a:avLst/>
              <a:gdLst/>
              <a:ahLst/>
              <a:cxnLst/>
              <a:rect l="l" t="t" r="r" b="b"/>
              <a:pathLst>
                <a:path w="1889760" h="2481579" extrusionOk="0">
                  <a:moveTo>
                    <a:pt x="53378" y="15151"/>
                  </a:moveTo>
                  <a:lnTo>
                    <a:pt x="0" y="0"/>
                  </a:lnTo>
                  <a:lnTo>
                    <a:pt x="2197" y="101130"/>
                  </a:lnTo>
                  <a:lnTo>
                    <a:pt x="53378" y="15151"/>
                  </a:lnTo>
                  <a:close/>
                </a:path>
                <a:path w="1889760" h="2481579" extrusionOk="0">
                  <a:moveTo>
                    <a:pt x="1457121" y="2457907"/>
                  </a:moveTo>
                  <a:lnTo>
                    <a:pt x="1454810" y="2449512"/>
                  </a:lnTo>
                  <a:lnTo>
                    <a:pt x="1449641" y="2442895"/>
                  </a:lnTo>
                  <a:lnTo>
                    <a:pt x="1442377" y="2438704"/>
                  </a:lnTo>
                  <a:lnTo>
                    <a:pt x="1433753" y="2437587"/>
                  </a:lnTo>
                  <a:lnTo>
                    <a:pt x="1425359" y="2439886"/>
                  </a:lnTo>
                  <a:lnTo>
                    <a:pt x="1418742" y="2445054"/>
                  </a:lnTo>
                  <a:lnTo>
                    <a:pt x="1414551" y="2452332"/>
                  </a:lnTo>
                  <a:lnTo>
                    <a:pt x="1413433" y="2460955"/>
                  </a:lnTo>
                  <a:lnTo>
                    <a:pt x="1415732" y="2469337"/>
                  </a:lnTo>
                  <a:lnTo>
                    <a:pt x="1420901" y="2475954"/>
                  </a:lnTo>
                  <a:lnTo>
                    <a:pt x="1428178" y="2480157"/>
                  </a:lnTo>
                  <a:lnTo>
                    <a:pt x="1436801" y="2481288"/>
                  </a:lnTo>
                  <a:lnTo>
                    <a:pt x="1445183" y="2478963"/>
                  </a:lnTo>
                  <a:lnTo>
                    <a:pt x="1451800" y="2473807"/>
                  </a:lnTo>
                  <a:lnTo>
                    <a:pt x="1455991" y="2466530"/>
                  </a:lnTo>
                  <a:lnTo>
                    <a:pt x="1457121" y="2457907"/>
                  </a:lnTo>
                  <a:close/>
                </a:path>
                <a:path w="1889760" h="2481579" extrusionOk="0">
                  <a:moveTo>
                    <a:pt x="1889569" y="1472704"/>
                  </a:moveTo>
                  <a:lnTo>
                    <a:pt x="1887194" y="1460906"/>
                  </a:lnTo>
                  <a:lnTo>
                    <a:pt x="1880692" y="1451267"/>
                  </a:lnTo>
                  <a:lnTo>
                    <a:pt x="1871052" y="1444764"/>
                  </a:lnTo>
                  <a:lnTo>
                    <a:pt x="1859241" y="1442377"/>
                  </a:lnTo>
                  <a:lnTo>
                    <a:pt x="1847443" y="1444764"/>
                  </a:lnTo>
                  <a:lnTo>
                    <a:pt x="1837804" y="1451267"/>
                  </a:lnTo>
                  <a:lnTo>
                    <a:pt x="1831301" y="1460906"/>
                  </a:lnTo>
                  <a:lnTo>
                    <a:pt x="1828914" y="1472704"/>
                  </a:lnTo>
                  <a:lnTo>
                    <a:pt x="1831301" y="1484503"/>
                  </a:lnTo>
                  <a:lnTo>
                    <a:pt x="1837804" y="1494142"/>
                  </a:lnTo>
                  <a:lnTo>
                    <a:pt x="1847443" y="1500644"/>
                  </a:lnTo>
                  <a:lnTo>
                    <a:pt x="1859241" y="1503032"/>
                  </a:lnTo>
                  <a:lnTo>
                    <a:pt x="1871052" y="1500644"/>
                  </a:lnTo>
                  <a:lnTo>
                    <a:pt x="1880692" y="1494142"/>
                  </a:lnTo>
                  <a:lnTo>
                    <a:pt x="1887194" y="1484503"/>
                  </a:lnTo>
                  <a:lnTo>
                    <a:pt x="1889569" y="1472704"/>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10" name="Google Shape;3210;p55"/>
            <p:cNvSpPr/>
            <p:nvPr/>
          </p:nvSpPr>
          <p:spPr>
            <a:xfrm>
              <a:off x="3837690" y="3112295"/>
              <a:ext cx="80645" cy="1680845"/>
            </a:xfrm>
            <a:custGeom>
              <a:avLst/>
              <a:gdLst/>
              <a:ahLst/>
              <a:cxnLst/>
              <a:rect l="l" t="t" r="r" b="b"/>
              <a:pathLst>
                <a:path w="80645" h="1680845" extrusionOk="0">
                  <a:moveTo>
                    <a:pt x="72313" y="1680298"/>
                  </a:moveTo>
                  <a:lnTo>
                    <a:pt x="80542" y="816096"/>
                  </a:lnTo>
                  <a:lnTo>
                    <a:pt x="75752" y="352998"/>
                  </a:lnTo>
                  <a:lnTo>
                    <a:pt x="51164" y="133475"/>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11" name="Google Shape;3211;p55"/>
            <p:cNvSpPr/>
            <p:nvPr/>
          </p:nvSpPr>
          <p:spPr>
            <a:xfrm>
              <a:off x="4022364" y="5088403"/>
              <a:ext cx="36829" cy="37464"/>
            </a:xfrm>
            <a:custGeom>
              <a:avLst/>
              <a:gdLst/>
              <a:ahLst/>
              <a:cxnLst/>
              <a:rect l="l" t="t" r="r" b="b"/>
              <a:pathLst>
                <a:path w="36829" h="37464" extrusionOk="0">
                  <a:moveTo>
                    <a:pt x="0" y="0"/>
                  </a:moveTo>
                  <a:lnTo>
                    <a:pt x="36703" y="36995"/>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12" name="Google Shape;3212;p55"/>
            <p:cNvSpPr/>
            <p:nvPr/>
          </p:nvSpPr>
          <p:spPr>
            <a:xfrm>
              <a:off x="4037095" y="5103463"/>
              <a:ext cx="62229" cy="62229"/>
            </a:xfrm>
            <a:custGeom>
              <a:avLst/>
              <a:gdLst/>
              <a:ahLst/>
              <a:cxnLst/>
              <a:rect l="l" t="t" r="r" b="b"/>
              <a:pathLst>
                <a:path w="62229" h="62229" extrusionOk="0">
                  <a:moveTo>
                    <a:pt x="26212" y="0"/>
                  </a:moveTo>
                  <a:lnTo>
                    <a:pt x="0" y="25996"/>
                  </a:lnTo>
                  <a:lnTo>
                    <a:pt x="61620" y="61899"/>
                  </a:lnTo>
                  <a:lnTo>
                    <a:pt x="2621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213" name="Google Shape;3213;p55"/>
            <p:cNvPicPr preferRelativeResize="0"/>
            <p:nvPr/>
          </p:nvPicPr>
          <p:blipFill rotWithShape="1">
            <a:blip r:embed="rId6">
              <a:alphaModFix/>
            </a:blip>
            <a:srcRect/>
            <a:stretch/>
          </p:blipFill>
          <p:spPr>
            <a:xfrm>
              <a:off x="2292482" y="3530281"/>
              <a:ext cx="137020" cy="137033"/>
            </a:xfrm>
            <a:prstGeom prst="rect">
              <a:avLst/>
            </a:prstGeom>
            <a:noFill/>
            <a:ln>
              <a:noFill/>
            </a:ln>
          </p:spPr>
        </p:pic>
      </p:grpSp>
      <p:sp>
        <p:nvSpPr>
          <p:cNvPr id="3214" name="Google Shape;3214;p55"/>
          <p:cNvSpPr txBox="1"/>
          <p:nvPr/>
        </p:nvSpPr>
        <p:spPr>
          <a:xfrm>
            <a:off x="2010190" y="1957218"/>
            <a:ext cx="1701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sp>
        <p:nvSpPr>
          <p:cNvPr id="3215" name="Google Shape;3215;p55"/>
          <p:cNvSpPr/>
          <p:nvPr/>
        </p:nvSpPr>
        <p:spPr>
          <a:xfrm>
            <a:off x="3684986" y="3417252"/>
            <a:ext cx="130988" cy="123787"/>
          </a:xfrm>
          <a:custGeom>
            <a:avLst/>
            <a:gdLst/>
            <a:ahLst/>
            <a:cxnLst/>
            <a:rect l="l" t="t" r="r" b="b"/>
            <a:pathLst>
              <a:path w="137160" h="137160" extrusionOk="0">
                <a:moveTo>
                  <a:pt x="68516" y="0"/>
                </a:moveTo>
                <a:lnTo>
                  <a:pt x="41844" y="5383"/>
                </a:lnTo>
                <a:lnTo>
                  <a:pt x="20065" y="20064"/>
                </a:lnTo>
                <a:lnTo>
                  <a:pt x="5383" y="41839"/>
                </a:lnTo>
                <a:lnTo>
                  <a:pt x="0" y="68503"/>
                </a:lnTo>
                <a:lnTo>
                  <a:pt x="5383" y="95175"/>
                </a:lnTo>
                <a:lnTo>
                  <a:pt x="20065" y="116954"/>
                </a:lnTo>
                <a:lnTo>
                  <a:pt x="41844" y="131636"/>
                </a:lnTo>
                <a:lnTo>
                  <a:pt x="68516" y="137020"/>
                </a:lnTo>
                <a:lnTo>
                  <a:pt x="95183" y="131636"/>
                </a:lnTo>
                <a:lnTo>
                  <a:pt x="116962" y="116954"/>
                </a:lnTo>
                <a:lnTo>
                  <a:pt x="131647" y="95175"/>
                </a:lnTo>
                <a:lnTo>
                  <a:pt x="137032" y="68503"/>
                </a:lnTo>
                <a:lnTo>
                  <a:pt x="131647" y="41839"/>
                </a:lnTo>
                <a:lnTo>
                  <a:pt x="116962" y="20064"/>
                </a:lnTo>
                <a:lnTo>
                  <a:pt x="95183" y="5383"/>
                </a:lnTo>
                <a:lnTo>
                  <a:pt x="685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16" name="Google Shape;3216;p55"/>
          <p:cNvSpPr txBox="1"/>
          <p:nvPr/>
        </p:nvSpPr>
        <p:spPr>
          <a:xfrm>
            <a:off x="3692996" y="3417287"/>
            <a:ext cx="170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3217" name="Google Shape;3217;p55"/>
          <p:cNvPicPr preferRelativeResize="0"/>
          <p:nvPr/>
        </p:nvPicPr>
        <p:blipFill rotWithShape="1">
          <a:blip r:embed="rId7">
            <a:alphaModFix/>
          </a:blip>
          <a:srcRect/>
          <a:stretch/>
        </p:blipFill>
        <p:spPr>
          <a:xfrm>
            <a:off x="2122535" y="2233955"/>
            <a:ext cx="136889" cy="129464"/>
          </a:xfrm>
          <a:prstGeom prst="rect">
            <a:avLst/>
          </a:prstGeom>
          <a:noFill/>
          <a:ln>
            <a:noFill/>
          </a:ln>
        </p:spPr>
      </p:pic>
      <p:sp>
        <p:nvSpPr>
          <p:cNvPr id="3218" name="Google Shape;3218;p55"/>
          <p:cNvSpPr txBox="1"/>
          <p:nvPr/>
        </p:nvSpPr>
        <p:spPr>
          <a:xfrm>
            <a:off x="2150923" y="2235837"/>
            <a:ext cx="136800" cy="1206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p:txBody>
      </p:sp>
      <p:sp>
        <p:nvSpPr>
          <p:cNvPr id="3219" name="Google Shape;3219;p55"/>
          <p:cNvSpPr/>
          <p:nvPr/>
        </p:nvSpPr>
        <p:spPr>
          <a:xfrm>
            <a:off x="3524355" y="3260969"/>
            <a:ext cx="130988" cy="123787"/>
          </a:xfrm>
          <a:custGeom>
            <a:avLst/>
            <a:gdLst/>
            <a:ahLst/>
            <a:cxnLst/>
            <a:rect l="l" t="t" r="r" b="b"/>
            <a:pathLst>
              <a:path w="137160" h="137160" extrusionOk="0">
                <a:moveTo>
                  <a:pt x="68516" y="137020"/>
                </a:moveTo>
                <a:lnTo>
                  <a:pt x="95183" y="131636"/>
                </a:lnTo>
                <a:lnTo>
                  <a:pt x="116962" y="116954"/>
                </a:lnTo>
                <a:lnTo>
                  <a:pt x="131647" y="95175"/>
                </a:lnTo>
                <a:lnTo>
                  <a:pt x="137032" y="68503"/>
                </a:lnTo>
                <a:lnTo>
                  <a:pt x="131647" y="41839"/>
                </a:lnTo>
                <a:lnTo>
                  <a:pt x="116962" y="20064"/>
                </a:lnTo>
                <a:lnTo>
                  <a:pt x="95183" y="5383"/>
                </a:lnTo>
                <a:lnTo>
                  <a:pt x="68516" y="0"/>
                </a:lnTo>
                <a:lnTo>
                  <a:pt x="41844" y="5383"/>
                </a:lnTo>
                <a:lnTo>
                  <a:pt x="20065" y="20064"/>
                </a:lnTo>
                <a:lnTo>
                  <a:pt x="5383" y="41839"/>
                </a:lnTo>
                <a:lnTo>
                  <a:pt x="0" y="68503"/>
                </a:lnTo>
                <a:lnTo>
                  <a:pt x="5383" y="95175"/>
                </a:lnTo>
                <a:lnTo>
                  <a:pt x="20065" y="116954"/>
                </a:lnTo>
                <a:lnTo>
                  <a:pt x="41844" y="131636"/>
                </a:lnTo>
                <a:lnTo>
                  <a:pt x="68516" y="13702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20" name="Google Shape;3220;p55"/>
          <p:cNvSpPr txBox="1"/>
          <p:nvPr/>
        </p:nvSpPr>
        <p:spPr>
          <a:xfrm>
            <a:off x="3532344" y="3260991"/>
            <a:ext cx="1701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PU</a:t>
            </a:r>
            <a:endParaRPr sz="700">
              <a:latin typeface="Arial"/>
              <a:ea typeface="Arial"/>
              <a:cs typeface="Arial"/>
              <a:sym typeface="Arial"/>
            </a:endParaRPr>
          </a:p>
        </p:txBody>
      </p:sp>
      <p:pic>
        <p:nvPicPr>
          <p:cNvPr id="3221" name="Google Shape;3221;p55"/>
          <p:cNvPicPr preferRelativeResize="0"/>
          <p:nvPr/>
        </p:nvPicPr>
        <p:blipFill rotWithShape="1">
          <a:blip r:embed="rId8">
            <a:alphaModFix/>
          </a:blip>
          <a:srcRect/>
          <a:stretch/>
        </p:blipFill>
        <p:spPr>
          <a:xfrm>
            <a:off x="667624" y="488057"/>
            <a:ext cx="121902" cy="115279"/>
          </a:xfrm>
          <a:prstGeom prst="rect">
            <a:avLst/>
          </a:prstGeom>
          <a:noFill/>
          <a:ln>
            <a:noFill/>
          </a:ln>
        </p:spPr>
      </p:pic>
      <p:sp>
        <p:nvSpPr>
          <p:cNvPr id="3222" name="Google Shape;3222;p55"/>
          <p:cNvSpPr txBox="1"/>
          <p:nvPr/>
        </p:nvSpPr>
        <p:spPr>
          <a:xfrm>
            <a:off x="686726" y="487261"/>
            <a:ext cx="1701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CF</a:t>
            </a:r>
            <a:endParaRPr sz="650">
              <a:latin typeface="Arial"/>
              <a:ea typeface="Arial"/>
              <a:cs typeface="Arial"/>
              <a:sym typeface="Arial"/>
            </a:endParaRPr>
          </a:p>
        </p:txBody>
      </p:sp>
      <p:pic>
        <p:nvPicPr>
          <p:cNvPr id="3223" name="Google Shape;3223;p55"/>
          <p:cNvPicPr preferRelativeResize="0"/>
          <p:nvPr/>
        </p:nvPicPr>
        <p:blipFill rotWithShape="1">
          <a:blip r:embed="rId9">
            <a:alphaModFix/>
          </a:blip>
          <a:srcRect/>
          <a:stretch/>
        </p:blipFill>
        <p:spPr>
          <a:xfrm>
            <a:off x="3481036" y="3094294"/>
            <a:ext cx="121902" cy="115279"/>
          </a:xfrm>
          <a:prstGeom prst="rect">
            <a:avLst/>
          </a:prstGeom>
          <a:noFill/>
          <a:ln>
            <a:noFill/>
          </a:ln>
        </p:spPr>
      </p:pic>
      <p:sp>
        <p:nvSpPr>
          <p:cNvPr id="3224" name="Google Shape;3224;p55"/>
          <p:cNvSpPr txBox="1"/>
          <p:nvPr/>
        </p:nvSpPr>
        <p:spPr>
          <a:xfrm>
            <a:off x="3486501" y="3090632"/>
            <a:ext cx="206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3225" name="Google Shape;3225;p55"/>
          <p:cNvPicPr preferRelativeResize="0"/>
          <p:nvPr/>
        </p:nvPicPr>
        <p:blipFill rotWithShape="1">
          <a:blip r:embed="rId10">
            <a:alphaModFix/>
          </a:blip>
          <a:srcRect/>
          <a:stretch/>
        </p:blipFill>
        <p:spPr>
          <a:xfrm>
            <a:off x="3389908" y="1503469"/>
            <a:ext cx="121902" cy="115279"/>
          </a:xfrm>
          <a:prstGeom prst="rect">
            <a:avLst/>
          </a:prstGeom>
          <a:noFill/>
          <a:ln>
            <a:noFill/>
          </a:ln>
        </p:spPr>
      </p:pic>
      <p:sp>
        <p:nvSpPr>
          <p:cNvPr id="3226" name="Google Shape;3226;p55"/>
          <p:cNvSpPr txBox="1"/>
          <p:nvPr/>
        </p:nvSpPr>
        <p:spPr>
          <a:xfrm>
            <a:off x="3407656" y="1499572"/>
            <a:ext cx="1368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BR</a:t>
            </a:r>
            <a:endParaRPr sz="650">
              <a:latin typeface="Arial"/>
              <a:ea typeface="Arial"/>
              <a:cs typeface="Arial"/>
              <a:sym typeface="Arial"/>
            </a:endParaRPr>
          </a:p>
        </p:txBody>
      </p:sp>
      <p:pic>
        <p:nvPicPr>
          <p:cNvPr id="3227" name="Google Shape;3227;p55"/>
          <p:cNvPicPr preferRelativeResize="0"/>
          <p:nvPr/>
        </p:nvPicPr>
        <p:blipFill rotWithShape="1">
          <a:blip r:embed="rId11">
            <a:alphaModFix/>
          </a:blip>
          <a:srcRect/>
          <a:stretch/>
        </p:blipFill>
        <p:spPr>
          <a:xfrm>
            <a:off x="3045190" y="3154523"/>
            <a:ext cx="121902" cy="115279"/>
          </a:xfrm>
          <a:prstGeom prst="rect">
            <a:avLst/>
          </a:prstGeom>
          <a:noFill/>
          <a:ln>
            <a:noFill/>
          </a:ln>
        </p:spPr>
      </p:pic>
      <p:sp>
        <p:nvSpPr>
          <p:cNvPr id="3228" name="Google Shape;3228;p55"/>
          <p:cNvSpPr txBox="1"/>
          <p:nvPr/>
        </p:nvSpPr>
        <p:spPr>
          <a:xfrm>
            <a:off x="3065973" y="3150632"/>
            <a:ext cx="170100" cy="112800"/>
          </a:xfrm>
          <a:prstGeom prst="rect">
            <a:avLst/>
          </a:prstGeom>
          <a:noFill/>
          <a:ln>
            <a:noFill/>
          </a:ln>
        </p:spPr>
        <p:txBody>
          <a:bodyPr spcFirstLastPara="1" wrap="square" lIns="0" tIns="12700" rIns="0" bIns="0" anchor="t" anchorCtr="0">
            <a:spAutoFit/>
          </a:bodyPr>
          <a:lstStyle/>
          <a:p>
            <a:pPr marL="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pic>
        <p:nvPicPr>
          <p:cNvPr id="3229" name="Google Shape;3229;p55"/>
          <p:cNvPicPr preferRelativeResize="0"/>
          <p:nvPr/>
        </p:nvPicPr>
        <p:blipFill rotWithShape="1">
          <a:blip r:embed="rId9">
            <a:alphaModFix/>
          </a:blip>
          <a:srcRect/>
          <a:stretch/>
        </p:blipFill>
        <p:spPr>
          <a:xfrm>
            <a:off x="2112146" y="3243909"/>
            <a:ext cx="121902" cy="115279"/>
          </a:xfrm>
          <a:prstGeom prst="rect">
            <a:avLst/>
          </a:prstGeom>
          <a:noFill/>
          <a:ln>
            <a:noFill/>
          </a:ln>
        </p:spPr>
      </p:pic>
      <p:sp>
        <p:nvSpPr>
          <p:cNvPr id="3230" name="Google Shape;3230;p55"/>
          <p:cNvSpPr txBox="1"/>
          <p:nvPr/>
        </p:nvSpPr>
        <p:spPr>
          <a:xfrm>
            <a:off x="2120874" y="3240247"/>
            <a:ext cx="1701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grpSp>
        <p:nvGrpSpPr>
          <p:cNvPr id="3231" name="Google Shape;3231;p55"/>
          <p:cNvGrpSpPr/>
          <p:nvPr/>
        </p:nvGrpSpPr>
        <p:grpSpPr>
          <a:xfrm>
            <a:off x="4521384" y="21844"/>
            <a:ext cx="3558598" cy="3709520"/>
            <a:chOff x="460374" y="1374775"/>
            <a:chExt cx="3879850" cy="4108450"/>
          </a:xfrm>
        </p:grpSpPr>
        <p:sp>
          <p:nvSpPr>
            <p:cNvPr id="3232" name="Google Shape;3232;p55"/>
            <p:cNvSpPr/>
            <p:nvPr/>
          </p:nvSpPr>
          <p:spPr>
            <a:xfrm>
              <a:off x="460374" y="1374775"/>
              <a:ext cx="3879850" cy="4108450"/>
            </a:xfrm>
            <a:custGeom>
              <a:avLst/>
              <a:gdLst/>
              <a:ahLst/>
              <a:cxnLst/>
              <a:rect l="l" t="t" r="r" b="b"/>
              <a:pathLst>
                <a:path w="3879850" h="4108450" extrusionOk="0">
                  <a:moveTo>
                    <a:pt x="3879850" y="0"/>
                  </a:moveTo>
                  <a:lnTo>
                    <a:pt x="0" y="0"/>
                  </a:lnTo>
                  <a:lnTo>
                    <a:pt x="0" y="4108450"/>
                  </a:lnTo>
                  <a:lnTo>
                    <a:pt x="3879850" y="4108450"/>
                  </a:lnTo>
                  <a:lnTo>
                    <a:pt x="3879850"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33" name="Google Shape;3233;p55"/>
            <p:cNvSpPr/>
            <p:nvPr/>
          </p:nvSpPr>
          <p:spPr>
            <a:xfrm>
              <a:off x="460374" y="1374775"/>
              <a:ext cx="3636645" cy="4013200"/>
            </a:xfrm>
            <a:custGeom>
              <a:avLst/>
              <a:gdLst/>
              <a:ahLst/>
              <a:cxnLst/>
              <a:rect l="l" t="t" r="r" b="b"/>
              <a:pathLst>
                <a:path w="3636645" h="4013200" extrusionOk="0">
                  <a:moveTo>
                    <a:pt x="3628229" y="3822278"/>
                  </a:moveTo>
                  <a:lnTo>
                    <a:pt x="3144362" y="3822278"/>
                  </a:lnTo>
                  <a:lnTo>
                    <a:pt x="3159872" y="3867145"/>
                  </a:lnTo>
                  <a:lnTo>
                    <a:pt x="3183341" y="3907791"/>
                  </a:lnTo>
                  <a:lnTo>
                    <a:pt x="3213786" y="3943132"/>
                  </a:lnTo>
                  <a:lnTo>
                    <a:pt x="3250277" y="3972240"/>
                  </a:lnTo>
                  <a:lnTo>
                    <a:pt x="3291884" y="3994183"/>
                  </a:lnTo>
                  <a:lnTo>
                    <a:pt x="3337677" y="4008032"/>
                  </a:lnTo>
                  <a:lnTo>
                    <a:pt x="3386727" y="4012854"/>
                  </a:lnTo>
                  <a:lnTo>
                    <a:pt x="3431547" y="4008837"/>
                  </a:lnTo>
                  <a:lnTo>
                    <a:pt x="3473731" y="3997253"/>
                  </a:lnTo>
                  <a:lnTo>
                    <a:pt x="3512577" y="3978809"/>
                  </a:lnTo>
                  <a:lnTo>
                    <a:pt x="3547379" y="3954208"/>
                  </a:lnTo>
                  <a:lnTo>
                    <a:pt x="3577432" y="3924154"/>
                  </a:lnTo>
                  <a:lnTo>
                    <a:pt x="3602034" y="3889352"/>
                  </a:lnTo>
                  <a:lnTo>
                    <a:pt x="3620478" y="3850507"/>
                  </a:lnTo>
                  <a:lnTo>
                    <a:pt x="3628229" y="3822278"/>
                  </a:lnTo>
                  <a:close/>
                </a:path>
                <a:path w="3636645" h="4013200" extrusionOk="0">
                  <a:moveTo>
                    <a:pt x="992196" y="3703940"/>
                  </a:moveTo>
                  <a:lnTo>
                    <a:pt x="0" y="3703940"/>
                  </a:lnTo>
                  <a:lnTo>
                    <a:pt x="0" y="3822278"/>
                  </a:lnTo>
                  <a:lnTo>
                    <a:pt x="3144362" y="3822278"/>
                  </a:lnTo>
                  <a:lnTo>
                    <a:pt x="3144310" y="3822126"/>
                  </a:lnTo>
                  <a:lnTo>
                    <a:pt x="3628271" y="3822126"/>
                  </a:lnTo>
                  <a:lnTo>
                    <a:pt x="3632062" y="3808322"/>
                  </a:lnTo>
                  <a:lnTo>
                    <a:pt x="3636079" y="3763503"/>
                  </a:lnTo>
                  <a:lnTo>
                    <a:pt x="3631240" y="3714375"/>
                  </a:lnTo>
                  <a:lnTo>
                    <a:pt x="3629167" y="3707534"/>
                  </a:lnTo>
                  <a:lnTo>
                    <a:pt x="993641" y="3707534"/>
                  </a:lnTo>
                  <a:lnTo>
                    <a:pt x="992196" y="3703940"/>
                  </a:lnTo>
                  <a:close/>
                </a:path>
                <a:path w="3636645" h="4013200" extrusionOk="0">
                  <a:moveTo>
                    <a:pt x="2621108" y="1234882"/>
                  </a:moveTo>
                  <a:lnTo>
                    <a:pt x="2567089" y="1235599"/>
                  </a:lnTo>
                  <a:lnTo>
                    <a:pt x="2571152" y="1235599"/>
                  </a:lnTo>
                  <a:lnTo>
                    <a:pt x="2525568" y="1237416"/>
                  </a:lnTo>
                  <a:lnTo>
                    <a:pt x="2478286" y="1240560"/>
                  </a:lnTo>
                  <a:lnTo>
                    <a:pt x="2431350" y="1244934"/>
                  </a:lnTo>
                  <a:lnTo>
                    <a:pt x="2384777" y="1250522"/>
                  </a:lnTo>
                  <a:lnTo>
                    <a:pt x="2338583" y="1257307"/>
                  </a:lnTo>
                  <a:lnTo>
                    <a:pt x="2292783" y="1265274"/>
                  </a:lnTo>
                  <a:lnTo>
                    <a:pt x="2247395" y="1274406"/>
                  </a:lnTo>
                  <a:lnTo>
                    <a:pt x="2202433" y="1284688"/>
                  </a:lnTo>
                  <a:lnTo>
                    <a:pt x="2157914" y="1296103"/>
                  </a:lnTo>
                  <a:lnTo>
                    <a:pt x="2113854" y="1308636"/>
                  </a:lnTo>
                  <a:lnTo>
                    <a:pt x="2070269" y="1322270"/>
                  </a:lnTo>
                  <a:lnTo>
                    <a:pt x="2027176" y="1336989"/>
                  </a:lnTo>
                  <a:lnTo>
                    <a:pt x="1984589" y="1352777"/>
                  </a:lnTo>
                  <a:lnTo>
                    <a:pt x="1942526" y="1369619"/>
                  </a:lnTo>
                  <a:lnTo>
                    <a:pt x="1901002" y="1387497"/>
                  </a:lnTo>
                  <a:lnTo>
                    <a:pt x="1860033" y="1406397"/>
                  </a:lnTo>
                  <a:lnTo>
                    <a:pt x="1819635" y="1426302"/>
                  </a:lnTo>
                  <a:lnTo>
                    <a:pt x="1779826" y="1447195"/>
                  </a:lnTo>
                  <a:lnTo>
                    <a:pt x="1740619" y="1469062"/>
                  </a:lnTo>
                  <a:lnTo>
                    <a:pt x="1702032" y="1491885"/>
                  </a:lnTo>
                  <a:lnTo>
                    <a:pt x="1664081" y="1515649"/>
                  </a:lnTo>
                  <a:lnTo>
                    <a:pt x="1626782" y="1540337"/>
                  </a:lnTo>
                  <a:lnTo>
                    <a:pt x="1590150" y="1565934"/>
                  </a:lnTo>
                  <a:lnTo>
                    <a:pt x="1554202" y="1592424"/>
                  </a:lnTo>
                  <a:lnTo>
                    <a:pt x="1518954" y="1619790"/>
                  </a:lnTo>
                  <a:lnTo>
                    <a:pt x="1484422" y="1648017"/>
                  </a:lnTo>
                  <a:lnTo>
                    <a:pt x="1450622" y="1677088"/>
                  </a:lnTo>
                  <a:lnTo>
                    <a:pt x="1417570" y="1706987"/>
                  </a:lnTo>
                  <a:lnTo>
                    <a:pt x="1385282" y="1737699"/>
                  </a:lnTo>
                  <a:lnTo>
                    <a:pt x="1353774" y="1769207"/>
                  </a:lnTo>
                  <a:lnTo>
                    <a:pt x="1323062" y="1801495"/>
                  </a:lnTo>
                  <a:lnTo>
                    <a:pt x="1293163" y="1834547"/>
                  </a:lnTo>
                  <a:lnTo>
                    <a:pt x="1264092" y="1868347"/>
                  </a:lnTo>
                  <a:lnTo>
                    <a:pt x="1235865" y="1902879"/>
                  </a:lnTo>
                  <a:lnTo>
                    <a:pt x="1208499" y="1938127"/>
                  </a:lnTo>
                  <a:lnTo>
                    <a:pt x="1182009" y="1974075"/>
                  </a:lnTo>
                  <a:lnTo>
                    <a:pt x="1156412" y="2010707"/>
                  </a:lnTo>
                  <a:lnTo>
                    <a:pt x="1131723" y="2048007"/>
                  </a:lnTo>
                  <a:lnTo>
                    <a:pt x="1107959" y="2085958"/>
                  </a:lnTo>
                  <a:lnTo>
                    <a:pt x="1085136" y="2124545"/>
                  </a:lnTo>
                  <a:lnTo>
                    <a:pt x="1063270" y="2163751"/>
                  </a:lnTo>
                  <a:lnTo>
                    <a:pt x="1042376" y="2203561"/>
                  </a:lnTo>
                  <a:lnTo>
                    <a:pt x="1022472" y="2243958"/>
                  </a:lnTo>
                  <a:lnTo>
                    <a:pt x="1003572" y="2284927"/>
                  </a:lnTo>
                  <a:lnTo>
                    <a:pt x="985693" y="2326451"/>
                  </a:lnTo>
                  <a:lnTo>
                    <a:pt x="968852" y="2368514"/>
                  </a:lnTo>
                  <a:lnTo>
                    <a:pt x="953064" y="2411101"/>
                  </a:lnTo>
                  <a:lnTo>
                    <a:pt x="938344" y="2454195"/>
                  </a:lnTo>
                  <a:lnTo>
                    <a:pt x="924710" y="2497779"/>
                  </a:lnTo>
                  <a:lnTo>
                    <a:pt x="912178" y="2541839"/>
                  </a:lnTo>
                  <a:lnTo>
                    <a:pt x="900763" y="2586358"/>
                  </a:lnTo>
                  <a:lnTo>
                    <a:pt x="890481" y="2631320"/>
                  </a:lnTo>
                  <a:lnTo>
                    <a:pt x="881348" y="2676709"/>
                  </a:lnTo>
                  <a:lnTo>
                    <a:pt x="873382" y="2722508"/>
                  </a:lnTo>
                  <a:lnTo>
                    <a:pt x="866596" y="2768702"/>
                  </a:lnTo>
                  <a:lnTo>
                    <a:pt x="861009" y="2815275"/>
                  </a:lnTo>
                  <a:lnTo>
                    <a:pt x="856635" y="2862211"/>
                  </a:lnTo>
                  <a:lnTo>
                    <a:pt x="853491" y="2909493"/>
                  </a:lnTo>
                  <a:lnTo>
                    <a:pt x="851593" y="2957106"/>
                  </a:lnTo>
                  <a:lnTo>
                    <a:pt x="850956" y="3005033"/>
                  </a:lnTo>
                  <a:lnTo>
                    <a:pt x="851765" y="3059021"/>
                  </a:lnTo>
                  <a:lnTo>
                    <a:pt x="854164" y="3112433"/>
                  </a:lnTo>
                  <a:lnTo>
                    <a:pt x="858119" y="3165264"/>
                  </a:lnTo>
                  <a:lnTo>
                    <a:pt x="863591" y="3217514"/>
                  </a:lnTo>
                  <a:lnTo>
                    <a:pt x="870543" y="3269180"/>
                  </a:lnTo>
                  <a:lnTo>
                    <a:pt x="878939" y="3320260"/>
                  </a:lnTo>
                  <a:lnTo>
                    <a:pt x="888742" y="3370752"/>
                  </a:lnTo>
                  <a:lnTo>
                    <a:pt x="899915" y="3420653"/>
                  </a:lnTo>
                  <a:lnTo>
                    <a:pt x="912420" y="3469961"/>
                  </a:lnTo>
                  <a:lnTo>
                    <a:pt x="926221" y="3518675"/>
                  </a:lnTo>
                  <a:lnTo>
                    <a:pt x="941280" y="3566791"/>
                  </a:lnTo>
                  <a:lnTo>
                    <a:pt x="957561" y="3614307"/>
                  </a:lnTo>
                  <a:lnTo>
                    <a:pt x="975027" y="3661223"/>
                  </a:lnTo>
                  <a:lnTo>
                    <a:pt x="993641" y="3707534"/>
                  </a:lnTo>
                  <a:lnTo>
                    <a:pt x="992968" y="3703940"/>
                  </a:lnTo>
                  <a:lnTo>
                    <a:pt x="3628079" y="3703940"/>
                  </a:lnTo>
                  <a:lnTo>
                    <a:pt x="3595332" y="3626857"/>
                  </a:lnTo>
                  <a:lnTo>
                    <a:pt x="3566133" y="3590336"/>
                  </a:lnTo>
                  <a:lnTo>
                    <a:pt x="3530685" y="3559887"/>
                  </a:lnTo>
                  <a:lnTo>
                    <a:pt x="3489922" y="3536445"/>
                  </a:lnTo>
                  <a:lnTo>
                    <a:pt x="3445704" y="3521263"/>
                  </a:lnTo>
                  <a:lnTo>
                    <a:pt x="3443903" y="3521263"/>
                  </a:lnTo>
                  <a:lnTo>
                    <a:pt x="3444026" y="2909493"/>
                  </a:lnTo>
                  <a:lnTo>
                    <a:pt x="3444153" y="2284927"/>
                  </a:lnTo>
                  <a:lnTo>
                    <a:pt x="3444275" y="1677088"/>
                  </a:lnTo>
                  <a:lnTo>
                    <a:pt x="3444335" y="1381656"/>
                  </a:lnTo>
                  <a:lnTo>
                    <a:pt x="3326364" y="1381656"/>
                  </a:lnTo>
                  <a:lnTo>
                    <a:pt x="3326364" y="1378753"/>
                  </a:lnTo>
                  <a:lnTo>
                    <a:pt x="3281548" y="1360196"/>
                  </a:lnTo>
                  <a:lnTo>
                    <a:pt x="3232905" y="1341367"/>
                  </a:lnTo>
                  <a:lnTo>
                    <a:pt x="3184711" y="1324113"/>
                  </a:lnTo>
                  <a:lnTo>
                    <a:pt x="3136745" y="1308424"/>
                  </a:lnTo>
                  <a:lnTo>
                    <a:pt x="3088786" y="1294287"/>
                  </a:lnTo>
                  <a:lnTo>
                    <a:pt x="3040615" y="1281689"/>
                  </a:lnTo>
                  <a:lnTo>
                    <a:pt x="2992010" y="1270620"/>
                  </a:lnTo>
                  <a:lnTo>
                    <a:pt x="2942751" y="1261065"/>
                  </a:lnTo>
                  <a:lnTo>
                    <a:pt x="2892617" y="1253014"/>
                  </a:lnTo>
                  <a:lnTo>
                    <a:pt x="2841388" y="1246454"/>
                  </a:lnTo>
                  <a:lnTo>
                    <a:pt x="2788843" y="1241373"/>
                  </a:lnTo>
                  <a:lnTo>
                    <a:pt x="2734762" y="1237759"/>
                  </a:lnTo>
                  <a:lnTo>
                    <a:pt x="2678924" y="1235599"/>
                  </a:lnTo>
                  <a:lnTo>
                    <a:pt x="2621108" y="1234882"/>
                  </a:lnTo>
                  <a:close/>
                </a:path>
                <a:path w="3636645" h="4013200" extrusionOk="0">
                  <a:moveTo>
                    <a:pt x="3628079" y="3703940"/>
                  </a:moveTo>
                  <a:lnTo>
                    <a:pt x="992968" y="3703940"/>
                  </a:lnTo>
                  <a:lnTo>
                    <a:pt x="993641" y="3707534"/>
                  </a:lnTo>
                  <a:lnTo>
                    <a:pt x="3629167" y="3707534"/>
                  </a:lnTo>
                  <a:lnTo>
                    <a:pt x="3628079" y="3703940"/>
                  </a:lnTo>
                  <a:close/>
                </a:path>
                <a:path w="3636645" h="4013200" extrusionOk="0">
                  <a:moveTo>
                    <a:pt x="3444779" y="3520945"/>
                  </a:moveTo>
                  <a:lnTo>
                    <a:pt x="3443903" y="3521263"/>
                  </a:lnTo>
                  <a:lnTo>
                    <a:pt x="3445704" y="3521263"/>
                  </a:lnTo>
                  <a:lnTo>
                    <a:pt x="3444779" y="3520945"/>
                  </a:lnTo>
                  <a:close/>
                </a:path>
                <a:path w="3636645" h="4013200" extrusionOk="0">
                  <a:moveTo>
                    <a:pt x="3326364" y="1378753"/>
                  </a:moveTo>
                  <a:lnTo>
                    <a:pt x="3326364" y="1381656"/>
                  </a:lnTo>
                  <a:lnTo>
                    <a:pt x="3330860" y="1380614"/>
                  </a:lnTo>
                  <a:lnTo>
                    <a:pt x="3326364" y="1378753"/>
                  </a:lnTo>
                  <a:close/>
                </a:path>
                <a:path w="3636645" h="4013200" extrusionOk="0">
                  <a:moveTo>
                    <a:pt x="3444614" y="0"/>
                  </a:moveTo>
                  <a:lnTo>
                    <a:pt x="3326364" y="0"/>
                  </a:lnTo>
                  <a:lnTo>
                    <a:pt x="3326364" y="1378753"/>
                  </a:lnTo>
                  <a:lnTo>
                    <a:pt x="3330860" y="1380614"/>
                  </a:lnTo>
                  <a:lnTo>
                    <a:pt x="3326364" y="1381656"/>
                  </a:lnTo>
                  <a:lnTo>
                    <a:pt x="3444335" y="1381656"/>
                  </a:lnTo>
                  <a:lnTo>
                    <a:pt x="3444614"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34" name="Google Shape;3234;p55"/>
            <p:cNvSpPr/>
            <p:nvPr/>
          </p:nvSpPr>
          <p:spPr>
            <a:xfrm>
              <a:off x="2176056" y="5088165"/>
              <a:ext cx="50164" cy="50164"/>
            </a:xfrm>
            <a:custGeom>
              <a:avLst/>
              <a:gdLst/>
              <a:ahLst/>
              <a:cxnLst/>
              <a:rect l="l" t="t" r="r" b="b"/>
              <a:pathLst>
                <a:path w="50164" h="50164" extrusionOk="0">
                  <a:moveTo>
                    <a:pt x="49923" y="0"/>
                  </a:moveTo>
                  <a:lnTo>
                    <a:pt x="0" y="0"/>
                  </a:lnTo>
                  <a:lnTo>
                    <a:pt x="0" y="49936"/>
                  </a:lnTo>
                  <a:lnTo>
                    <a:pt x="49923" y="49936"/>
                  </a:lnTo>
                  <a:lnTo>
                    <a:pt x="49923"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35" name="Google Shape;3235;p55"/>
            <p:cNvSpPr/>
            <p:nvPr/>
          </p:nvSpPr>
          <p:spPr>
            <a:xfrm>
              <a:off x="2235640" y="3525682"/>
              <a:ext cx="1551939" cy="1554479"/>
            </a:xfrm>
            <a:custGeom>
              <a:avLst/>
              <a:gdLst/>
              <a:ahLst/>
              <a:cxnLst/>
              <a:rect l="l" t="t" r="r" b="b"/>
              <a:pathLst>
                <a:path w="1551939" h="1554479" extrusionOk="0">
                  <a:moveTo>
                    <a:pt x="1368031" y="1553819"/>
                  </a:moveTo>
                  <a:lnTo>
                    <a:pt x="1367624" y="1553819"/>
                  </a:lnTo>
                  <a:lnTo>
                    <a:pt x="1367497" y="1554187"/>
                  </a:lnTo>
                  <a:lnTo>
                    <a:pt x="1368031" y="1553819"/>
                  </a:lnTo>
                  <a:close/>
                </a:path>
                <a:path w="1551939" h="1554479" extrusionOk="0">
                  <a:moveTo>
                    <a:pt x="0" y="185394"/>
                  </a:moveTo>
                  <a:lnTo>
                    <a:pt x="0" y="1368875"/>
                  </a:lnTo>
                  <a:lnTo>
                    <a:pt x="43561" y="1383492"/>
                  </a:lnTo>
                  <a:lnTo>
                    <a:pt x="83618" y="1405850"/>
                  </a:lnTo>
                  <a:lnTo>
                    <a:pt x="118732" y="1434898"/>
                  </a:lnTo>
                  <a:lnTo>
                    <a:pt x="148046" y="1469780"/>
                  </a:lnTo>
                  <a:lnTo>
                    <a:pt x="170704" y="1509642"/>
                  </a:lnTo>
                  <a:lnTo>
                    <a:pt x="185851" y="1553629"/>
                  </a:lnTo>
                  <a:lnTo>
                    <a:pt x="185851" y="1553819"/>
                  </a:lnTo>
                  <a:lnTo>
                    <a:pt x="1367624" y="1553819"/>
                  </a:lnTo>
                  <a:lnTo>
                    <a:pt x="1382358" y="1510806"/>
                  </a:lnTo>
                  <a:lnTo>
                    <a:pt x="1404568" y="1471446"/>
                  </a:lnTo>
                  <a:lnTo>
                    <a:pt x="1433298" y="1436938"/>
                  </a:lnTo>
                  <a:lnTo>
                    <a:pt x="1467718" y="1408108"/>
                  </a:lnTo>
                  <a:lnTo>
                    <a:pt x="1507000" y="1385786"/>
                  </a:lnTo>
                  <a:lnTo>
                    <a:pt x="1550314" y="1370799"/>
                  </a:lnTo>
                  <a:lnTo>
                    <a:pt x="1551889" y="1369961"/>
                  </a:lnTo>
                  <a:lnTo>
                    <a:pt x="1551889" y="187388"/>
                  </a:lnTo>
                  <a:lnTo>
                    <a:pt x="1550986" y="186982"/>
                  </a:lnTo>
                  <a:lnTo>
                    <a:pt x="203" y="186982"/>
                  </a:lnTo>
                  <a:lnTo>
                    <a:pt x="0" y="185394"/>
                  </a:lnTo>
                  <a:close/>
                </a:path>
                <a:path w="1551939" h="1554479" extrusionOk="0">
                  <a:moveTo>
                    <a:pt x="1371612" y="0"/>
                  </a:moveTo>
                  <a:lnTo>
                    <a:pt x="185051" y="342"/>
                  </a:lnTo>
                  <a:lnTo>
                    <a:pt x="185140" y="558"/>
                  </a:lnTo>
                  <a:lnTo>
                    <a:pt x="170332" y="44698"/>
                  </a:lnTo>
                  <a:lnTo>
                    <a:pt x="147977" y="84752"/>
                  </a:lnTo>
                  <a:lnTo>
                    <a:pt x="118932" y="119864"/>
                  </a:lnTo>
                  <a:lnTo>
                    <a:pt x="84051" y="149177"/>
                  </a:lnTo>
                  <a:lnTo>
                    <a:pt x="44190" y="171835"/>
                  </a:lnTo>
                  <a:lnTo>
                    <a:pt x="203" y="186982"/>
                  </a:lnTo>
                  <a:lnTo>
                    <a:pt x="1550986" y="186982"/>
                  </a:lnTo>
                  <a:lnTo>
                    <a:pt x="1550111" y="186588"/>
                  </a:lnTo>
                  <a:lnTo>
                    <a:pt x="1506595" y="171470"/>
                  </a:lnTo>
                  <a:lnTo>
                    <a:pt x="1467912" y="148885"/>
                  </a:lnTo>
                  <a:lnTo>
                    <a:pt x="1434561" y="119667"/>
                  </a:lnTo>
                  <a:lnTo>
                    <a:pt x="1407126" y="84752"/>
                  </a:lnTo>
                  <a:lnTo>
                    <a:pt x="1385881" y="44698"/>
                  </a:lnTo>
                  <a:lnTo>
                    <a:pt x="1371523" y="558"/>
                  </a:lnTo>
                  <a:lnTo>
                    <a:pt x="1371612" y="0"/>
                  </a:lnTo>
                  <a:close/>
                </a:path>
              </a:pathLst>
            </a:custGeom>
            <a:solidFill>
              <a:srgbClr val="84848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36" name="Google Shape;3236;p55"/>
            <p:cNvSpPr/>
            <p:nvPr/>
          </p:nvSpPr>
          <p:spPr>
            <a:xfrm>
              <a:off x="2906593" y="4204912"/>
              <a:ext cx="348614" cy="348614"/>
            </a:xfrm>
            <a:custGeom>
              <a:avLst/>
              <a:gdLst/>
              <a:ahLst/>
              <a:cxnLst/>
              <a:rect l="l" t="t" r="r" b="b"/>
              <a:pathLst>
                <a:path w="348614" h="348614" extrusionOk="0">
                  <a:moveTo>
                    <a:pt x="174091" y="0"/>
                  </a:moveTo>
                  <a:lnTo>
                    <a:pt x="127814" y="6219"/>
                  </a:lnTo>
                  <a:lnTo>
                    <a:pt x="86228" y="23770"/>
                  </a:lnTo>
                  <a:lnTo>
                    <a:pt x="50993" y="50993"/>
                  </a:lnTo>
                  <a:lnTo>
                    <a:pt x="23770" y="86228"/>
                  </a:lnTo>
                  <a:lnTo>
                    <a:pt x="6219" y="127814"/>
                  </a:lnTo>
                  <a:lnTo>
                    <a:pt x="0" y="174091"/>
                  </a:lnTo>
                  <a:lnTo>
                    <a:pt x="6219" y="220374"/>
                  </a:lnTo>
                  <a:lnTo>
                    <a:pt x="23770" y="261963"/>
                  </a:lnTo>
                  <a:lnTo>
                    <a:pt x="50993" y="297200"/>
                  </a:lnTo>
                  <a:lnTo>
                    <a:pt x="86228" y="324424"/>
                  </a:lnTo>
                  <a:lnTo>
                    <a:pt x="127814" y="341976"/>
                  </a:lnTo>
                  <a:lnTo>
                    <a:pt x="174091" y="348195"/>
                  </a:lnTo>
                  <a:lnTo>
                    <a:pt x="220374" y="341976"/>
                  </a:lnTo>
                  <a:lnTo>
                    <a:pt x="261963" y="324424"/>
                  </a:lnTo>
                  <a:lnTo>
                    <a:pt x="297200" y="297200"/>
                  </a:lnTo>
                  <a:lnTo>
                    <a:pt x="324424" y="261963"/>
                  </a:lnTo>
                  <a:lnTo>
                    <a:pt x="341976" y="220374"/>
                  </a:lnTo>
                  <a:lnTo>
                    <a:pt x="348195" y="174091"/>
                  </a:lnTo>
                  <a:lnTo>
                    <a:pt x="341976" y="127814"/>
                  </a:lnTo>
                  <a:lnTo>
                    <a:pt x="324424" y="86228"/>
                  </a:lnTo>
                  <a:lnTo>
                    <a:pt x="297200" y="50993"/>
                  </a:lnTo>
                  <a:lnTo>
                    <a:pt x="261963" y="23770"/>
                  </a:lnTo>
                  <a:lnTo>
                    <a:pt x="220374" y="6219"/>
                  </a:lnTo>
                  <a:lnTo>
                    <a:pt x="174091" y="0"/>
                  </a:lnTo>
                  <a:close/>
                </a:path>
              </a:pathLst>
            </a:custGeom>
            <a:solidFill>
              <a:srgbClr val="BEBEBE"/>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37" name="Google Shape;3237;p55"/>
            <p:cNvSpPr/>
            <p:nvPr/>
          </p:nvSpPr>
          <p:spPr>
            <a:xfrm>
              <a:off x="3021971" y="4319544"/>
              <a:ext cx="78105" cy="78104"/>
            </a:xfrm>
            <a:custGeom>
              <a:avLst/>
              <a:gdLst/>
              <a:ahLst/>
              <a:cxnLst/>
              <a:rect l="l" t="t" r="r" b="b"/>
              <a:pathLst>
                <a:path w="78105" h="78104" extrusionOk="0">
                  <a:moveTo>
                    <a:pt x="59537" y="0"/>
                  </a:moveTo>
                  <a:lnTo>
                    <a:pt x="0" y="59524"/>
                  </a:lnTo>
                  <a:lnTo>
                    <a:pt x="17983" y="77495"/>
                  </a:lnTo>
                  <a:lnTo>
                    <a:pt x="77508" y="17970"/>
                  </a:lnTo>
                  <a:lnTo>
                    <a:pt x="5953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38" name="Google Shape;3238;p55"/>
            <p:cNvSpPr/>
            <p:nvPr/>
          </p:nvSpPr>
          <p:spPr>
            <a:xfrm>
              <a:off x="3847096" y="3445802"/>
              <a:ext cx="58420" cy="891539"/>
            </a:xfrm>
            <a:custGeom>
              <a:avLst/>
              <a:gdLst/>
              <a:ahLst/>
              <a:cxnLst/>
              <a:rect l="l" t="t" r="r" b="b"/>
              <a:pathLst>
                <a:path w="58420" h="891539" extrusionOk="0">
                  <a:moveTo>
                    <a:pt x="0" y="0"/>
                  </a:moveTo>
                  <a:lnTo>
                    <a:pt x="57975" y="0"/>
                  </a:lnTo>
                  <a:lnTo>
                    <a:pt x="57975" y="891108"/>
                  </a:lnTo>
                  <a:lnTo>
                    <a:pt x="0" y="891108"/>
                  </a:lnTo>
                  <a:lnTo>
                    <a:pt x="0" y="0"/>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39" name="Google Shape;3239;p55"/>
            <p:cNvSpPr/>
            <p:nvPr/>
          </p:nvSpPr>
          <p:spPr>
            <a:xfrm>
              <a:off x="2153031" y="3444938"/>
              <a:ext cx="1693545" cy="74295"/>
            </a:xfrm>
            <a:custGeom>
              <a:avLst/>
              <a:gdLst/>
              <a:ahLst/>
              <a:cxnLst/>
              <a:rect l="l" t="t" r="r" b="b"/>
              <a:pathLst>
                <a:path w="1693545" h="74295" extrusionOk="0">
                  <a:moveTo>
                    <a:pt x="49923" y="0"/>
                  </a:moveTo>
                  <a:lnTo>
                    <a:pt x="0" y="0"/>
                  </a:lnTo>
                  <a:lnTo>
                    <a:pt x="0" y="49936"/>
                  </a:lnTo>
                  <a:lnTo>
                    <a:pt x="49923" y="49936"/>
                  </a:lnTo>
                  <a:lnTo>
                    <a:pt x="49923" y="0"/>
                  </a:lnTo>
                  <a:close/>
                </a:path>
                <a:path w="1693545" h="74295" extrusionOk="0">
                  <a:moveTo>
                    <a:pt x="1693151" y="23825"/>
                  </a:moveTo>
                  <a:lnTo>
                    <a:pt x="1643227" y="23825"/>
                  </a:lnTo>
                  <a:lnTo>
                    <a:pt x="1643227" y="73761"/>
                  </a:lnTo>
                  <a:lnTo>
                    <a:pt x="1693151" y="73761"/>
                  </a:lnTo>
                  <a:lnTo>
                    <a:pt x="1693151" y="2382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40" name="Google Shape;3240;p55"/>
            <p:cNvSpPr/>
            <p:nvPr/>
          </p:nvSpPr>
          <p:spPr>
            <a:xfrm>
              <a:off x="460374" y="1374775"/>
              <a:ext cx="3387090" cy="3763010"/>
            </a:xfrm>
            <a:custGeom>
              <a:avLst/>
              <a:gdLst/>
              <a:ahLst/>
              <a:cxnLst/>
              <a:rect l="l" t="t" r="r" b="b"/>
              <a:pathLst>
                <a:path w="3387090" h="3763010" extrusionOk="0">
                  <a:moveTo>
                    <a:pt x="3385137" y="3762710"/>
                  </a:moveTo>
                  <a:lnTo>
                    <a:pt x="0" y="3762710"/>
                  </a:lnTo>
                </a:path>
                <a:path w="3387090" h="3763010" extrusionOk="0">
                  <a:moveTo>
                    <a:pt x="3386725" y="3745235"/>
                  </a:moveTo>
                  <a:lnTo>
                    <a:pt x="3386725" y="0"/>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241" name="Google Shape;3241;p55"/>
            <p:cNvPicPr preferRelativeResize="0"/>
            <p:nvPr/>
          </p:nvPicPr>
          <p:blipFill rotWithShape="1">
            <a:blip r:embed="rId12">
              <a:alphaModFix/>
            </a:blip>
            <a:srcRect/>
            <a:stretch/>
          </p:blipFill>
          <p:spPr>
            <a:xfrm>
              <a:off x="3713538" y="5003761"/>
              <a:ext cx="277859" cy="279445"/>
            </a:xfrm>
            <a:prstGeom prst="rect">
              <a:avLst/>
            </a:prstGeom>
            <a:noFill/>
            <a:ln>
              <a:noFill/>
            </a:ln>
          </p:spPr>
        </p:pic>
        <p:sp>
          <p:nvSpPr>
            <p:cNvPr id="3242" name="Google Shape;3242;p55"/>
            <p:cNvSpPr/>
            <p:nvPr/>
          </p:nvSpPr>
          <p:spPr>
            <a:xfrm>
              <a:off x="3728218" y="1528564"/>
              <a:ext cx="58420" cy="3577590"/>
            </a:xfrm>
            <a:custGeom>
              <a:avLst/>
              <a:gdLst/>
              <a:ahLst/>
              <a:cxnLst/>
              <a:rect l="l" t="t" r="r" b="b"/>
              <a:pathLst>
                <a:path w="58420" h="3577590" extrusionOk="0">
                  <a:moveTo>
                    <a:pt x="57950" y="3577183"/>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43" name="Google Shape;3243;p55"/>
            <p:cNvSpPr/>
            <p:nvPr/>
          </p:nvSpPr>
          <p:spPr>
            <a:xfrm>
              <a:off x="3707201" y="1617769"/>
              <a:ext cx="43814" cy="43814"/>
            </a:xfrm>
            <a:custGeom>
              <a:avLst/>
              <a:gdLst/>
              <a:ahLst/>
              <a:cxnLst/>
              <a:rect l="l" t="t" r="r" b="b"/>
              <a:pathLst>
                <a:path w="43814" h="43814" extrusionOk="0">
                  <a:moveTo>
                    <a:pt x="25090" y="0"/>
                  </a:moveTo>
                  <a:lnTo>
                    <a:pt x="16698" y="280"/>
                  </a:lnTo>
                  <a:lnTo>
                    <a:pt x="8780" y="3883"/>
                  </a:lnTo>
                  <a:lnTo>
                    <a:pt x="2887" y="10274"/>
                  </a:lnTo>
                  <a:lnTo>
                    <a:pt x="0" y="18159"/>
                  </a:lnTo>
                  <a:lnTo>
                    <a:pt x="277" y="26551"/>
                  </a:lnTo>
                  <a:lnTo>
                    <a:pt x="3878" y="34464"/>
                  </a:lnTo>
                  <a:lnTo>
                    <a:pt x="10269" y="40359"/>
                  </a:lnTo>
                  <a:lnTo>
                    <a:pt x="18154" y="43249"/>
                  </a:lnTo>
                  <a:lnTo>
                    <a:pt x="26547" y="42972"/>
                  </a:lnTo>
                  <a:lnTo>
                    <a:pt x="34459" y="39366"/>
                  </a:lnTo>
                  <a:lnTo>
                    <a:pt x="40360" y="32975"/>
                  </a:lnTo>
                  <a:lnTo>
                    <a:pt x="43249" y="25090"/>
                  </a:lnTo>
                  <a:lnTo>
                    <a:pt x="42969" y="16697"/>
                  </a:lnTo>
                  <a:lnTo>
                    <a:pt x="39362" y="8785"/>
                  </a:lnTo>
                  <a:lnTo>
                    <a:pt x="32972" y="2886"/>
                  </a:lnTo>
                  <a:lnTo>
                    <a:pt x="2509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44" name="Google Shape;3244;p55"/>
            <p:cNvSpPr/>
            <p:nvPr/>
          </p:nvSpPr>
          <p:spPr>
            <a:xfrm>
              <a:off x="3707201" y="1617769"/>
              <a:ext cx="43814" cy="43814"/>
            </a:xfrm>
            <a:custGeom>
              <a:avLst/>
              <a:gdLst/>
              <a:ahLst/>
              <a:cxnLst/>
              <a:rect l="l" t="t" r="r" b="b"/>
              <a:pathLst>
                <a:path w="43814" h="43814" extrusionOk="0">
                  <a:moveTo>
                    <a:pt x="3878" y="34464"/>
                  </a:moveTo>
                  <a:lnTo>
                    <a:pt x="10269" y="40359"/>
                  </a:lnTo>
                  <a:lnTo>
                    <a:pt x="18154" y="43249"/>
                  </a:lnTo>
                  <a:lnTo>
                    <a:pt x="26547" y="42972"/>
                  </a:lnTo>
                  <a:lnTo>
                    <a:pt x="34459" y="39366"/>
                  </a:lnTo>
                  <a:lnTo>
                    <a:pt x="40360" y="32975"/>
                  </a:lnTo>
                  <a:lnTo>
                    <a:pt x="43249" y="25090"/>
                  </a:lnTo>
                  <a:lnTo>
                    <a:pt x="42969" y="16697"/>
                  </a:lnTo>
                  <a:lnTo>
                    <a:pt x="39362" y="8785"/>
                  </a:lnTo>
                  <a:lnTo>
                    <a:pt x="32972" y="2886"/>
                  </a:lnTo>
                  <a:lnTo>
                    <a:pt x="25090" y="0"/>
                  </a:lnTo>
                  <a:lnTo>
                    <a:pt x="16698" y="280"/>
                  </a:lnTo>
                  <a:lnTo>
                    <a:pt x="8780" y="3883"/>
                  </a:lnTo>
                  <a:lnTo>
                    <a:pt x="2887" y="10274"/>
                  </a:lnTo>
                  <a:lnTo>
                    <a:pt x="0" y="18159"/>
                  </a:lnTo>
                  <a:lnTo>
                    <a:pt x="277" y="26551"/>
                  </a:lnTo>
                  <a:lnTo>
                    <a:pt x="3878" y="34464"/>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45" name="Google Shape;3245;p55"/>
            <p:cNvSpPr/>
            <p:nvPr/>
          </p:nvSpPr>
          <p:spPr>
            <a:xfrm>
              <a:off x="3426066" y="1491576"/>
              <a:ext cx="333375" cy="154305"/>
            </a:xfrm>
            <a:custGeom>
              <a:avLst/>
              <a:gdLst/>
              <a:ahLst/>
              <a:cxnLst/>
              <a:rect l="l" t="t" r="r" b="b"/>
              <a:pathLst>
                <a:path w="333375" h="154305" extrusionOk="0">
                  <a:moveTo>
                    <a:pt x="86156" y="99047"/>
                  </a:moveTo>
                  <a:lnTo>
                    <a:pt x="0" y="108953"/>
                  </a:lnTo>
                  <a:lnTo>
                    <a:pt x="17602" y="153695"/>
                  </a:lnTo>
                  <a:lnTo>
                    <a:pt x="86156" y="99047"/>
                  </a:lnTo>
                  <a:close/>
                </a:path>
                <a:path w="333375" h="154305" extrusionOk="0">
                  <a:moveTo>
                    <a:pt x="332994" y="83096"/>
                  </a:moveTo>
                  <a:lnTo>
                    <a:pt x="305079" y="0"/>
                  </a:lnTo>
                  <a:lnTo>
                    <a:pt x="284924" y="84353"/>
                  </a:lnTo>
                  <a:lnTo>
                    <a:pt x="332994" y="83096"/>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46" name="Google Shape;3246;p55"/>
            <p:cNvSpPr/>
            <p:nvPr/>
          </p:nvSpPr>
          <p:spPr>
            <a:xfrm>
              <a:off x="2622029" y="4172846"/>
              <a:ext cx="153035" cy="16510"/>
            </a:xfrm>
            <a:custGeom>
              <a:avLst/>
              <a:gdLst/>
              <a:ahLst/>
              <a:cxnLst/>
              <a:rect l="l" t="t" r="r" b="b"/>
              <a:pathLst>
                <a:path w="153035" h="16510" extrusionOk="0">
                  <a:moveTo>
                    <a:pt x="0" y="0"/>
                  </a:moveTo>
                  <a:lnTo>
                    <a:pt x="152488" y="1588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47" name="Google Shape;3247;p55"/>
            <p:cNvSpPr/>
            <p:nvPr/>
          </p:nvSpPr>
          <p:spPr>
            <a:xfrm>
              <a:off x="2718117" y="4156036"/>
              <a:ext cx="1000760" cy="1009650"/>
            </a:xfrm>
            <a:custGeom>
              <a:avLst/>
              <a:gdLst/>
              <a:ahLst/>
              <a:cxnLst/>
              <a:rect l="l" t="t" r="r" b="b"/>
              <a:pathLst>
                <a:path w="1000760" h="1009650" extrusionOk="0">
                  <a:moveTo>
                    <a:pt x="99136" y="35140"/>
                  </a:moveTo>
                  <a:lnTo>
                    <a:pt x="5448" y="0"/>
                  </a:lnTo>
                  <a:lnTo>
                    <a:pt x="0" y="55219"/>
                  </a:lnTo>
                  <a:lnTo>
                    <a:pt x="99136" y="35140"/>
                  </a:lnTo>
                  <a:close/>
                </a:path>
                <a:path w="1000760" h="1009650" extrusionOk="0">
                  <a:moveTo>
                    <a:pt x="1000315" y="981011"/>
                  </a:moveTo>
                  <a:lnTo>
                    <a:pt x="904036" y="953744"/>
                  </a:lnTo>
                  <a:lnTo>
                    <a:pt x="903185" y="1009218"/>
                  </a:lnTo>
                  <a:lnTo>
                    <a:pt x="1000315" y="98101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48" name="Google Shape;3248;p55"/>
            <p:cNvSpPr/>
            <p:nvPr/>
          </p:nvSpPr>
          <p:spPr>
            <a:xfrm>
              <a:off x="2509848" y="4164567"/>
              <a:ext cx="116205" cy="63500"/>
            </a:xfrm>
            <a:custGeom>
              <a:avLst/>
              <a:gdLst/>
              <a:ahLst/>
              <a:cxnLst/>
              <a:rect l="l" t="t" r="r" b="b"/>
              <a:pathLst>
                <a:path w="116205" h="63500" extrusionOk="0">
                  <a:moveTo>
                    <a:pt x="110045" y="406"/>
                  </a:moveTo>
                  <a:lnTo>
                    <a:pt x="116198" y="21948"/>
                  </a:lnTo>
                  <a:lnTo>
                    <a:pt x="114927" y="38971"/>
                  </a:lnTo>
                  <a:lnTo>
                    <a:pt x="108043" y="51653"/>
                  </a:lnTo>
                  <a:lnTo>
                    <a:pt x="97358" y="60172"/>
                  </a:lnTo>
                  <a:lnTo>
                    <a:pt x="76107" y="62990"/>
                  </a:lnTo>
                  <a:lnTo>
                    <a:pt x="51636" y="52346"/>
                  </a:lnTo>
                  <a:lnTo>
                    <a:pt x="25686" y="30572"/>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49" name="Google Shape;3249;p55"/>
            <p:cNvSpPr/>
            <p:nvPr/>
          </p:nvSpPr>
          <p:spPr>
            <a:xfrm>
              <a:off x="3779908" y="4494508"/>
              <a:ext cx="55879" cy="97154"/>
            </a:xfrm>
            <a:custGeom>
              <a:avLst/>
              <a:gdLst/>
              <a:ahLst/>
              <a:cxnLst/>
              <a:rect l="l" t="t" r="r" b="b"/>
              <a:pathLst>
                <a:path w="55879" h="97154" extrusionOk="0">
                  <a:moveTo>
                    <a:pt x="55486" y="0"/>
                  </a:moveTo>
                  <a:lnTo>
                    <a:pt x="0" y="76"/>
                  </a:lnTo>
                  <a:lnTo>
                    <a:pt x="29832" y="96723"/>
                  </a:lnTo>
                  <a:lnTo>
                    <a:pt x="5548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50" name="Google Shape;3250;p55"/>
            <p:cNvSpPr/>
            <p:nvPr/>
          </p:nvSpPr>
          <p:spPr>
            <a:xfrm>
              <a:off x="2199510" y="5116365"/>
              <a:ext cx="1439545" cy="76835"/>
            </a:xfrm>
            <a:custGeom>
              <a:avLst/>
              <a:gdLst/>
              <a:ahLst/>
              <a:cxnLst/>
              <a:rect l="l" t="t" r="r" b="b"/>
              <a:pathLst>
                <a:path w="1439545" h="76835" extrusionOk="0">
                  <a:moveTo>
                    <a:pt x="222376" y="76250"/>
                  </a:moveTo>
                  <a:lnTo>
                    <a:pt x="0" y="0"/>
                  </a:lnTo>
                  <a:lnTo>
                    <a:pt x="1439113" y="22237"/>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51" name="Google Shape;3251;p55"/>
            <p:cNvSpPr/>
            <p:nvPr/>
          </p:nvSpPr>
          <p:spPr>
            <a:xfrm>
              <a:off x="3800648" y="1564645"/>
              <a:ext cx="9525" cy="2997835"/>
            </a:xfrm>
            <a:custGeom>
              <a:avLst/>
              <a:gdLst/>
              <a:ahLst/>
              <a:cxnLst/>
              <a:rect l="l" t="t" r="r" b="b"/>
              <a:pathLst>
                <a:path w="9525" h="2997835" extrusionOk="0">
                  <a:moveTo>
                    <a:pt x="9525" y="2997365"/>
                  </a:moveTo>
                  <a:lnTo>
                    <a:pt x="0" y="0"/>
                  </a:lnTo>
                </a:path>
              </a:pathLst>
            </a:custGeom>
            <a:noFill/>
            <a:ln w="9525" cap="flat" cmpd="sng">
              <a:solidFill>
                <a:srgbClr val="000000"/>
              </a:solidFill>
              <a:prstDash val="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52" name="Google Shape;3252;p55"/>
            <p:cNvSpPr/>
            <p:nvPr/>
          </p:nvSpPr>
          <p:spPr>
            <a:xfrm>
              <a:off x="3788741" y="4411434"/>
              <a:ext cx="43814" cy="43814"/>
            </a:xfrm>
            <a:custGeom>
              <a:avLst/>
              <a:gdLst/>
              <a:ahLst/>
              <a:cxnLst/>
              <a:rect l="l" t="t" r="r" b="b"/>
              <a:pathLst>
                <a:path w="43814" h="43814" extrusionOk="0">
                  <a:moveTo>
                    <a:pt x="20332" y="0"/>
                  </a:moveTo>
                  <a:lnTo>
                    <a:pt x="11942" y="2301"/>
                  </a:lnTo>
                  <a:lnTo>
                    <a:pt x="5322" y="7464"/>
                  </a:lnTo>
                  <a:lnTo>
                    <a:pt x="1124" y="14737"/>
                  </a:lnTo>
                  <a:lnTo>
                    <a:pt x="0" y="23368"/>
                  </a:lnTo>
                  <a:lnTo>
                    <a:pt x="2313" y="31752"/>
                  </a:lnTo>
                  <a:lnTo>
                    <a:pt x="7480" y="38371"/>
                  </a:lnTo>
                  <a:lnTo>
                    <a:pt x="14751" y="42568"/>
                  </a:lnTo>
                  <a:lnTo>
                    <a:pt x="23380" y="43688"/>
                  </a:lnTo>
                  <a:lnTo>
                    <a:pt x="31763" y="41379"/>
                  </a:lnTo>
                  <a:lnTo>
                    <a:pt x="38379" y="36212"/>
                  </a:lnTo>
                  <a:lnTo>
                    <a:pt x="42575" y="28937"/>
                  </a:lnTo>
                  <a:lnTo>
                    <a:pt x="43700" y="20307"/>
                  </a:lnTo>
                  <a:lnTo>
                    <a:pt x="41394" y="11924"/>
                  </a:lnTo>
                  <a:lnTo>
                    <a:pt x="36231" y="5310"/>
                  </a:lnTo>
                  <a:lnTo>
                    <a:pt x="28961" y="1117"/>
                  </a:lnTo>
                  <a:lnTo>
                    <a:pt x="2033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53" name="Google Shape;3253;p55"/>
            <p:cNvSpPr/>
            <p:nvPr/>
          </p:nvSpPr>
          <p:spPr>
            <a:xfrm>
              <a:off x="3788741" y="4411434"/>
              <a:ext cx="43814" cy="43814"/>
            </a:xfrm>
            <a:custGeom>
              <a:avLst/>
              <a:gdLst/>
              <a:ahLst/>
              <a:cxnLst/>
              <a:rect l="l" t="t" r="r" b="b"/>
              <a:pathLst>
                <a:path w="43814" h="43814" extrusionOk="0">
                  <a:moveTo>
                    <a:pt x="20332" y="0"/>
                  </a:moveTo>
                  <a:lnTo>
                    <a:pt x="11942" y="2301"/>
                  </a:lnTo>
                  <a:lnTo>
                    <a:pt x="5322" y="7464"/>
                  </a:lnTo>
                  <a:lnTo>
                    <a:pt x="1124" y="14737"/>
                  </a:lnTo>
                  <a:lnTo>
                    <a:pt x="0" y="23368"/>
                  </a:lnTo>
                  <a:lnTo>
                    <a:pt x="2313" y="31752"/>
                  </a:lnTo>
                  <a:lnTo>
                    <a:pt x="7480" y="38371"/>
                  </a:lnTo>
                  <a:lnTo>
                    <a:pt x="14751" y="42568"/>
                  </a:lnTo>
                  <a:lnTo>
                    <a:pt x="23380" y="43688"/>
                  </a:lnTo>
                  <a:lnTo>
                    <a:pt x="31763" y="41379"/>
                  </a:lnTo>
                  <a:lnTo>
                    <a:pt x="38379" y="36212"/>
                  </a:lnTo>
                  <a:lnTo>
                    <a:pt x="42575" y="28937"/>
                  </a:lnTo>
                  <a:lnTo>
                    <a:pt x="43700" y="20307"/>
                  </a:lnTo>
                  <a:lnTo>
                    <a:pt x="41394" y="11924"/>
                  </a:lnTo>
                  <a:lnTo>
                    <a:pt x="36231" y="5310"/>
                  </a:lnTo>
                  <a:lnTo>
                    <a:pt x="28961" y="1117"/>
                  </a:lnTo>
                  <a:lnTo>
                    <a:pt x="20332" y="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254" name="Google Shape;3254;p55"/>
          <p:cNvGrpSpPr/>
          <p:nvPr/>
        </p:nvGrpSpPr>
        <p:grpSpPr>
          <a:xfrm>
            <a:off x="4518473" y="19803"/>
            <a:ext cx="3561511" cy="3711561"/>
            <a:chOff x="457200" y="1372514"/>
            <a:chExt cx="3883025" cy="4110711"/>
          </a:xfrm>
        </p:grpSpPr>
        <p:sp>
          <p:nvSpPr>
            <p:cNvPr id="3255" name="Google Shape;3255;p55"/>
            <p:cNvSpPr/>
            <p:nvPr/>
          </p:nvSpPr>
          <p:spPr>
            <a:xfrm>
              <a:off x="460375" y="1374775"/>
              <a:ext cx="3879850" cy="4108450"/>
            </a:xfrm>
            <a:custGeom>
              <a:avLst/>
              <a:gdLst/>
              <a:ahLst/>
              <a:cxnLst/>
              <a:rect l="l" t="t" r="r" b="b"/>
              <a:pathLst>
                <a:path w="3879850" h="4108450" extrusionOk="0">
                  <a:moveTo>
                    <a:pt x="0" y="4108450"/>
                  </a:moveTo>
                  <a:lnTo>
                    <a:pt x="3879850" y="4108450"/>
                  </a:lnTo>
                  <a:lnTo>
                    <a:pt x="3879850" y="0"/>
                  </a:lnTo>
                  <a:lnTo>
                    <a:pt x="0" y="0"/>
                  </a:lnTo>
                  <a:lnTo>
                    <a:pt x="0" y="4108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56" name="Google Shape;3256;p55"/>
            <p:cNvSpPr/>
            <p:nvPr/>
          </p:nvSpPr>
          <p:spPr>
            <a:xfrm>
              <a:off x="457200" y="1372514"/>
              <a:ext cx="706119" cy="137159"/>
            </a:xfrm>
            <a:custGeom>
              <a:avLst/>
              <a:gdLst/>
              <a:ahLst/>
              <a:cxnLst/>
              <a:rect l="l" t="t" r="r" b="b"/>
              <a:pathLst>
                <a:path w="706119" h="137159" extrusionOk="0">
                  <a:moveTo>
                    <a:pt x="705916" y="0"/>
                  </a:moveTo>
                  <a:lnTo>
                    <a:pt x="0" y="0"/>
                  </a:lnTo>
                  <a:lnTo>
                    <a:pt x="0" y="137160"/>
                  </a:lnTo>
                  <a:lnTo>
                    <a:pt x="705916" y="137160"/>
                  </a:lnTo>
                  <a:lnTo>
                    <a:pt x="705916"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57" name="Google Shape;3257;p55"/>
            <p:cNvSpPr/>
            <p:nvPr/>
          </p:nvSpPr>
          <p:spPr>
            <a:xfrm>
              <a:off x="484456" y="1401082"/>
              <a:ext cx="651510" cy="76834"/>
            </a:xfrm>
            <a:custGeom>
              <a:avLst/>
              <a:gdLst/>
              <a:ahLst/>
              <a:cxnLst/>
              <a:rect l="l" t="t" r="r" b="b"/>
              <a:pathLst>
                <a:path w="651510" h="76834" extrusionOk="0">
                  <a:moveTo>
                    <a:pt x="12788" y="4965"/>
                  </a:moveTo>
                  <a:lnTo>
                    <a:pt x="0" y="4965"/>
                  </a:lnTo>
                  <a:lnTo>
                    <a:pt x="0" y="75234"/>
                  </a:lnTo>
                  <a:lnTo>
                    <a:pt x="8851" y="75234"/>
                  </a:lnTo>
                  <a:lnTo>
                    <a:pt x="8851" y="16776"/>
                  </a:lnTo>
                  <a:lnTo>
                    <a:pt x="17218" y="16776"/>
                  </a:lnTo>
                  <a:lnTo>
                    <a:pt x="12788" y="4965"/>
                  </a:lnTo>
                  <a:close/>
                </a:path>
                <a:path w="651510" h="76834" extrusionOk="0">
                  <a:moveTo>
                    <a:pt x="17218" y="16776"/>
                  </a:moveTo>
                  <a:lnTo>
                    <a:pt x="9055" y="16776"/>
                  </a:lnTo>
                  <a:lnTo>
                    <a:pt x="31000" y="75234"/>
                  </a:lnTo>
                  <a:lnTo>
                    <a:pt x="38976" y="75234"/>
                  </a:lnTo>
                  <a:lnTo>
                    <a:pt x="43186" y="64020"/>
                  </a:lnTo>
                  <a:lnTo>
                    <a:pt x="34937" y="64020"/>
                  </a:lnTo>
                  <a:lnTo>
                    <a:pt x="17218" y="16776"/>
                  </a:lnTo>
                  <a:close/>
                </a:path>
                <a:path w="651510" h="76834" extrusionOk="0">
                  <a:moveTo>
                    <a:pt x="69976" y="16776"/>
                  </a:moveTo>
                  <a:lnTo>
                    <a:pt x="61112" y="16776"/>
                  </a:lnTo>
                  <a:lnTo>
                    <a:pt x="61112" y="75234"/>
                  </a:lnTo>
                  <a:lnTo>
                    <a:pt x="69976" y="75234"/>
                  </a:lnTo>
                  <a:lnTo>
                    <a:pt x="69976" y="16776"/>
                  </a:lnTo>
                  <a:close/>
                </a:path>
                <a:path w="651510" h="76834" extrusionOk="0">
                  <a:moveTo>
                    <a:pt x="69976" y="4965"/>
                  </a:moveTo>
                  <a:lnTo>
                    <a:pt x="57175" y="4965"/>
                  </a:lnTo>
                  <a:lnTo>
                    <a:pt x="34937" y="64020"/>
                  </a:lnTo>
                  <a:lnTo>
                    <a:pt x="43186" y="64020"/>
                  </a:lnTo>
                  <a:lnTo>
                    <a:pt x="60921" y="16776"/>
                  </a:lnTo>
                  <a:lnTo>
                    <a:pt x="69976" y="16776"/>
                  </a:lnTo>
                  <a:lnTo>
                    <a:pt x="69976" y="4965"/>
                  </a:lnTo>
                  <a:close/>
                </a:path>
                <a:path w="651510" h="76834" extrusionOk="0">
                  <a:moveTo>
                    <a:pt x="109829" y="23177"/>
                  </a:moveTo>
                  <a:lnTo>
                    <a:pt x="101828" y="23177"/>
                  </a:lnTo>
                  <a:lnTo>
                    <a:pt x="98628" y="23825"/>
                  </a:lnTo>
                  <a:lnTo>
                    <a:pt x="81521" y="53517"/>
                  </a:lnTo>
                  <a:lnTo>
                    <a:pt x="82021" y="56654"/>
                  </a:lnTo>
                  <a:lnTo>
                    <a:pt x="101726" y="76327"/>
                  </a:lnTo>
                  <a:lnTo>
                    <a:pt x="111569" y="76327"/>
                  </a:lnTo>
                  <a:lnTo>
                    <a:pt x="116357" y="74879"/>
                  </a:lnTo>
                  <a:lnTo>
                    <a:pt x="123977" y="69100"/>
                  </a:lnTo>
                  <a:lnTo>
                    <a:pt x="103673" y="69100"/>
                  </a:lnTo>
                  <a:lnTo>
                    <a:pt x="100939" y="68580"/>
                  </a:lnTo>
                  <a:lnTo>
                    <a:pt x="90182" y="54533"/>
                  </a:lnTo>
                  <a:lnTo>
                    <a:pt x="90246" y="52311"/>
                  </a:lnTo>
                  <a:lnTo>
                    <a:pt x="128333" y="52311"/>
                  </a:lnTo>
                  <a:lnTo>
                    <a:pt x="128473" y="49225"/>
                  </a:lnTo>
                  <a:lnTo>
                    <a:pt x="128193" y="45974"/>
                  </a:lnTo>
                  <a:lnTo>
                    <a:pt x="127979" y="44919"/>
                  </a:lnTo>
                  <a:lnTo>
                    <a:pt x="90246" y="44919"/>
                  </a:lnTo>
                  <a:lnTo>
                    <a:pt x="90373" y="42951"/>
                  </a:lnTo>
                  <a:lnTo>
                    <a:pt x="102654" y="30556"/>
                  </a:lnTo>
                  <a:lnTo>
                    <a:pt x="122164" y="30556"/>
                  </a:lnTo>
                  <a:lnTo>
                    <a:pt x="121958" y="30226"/>
                  </a:lnTo>
                  <a:lnTo>
                    <a:pt x="119557" y="27851"/>
                  </a:lnTo>
                  <a:lnTo>
                    <a:pt x="113588" y="24104"/>
                  </a:lnTo>
                  <a:lnTo>
                    <a:pt x="109829" y="23177"/>
                  </a:lnTo>
                  <a:close/>
                </a:path>
                <a:path w="651510" h="76834" extrusionOk="0">
                  <a:moveTo>
                    <a:pt x="127546" y="59093"/>
                  </a:moveTo>
                  <a:lnTo>
                    <a:pt x="119278" y="59093"/>
                  </a:lnTo>
                  <a:lnTo>
                    <a:pt x="118554" y="62445"/>
                  </a:lnTo>
                  <a:lnTo>
                    <a:pt x="117068" y="64935"/>
                  </a:lnTo>
                  <a:lnTo>
                    <a:pt x="112547" y="68224"/>
                  </a:lnTo>
                  <a:lnTo>
                    <a:pt x="109411" y="69100"/>
                  </a:lnTo>
                  <a:lnTo>
                    <a:pt x="123977" y="69100"/>
                  </a:lnTo>
                  <a:lnTo>
                    <a:pt x="126355" y="64935"/>
                  </a:lnTo>
                  <a:lnTo>
                    <a:pt x="126652" y="63665"/>
                  </a:lnTo>
                  <a:lnTo>
                    <a:pt x="127546" y="59093"/>
                  </a:lnTo>
                  <a:close/>
                </a:path>
                <a:path w="651510" h="76834" extrusionOk="0">
                  <a:moveTo>
                    <a:pt x="122164" y="30556"/>
                  </a:moveTo>
                  <a:lnTo>
                    <a:pt x="106908" y="30556"/>
                  </a:lnTo>
                  <a:lnTo>
                    <a:pt x="108838" y="30937"/>
                  </a:lnTo>
                  <a:lnTo>
                    <a:pt x="112306" y="32448"/>
                  </a:lnTo>
                  <a:lnTo>
                    <a:pt x="119481" y="44919"/>
                  </a:lnTo>
                  <a:lnTo>
                    <a:pt x="127979" y="44919"/>
                  </a:lnTo>
                  <a:lnTo>
                    <a:pt x="126843" y="39319"/>
                  </a:lnTo>
                  <a:lnTo>
                    <a:pt x="126809" y="39154"/>
                  </a:lnTo>
                  <a:lnTo>
                    <a:pt x="125605" y="36106"/>
                  </a:lnTo>
                  <a:lnTo>
                    <a:pt x="125438" y="35801"/>
                  </a:lnTo>
                  <a:lnTo>
                    <a:pt x="122164" y="30556"/>
                  </a:lnTo>
                  <a:close/>
                </a:path>
                <a:path w="651510" h="76834" extrusionOk="0">
                  <a:moveTo>
                    <a:pt x="161150" y="23177"/>
                  </a:moveTo>
                  <a:lnTo>
                    <a:pt x="154254" y="23177"/>
                  </a:lnTo>
                  <a:lnTo>
                    <a:pt x="150748" y="23876"/>
                  </a:lnTo>
                  <a:lnTo>
                    <a:pt x="134362" y="55092"/>
                  </a:lnTo>
                  <a:lnTo>
                    <a:pt x="134746" y="57734"/>
                  </a:lnTo>
                  <a:lnTo>
                    <a:pt x="154190" y="76327"/>
                  </a:lnTo>
                  <a:lnTo>
                    <a:pt x="164553" y="76327"/>
                  </a:lnTo>
                  <a:lnTo>
                    <a:pt x="169697" y="74612"/>
                  </a:lnTo>
                  <a:lnTo>
                    <a:pt x="175864" y="69037"/>
                  </a:lnTo>
                  <a:lnTo>
                    <a:pt x="155333" y="69037"/>
                  </a:lnTo>
                  <a:lnTo>
                    <a:pt x="153073" y="68516"/>
                  </a:lnTo>
                  <a:lnTo>
                    <a:pt x="143103" y="52793"/>
                  </a:lnTo>
                  <a:lnTo>
                    <a:pt x="143103" y="47879"/>
                  </a:lnTo>
                  <a:lnTo>
                    <a:pt x="155413" y="30670"/>
                  </a:lnTo>
                  <a:lnTo>
                    <a:pt x="176593" y="30670"/>
                  </a:lnTo>
                  <a:lnTo>
                    <a:pt x="175005" y="28854"/>
                  </a:lnTo>
                  <a:lnTo>
                    <a:pt x="171132" y="25958"/>
                  </a:lnTo>
                  <a:lnTo>
                    <a:pt x="168909" y="24892"/>
                  </a:lnTo>
                  <a:lnTo>
                    <a:pt x="163855" y="23520"/>
                  </a:lnTo>
                  <a:lnTo>
                    <a:pt x="161150" y="23177"/>
                  </a:lnTo>
                  <a:close/>
                </a:path>
                <a:path w="651510" h="76834" extrusionOk="0">
                  <a:moveTo>
                    <a:pt x="180505" y="56642"/>
                  </a:moveTo>
                  <a:lnTo>
                    <a:pt x="171945" y="56642"/>
                  </a:lnTo>
                  <a:lnTo>
                    <a:pt x="171411" y="60579"/>
                  </a:lnTo>
                  <a:lnTo>
                    <a:pt x="169989" y="63627"/>
                  </a:lnTo>
                  <a:lnTo>
                    <a:pt x="165328" y="67957"/>
                  </a:lnTo>
                  <a:lnTo>
                    <a:pt x="162102" y="69037"/>
                  </a:lnTo>
                  <a:lnTo>
                    <a:pt x="175864" y="69037"/>
                  </a:lnTo>
                  <a:lnTo>
                    <a:pt x="177241" y="67792"/>
                  </a:lnTo>
                  <a:lnTo>
                    <a:pt x="179577" y="62941"/>
                  </a:lnTo>
                  <a:lnTo>
                    <a:pt x="180505" y="56642"/>
                  </a:lnTo>
                  <a:close/>
                </a:path>
                <a:path w="651510" h="76834" extrusionOk="0">
                  <a:moveTo>
                    <a:pt x="176593" y="30670"/>
                  </a:moveTo>
                  <a:lnTo>
                    <a:pt x="162858" y="30670"/>
                  </a:lnTo>
                  <a:lnTo>
                    <a:pt x="165315" y="31445"/>
                  </a:lnTo>
                  <a:lnTo>
                    <a:pt x="169312" y="34823"/>
                  </a:lnTo>
                  <a:lnTo>
                    <a:pt x="169549" y="35064"/>
                  </a:lnTo>
                  <a:lnTo>
                    <a:pt x="170891" y="37477"/>
                  </a:lnTo>
                  <a:lnTo>
                    <a:pt x="171551" y="40690"/>
                  </a:lnTo>
                  <a:lnTo>
                    <a:pt x="180212" y="40690"/>
                  </a:lnTo>
                  <a:lnTo>
                    <a:pt x="179971" y="38493"/>
                  </a:lnTo>
                  <a:lnTo>
                    <a:pt x="179882" y="37680"/>
                  </a:lnTo>
                  <a:lnTo>
                    <a:pt x="179095" y="35064"/>
                  </a:lnTo>
                  <a:lnTo>
                    <a:pt x="176593" y="30670"/>
                  </a:lnTo>
                  <a:close/>
                </a:path>
                <a:path w="651510" h="76834" extrusionOk="0">
                  <a:moveTo>
                    <a:pt x="198221" y="4965"/>
                  </a:moveTo>
                  <a:lnTo>
                    <a:pt x="189852" y="4965"/>
                  </a:lnTo>
                  <a:lnTo>
                    <a:pt x="189852" y="75234"/>
                  </a:lnTo>
                  <a:lnTo>
                    <a:pt x="198221" y="75234"/>
                  </a:lnTo>
                  <a:lnTo>
                    <a:pt x="198221" y="44208"/>
                  </a:lnTo>
                  <a:lnTo>
                    <a:pt x="198526" y="42087"/>
                  </a:lnTo>
                  <a:lnTo>
                    <a:pt x="206393" y="31838"/>
                  </a:lnTo>
                  <a:lnTo>
                    <a:pt x="198221" y="31838"/>
                  </a:lnTo>
                  <a:lnTo>
                    <a:pt x="198221" y="4965"/>
                  </a:lnTo>
                  <a:close/>
                </a:path>
                <a:path w="651510" h="76834" extrusionOk="0">
                  <a:moveTo>
                    <a:pt x="229874" y="30556"/>
                  </a:moveTo>
                  <a:lnTo>
                    <a:pt x="216496" y="30556"/>
                  </a:lnTo>
                  <a:lnTo>
                    <a:pt x="219011" y="31470"/>
                  </a:lnTo>
                  <a:lnTo>
                    <a:pt x="222694" y="35153"/>
                  </a:lnTo>
                  <a:lnTo>
                    <a:pt x="223608" y="37642"/>
                  </a:lnTo>
                  <a:lnTo>
                    <a:pt x="223608" y="75234"/>
                  </a:lnTo>
                  <a:lnTo>
                    <a:pt x="231978" y="75234"/>
                  </a:lnTo>
                  <a:lnTo>
                    <a:pt x="231888" y="38214"/>
                  </a:lnTo>
                  <a:lnTo>
                    <a:pt x="231825" y="37642"/>
                  </a:lnTo>
                  <a:lnTo>
                    <a:pt x="231700" y="36525"/>
                  </a:lnTo>
                  <a:lnTo>
                    <a:pt x="230581" y="31978"/>
                  </a:lnTo>
                  <a:lnTo>
                    <a:pt x="229874" y="30556"/>
                  </a:lnTo>
                  <a:close/>
                </a:path>
                <a:path w="651510" h="76834" extrusionOk="0">
                  <a:moveTo>
                    <a:pt x="217804" y="23177"/>
                  </a:moveTo>
                  <a:lnTo>
                    <a:pt x="212953" y="23177"/>
                  </a:lnTo>
                  <a:lnTo>
                    <a:pt x="211391" y="23342"/>
                  </a:lnTo>
                  <a:lnTo>
                    <a:pt x="198412" y="31838"/>
                  </a:lnTo>
                  <a:lnTo>
                    <a:pt x="206393" y="31838"/>
                  </a:lnTo>
                  <a:lnTo>
                    <a:pt x="208508" y="30949"/>
                  </a:lnTo>
                  <a:lnTo>
                    <a:pt x="210718" y="30556"/>
                  </a:lnTo>
                  <a:lnTo>
                    <a:pt x="229874" y="30556"/>
                  </a:lnTo>
                  <a:lnTo>
                    <a:pt x="229729" y="30264"/>
                  </a:lnTo>
                  <a:lnTo>
                    <a:pt x="229615" y="30035"/>
                  </a:lnTo>
                  <a:lnTo>
                    <a:pt x="226881" y="26771"/>
                  </a:lnTo>
                  <a:lnTo>
                    <a:pt x="225056" y="25476"/>
                  </a:lnTo>
                  <a:lnTo>
                    <a:pt x="220586" y="23634"/>
                  </a:lnTo>
                  <a:lnTo>
                    <a:pt x="217804" y="23177"/>
                  </a:lnTo>
                  <a:close/>
                </a:path>
                <a:path w="651510" h="76834" extrusionOk="0">
                  <a:moveTo>
                    <a:pt x="283187" y="30657"/>
                  </a:moveTo>
                  <a:lnTo>
                    <a:pt x="267487" y="30657"/>
                  </a:lnTo>
                  <a:lnTo>
                    <a:pt x="270179" y="31051"/>
                  </a:lnTo>
                  <a:lnTo>
                    <a:pt x="271398" y="31445"/>
                  </a:lnTo>
                  <a:lnTo>
                    <a:pt x="276174" y="40589"/>
                  </a:lnTo>
                  <a:lnTo>
                    <a:pt x="275704" y="41795"/>
                  </a:lnTo>
                  <a:lnTo>
                    <a:pt x="263524" y="45694"/>
                  </a:lnTo>
                  <a:lnTo>
                    <a:pt x="261340" y="46037"/>
                  </a:lnTo>
                  <a:lnTo>
                    <a:pt x="259041" y="46494"/>
                  </a:lnTo>
                  <a:lnTo>
                    <a:pt x="256882" y="46888"/>
                  </a:lnTo>
                  <a:lnTo>
                    <a:pt x="254761" y="47383"/>
                  </a:lnTo>
                  <a:lnTo>
                    <a:pt x="241820" y="64706"/>
                  </a:lnTo>
                  <a:lnTo>
                    <a:pt x="242265" y="66890"/>
                  </a:lnTo>
                  <a:lnTo>
                    <a:pt x="256349" y="76327"/>
                  </a:lnTo>
                  <a:lnTo>
                    <a:pt x="262191" y="76327"/>
                  </a:lnTo>
                  <a:lnTo>
                    <a:pt x="265493" y="75717"/>
                  </a:lnTo>
                  <a:lnTo>
                    <a:pt x="271589" y="73291"/>
                  </a:lnTo>
                  <a:lnTo>
                    <a:pt x="274269" y="71297"/>
                  </a:lnTo>
                  <a:lnTo>
                    <a:pt x="276163" y="69037"/>
                  </a:lnTo>
                  <a:lnTo>
                    <a:pt x="258630" y="69037"/>
                  </a:lnTo>
                  <a:lnTo>
                    <a:pt x="255612" y="68389"/>
                  </a:lnTo>
                  <a:lnTo>
                    <a:pt x="250672" y="62941"/>
                  </a:lnTo>
                  <a:lnTo>
                    <a:pt x="250731" y="59258"/>
                  </a:lnTo>
                  <a:lnTo>
                    <a:pt x="251155" y="57810"/>
                  </a:lnTo>
                  <a:lnTo>
                    <a:pt x="253060" y="55372"/>
                  </a:lnTo>
                  <a:lnTo>
                    <a:pt x="254292" y="54444"/>
                  </a:lnTo>
                  <a:lnTo>
                    <a:pt x="257070" y="53225"/>
                  </a:lnTo>
                  <a:lnTo>
                    <a:pt x="256931" y="53225"/>
                  </a:lnTo>
                  <a:lnTo>
                    <a:pt x="259016" y="52654"/>
                  </a:lnTo>
                  <a:lnTo>
                    <a:pt x="262813" y="52057"/>
                  </a:lnTo>
                  <a:lnTo>
                    <a:pt x="264706" y="51803"/>
                  </a:lnTo>
                  <a:lnTo>
                    <a:pt x="268439" y="51346"/>
                  </a:lnTo>
                  <a:lnTo>
                    <a:pt x="270230" y="51041"/>
                  </a:lnTo>
                  <a:lnTo>
                    <a:pt x="273646" y="50330"/>
                  </a:lnTo>
                  <a:lnTo>
                    <a:pt x="275018" y="49745"/>
                  </a:lnTo>
                  <a:lnTo>
                    <a:pt x="276072" y="48958"/>
                  </a:lnTo>
                  <a:lnTo>
                    <a:pt x="284493" y="48958"/>
                  </a:lnTo>
                  <a:lnTo>
                    <a:pt x="284376" y="33921"/>
                  </a:lnTo>
                  <a:lnTo>
                    <a:pt x="283883" y="31800"/>
                  </a:lnTo>
                  <a:lnTo>
                    <a:pt x="283187" y="30657"/>
                  </a:lnTo>
                  <a:close/>
                </a:path>
                <a:path w="651510" h="76834" extrusionOk="0">
                  <a:moveTo>
                    <a:pt x="285164" y="68668"/>
                  </a:moveTo>
                  <a:lnTo>
                    <a:pt x="276567" y="68668"/>
                  </a:lnTo>
                  <a:lnTo>
                    <a:pt x="276567" y="71297"/>
                  </a:lnTo>
                  <a:lnTo>
                    <a:pt x="277202" y="73291"/>
                  </a:lnTo>
                  <a:lnTo>
                    <a:pt x="279768" y="75717"/>
                  </a:lnTo>
                  <a:lnTo>
                    <a:pt x="281482" y="76327"/>
                  </a:lnTo>
                  <a:lnTo>
                    <a:pt x="286207" y="76327"/>
                  </a:lnTo>
                  <a:lnTo>
                    <a:pt x="288213" y="75895"/>
                  </a:lnTo>
                  <a:lnTo>
                    <a:pt x="289563" y="75095"/>
                  </a:lnTo>
                  <a:lnTo>
                    <a:pt x="289648" y="69037"/>
                  </a:lnTo>
                  <a:lnTo>
                    <a:pt x="285788" y="69037"/>
                  </a:lnTo>
                  <a:lnTo>
                    <a:pt x="285164" y="68668"/>
                  </a:lnTo>
                  <a:close/>
                </a:path>
                <a:path w="651510" h="76834" extrusionOk="0">
                  <a:moveTo>
                    <a:pt x="284493" y="48958"/>
                  </a:moveTo>
                  <a:lnTo>
                    <a:pt x="276072" y="48958"/>
                  </a:lnTo>
                  <a:lnTo>
                    <a:pt x="276072" y="58699"/>
                  </a:lnTo>
                  <a:lnTo>
                    <a:pt x="275944" y="59258"/>
                  </a:lnTo>
                  <a:lnTo>
                    <a:pt x="275897" y="59461"/>
                  </a:lnTo>
                  <a:lnTo>
                    <a:pt x="275780" y="59969"/>
                  </a:lnTo>
                  <a:lnTo>
                    <a:pt x="274599" y="62661"/>
                  </a:lnTo>
                  <a:lnTo>
                    <a:pt x="263270" y="69037"/>
                  </a:lnTo>
                  <a:lnTo>
                    <a:pt x="276163" y="69037"/>
                  </a:lnTo>
                  <a:lnTo>
                    <a:pt x="276472" y="68668"/>
                  </a:lnTo>
                  <a:lnTo>
                    <a:pt x="285035" y="68668"/>
                  </a:lnTo>
                  <a:lnTo>
                    <a:pt x="284660" y="67157"/>
                  </a:lnTo>
                  <a:lnTo>
                    <a:pt x="284541" y="62661"/>
                  </a:lnTo>
                  <a:lnTo>
                    <a:pt x="284493" y="48958"/>
                  </a:lnTo>
                  <a:close/>
                </a:path>
                <a:path w="651510" h="76834" extrusionOk="0">
                  <a:moveTo>
                    <a:pt x="289648" y="68668"/>
                  </a:moveTo>
                  <a:lnTo>
                    <a:pt x="289296" y="68668"/>
                  </a:lnTo>
                  <a:lnTo>
                    <a:pt x="288162" y="69037"/>
                  </a:lnTo>
                  <a:lnTo>
                    <a:pt x="289648" y="69037"/>
                  </a:lnTo>
                  <a:lnTo>
                    <a:pt x="289648" y="68668"/>
                  </a:lnTo>
                  <a:close/>
                </a:path>
                <a:path w="651510" h="76834" extrusionOk="0">
                  <a:moveTo>
                    <a:pt x="267639" y="23177"/>
                  </a:moveTo>
                  <a:lnTo>
                    <a:pt x="262521" y="23177"/>
                  </a:lnTo>
                  <a:lnTo>
                    <a:pt x="259829" y="23469"/>
                  </a:lnTo>
                  <a:lnTo>
                    <a:pt x="243910" y="37185"/>
                  </a:lnTo>
                  <a:lnTo>
                    <a:pt x="243789" y="40195"/>
                  </a:lnTo>
                  <a:lnTo>
                    <a:pt x="252158" y="40195"/>
                  </a:lnTo>
                  <a:lnTo>
                    <a:pt x="252312" y="37185"/>
                  </a:lnTo>
                  <a:lnTo>
                    <a:pt x="252348" y="36461"/>
                  </a:lnTo>
                  <a:lnTo>
                    <a:pt x="253631" y="33921"/>
                  </a:lnTo>
                  <a:lnTo>
                    <a:pt x="258356" y="31229"/>
                  </a:lnTo>
                  <a:lnTo>
                    <a:pt x="260857" y="30657"/>
                  </a:lnTo>
                  <a:lnTo>
                    <a:pt x="283187" y="30657"/>
                  </a:lnTo>
                  <a:lnTo>
                    <a:pt x="281756" y="28308"/>
                  </a:lnTo>
                  <a:lnTo>
                    <a:pt x="269925" y="23342"/>
                  </a:lnTo>
                  <a:lnTo>
                    <a:pt x="267639" y="23177"/>
                  </a:lnTo>
                  <a:close/>
                </a:path>
                <a:path w="651510" h="76834" extrusionOk="0">
                  <a:moveTo>
                    <a:pt x="305308" y="24358"/>
                  </a:moveTo>
                  <a:lnTo>
                    <a:pt x="297434" y="24358"/>
                  </a:lnTo>
                  <a:lnTo>
                    <a:pt x="297434" y="75234"/>
                  </a:lnTo>
                  <a:lnTo>
                    <a:pt x="305790" y="75234"/>
                  </a:lnTo>
                  <a:lnTo>
                    <a:pt x="305790" y="44208"/>
                  </a:lnTo>
                  <a:lnTo>
                    <a:pt x="306108" y="42087"/>
                  </a:lnTo>
                  <a:lnTo>
                    <a:pt x="307352" y="38214"/>
                  </a:lnTo>
                  <a:lnTo>
                    <a:pt x="308292" y="36525"/>
                  </a:lnTo>
                  <a:lnTo>
                    <a:pt x="310781" y="33642"/>
                  </a:lnTo>
                  <a:lnTo>
                    <a:pt x="312343" y="32524"/>
                  </a:lnTo>
                  <a:lnTo>
                    <a:pt x="305308" y="32524"/>
                  </a:lnTo>
                  <a:lnTo>
                    <a:pt x="305308" y="24358"/>
                  </a:lnTo>
                  <a:close/>
                </a:path>
                <a:path w="651510" h="76834" extrusionOk="0">
                  <a:moveTo>
                    <a:pt x="337456" y="30556"/>
                  </a:moveTo>
                  <a:lnTo>
                    <a:pt x="324065" y="30556"/>
                  </a:lnTo>
                  <a:lnTo>
                    <a:pt x="326593" y="31470"/>
                  </a:lnTo>
                  <a:lnTo>
                    <a:pt x="330263" y="35153"/>
                  </a:lnTo>
                  <a:lnTo>
                    <a:pt x="331190" y="37642"/>
                  </a:lnTo>
                  <a:lnTo>
                    <a:pt x="331190" y="75234"/>
                  </a:lnTo>
                  <a:lnTo>
                    <a:pt x="339559" y="75234"/>
                  </a:lnTo>
                  <a:lnTo>
                    <a:pt x="339470" y="38214"/>
                  </a:lnTo>
                  <a:lnTo>
                    <a:pt x="339406" y="37642"/>
                  </a:lnTo>
                  <a:lnTo>
                    <a:pt x="339281" y="36525"/>
                  </a:lnTo>
                  <a:lnTo>
                    <a:pt x="338162" y="31978"/>
                  </a:lnTo>
                  <a:lnTo>
                    <a:pt x="337456" y="30556"/>
                  </a:lnTo>
                  <a:close/>
                </a:path>
                <a:path w="651510" h="76834" extrusionOk="0">
                  <a:moveTo>
                    <a:pt x="325386" y="23177"/>
                  </a:moveTo>
                  <a:lnTo>
                    <a:pt x="314490" y="23177"/>
                  </a:lnTo>
                  <a:lnTo>
                    <a:pt x="308978" y="26263"/>
                  </a:lnTo>
                  <a:lnTo>
                    <a:pt x="305441" y="32524"/>
                  </a:lnTo>
                  <a:lnTo>
                    <a:pt x="312343" y="32524"/>
                  </a:lnTo>
                  <a:lnTo>
                    <a:pt x="316077" y="30949"/>
                  </a:lnTo>
                  <a:lnTo>
                    <a:pt x="318300" y="30556"/>
                  </a:lnTo>
                  <a:lnTo>
                    <a:pt x="337456" y="30556"/>
                  </a:lnTo>
                  <a:lnTo>
                    <a:pt x="337197" y="30035"/>
                  </a:lnTo>
                  <a:lnTo>
                    <a:pt x="334441" y="26746"/>
                  </a:lnTo>
                  <a:lnTo>
                    <a:pt x="332625" y="25476"/>
                  </a:lnTo>
                  <a:lnTo>
                    <a:pt x="328167" y="23634"/>
                  </a:lnTo>
                  <a:lnTo>
                    <a:pt x="325386" y="23177"/>
                  </a:lnTo>
                  <a:close/>
                </a:path>
                <a:path w="651510" h="76834" extrusionOk="0">
                  <a:moveTo>
                    <a:pt x="361010" y="4965"/>
                  </a:moveTo>
                  <a:lnTo>
                    <a:pt x="352640" y="4965"/>
                  </a:lnTo>
                  <a:lnTo>
                    <a:pt x="352640" y="15201"/>
                  </a:lnTo>
                  <a:lnTo>
                    <a:pt x="361010" y="15201"/>
                  </a:lnTo>
                  <a:lnTo>
                    <a:pt x="361010" y="4965"/>
                  </a:lnTo>
                  <a:close/>
                </a:path>
                <a:path w="651510" h="76834" extrusionOk="0">
                  <a:moveTo>
                    <a:pt x="361010" y="24345"/>
                  </a:moveTo>
                  <a:lnTo>
                    <a:pt x="352640" y="24345"/>
                  </a:lnTo>
                  <a:lnTo>
                    <a:pt x="352640" y="75234"/>
                  </a:lnTo>
                  <a:lnTo>
                    <a:pt x="361010" y="75234"/>
                  </a:lnTo>
                  <a:lnTo>
                    <a:pt x="361010" y="24345"/>
                  </a:lnTo>
                  <a:close/>
                </a:path>
                <a:path w="651510" h="76834" extrusionOk="0">
                  <a:moveTo>
                    <a:pt x="409206" y="3289"/>
                  </a:moveTo>
                  <a:lnTo>
                    <a:pt x="399821" y="3289"/>
                  </a:lnTo>
                  <a:lnTo>
                    <a:pt x="394944" y="4330"/>
                  </a:lnTo>
                  <a:lnTo>
                    <a:pt x="371932" y="36360"/>
                  </a:lnTo>
                  <a:lnTo>
                    <a:pt x="371936" y="46101"/>
                  </a:lnTo>
                  <a:lnTo>
                    <a:pt x="400151" y="76809"/>
                  </a:lnTo>
                  <a:lnTo>
                    <a:pt x="409536" y="76809"/>
                  </a:lnTo>
                  <a:lnTo>
                    <a:pt x="413638" y="76009"/>
                  </a:lnTo>
                  <a:lnTo>
                    <a:pt x="421767" y="72796"/>
                  </a:lnTo>
                  <a:lnTo>
                    <a:pt x="425183" y="70154"/>
                  </a:lnTo>
                  <a:lnTo>
                    <a:pt x="426022" y="69037"/>
                  </a:lnTo>
                  <a:lnTo>
                    <a:pt x="401459" y="69037"/>
                  </a:lnTo>
                  <a:lnTo>
                    <a:pt x="398005" y="68275"/>
                  </a:lnTo>
                  <a:lnTo>
                    <a:pt x="381279" y="44665"/>
                  </a:lnTo>
                  <a:lnTo>
                    <a:pt x="381393" y="36360"/>
                  </a:lnTo>
                  <a:lnTo>
                    <a:pt x="400856" y="11226"/>
                  </a:lnTo>
                  <a:lnTo>
                    <a:pt x="428370" y="11226"/>
                  </a:lnTo>
                  <a:lnTo>
                    <a:pt x="427888" y="10706"/>
                  </a:lnTo>
                  <a:lnTo>
                    <a:pt x="422579" y="6896"/>
                  </a:lnTo>
                  <a:lnTo>
                    <a:pt x="419557" y="5511"/>
                  </a:lnTo>
                  <a:lnTo>
                    <a:pt x="412800" y="3733"/>
                  </a:lnTo>
                  <a:lnTo>
                    <a:pt x="409206" y="3289"/>
                  </a:lnTo>
                  <a:close/>
                </a:path>
                <a:path w="651510" h="76834" extrusionOk="0">
                  <a:moveTo>
                    <a:pt x="436308" y="66484"/>
                  </a:moveTo>
                  <a:lnTo>
                    <a:pt x="427939" y="66484"/>
                  </a:lnTo>
                  <a:lnTo>
                    <a:pt x="430403" y="75234"/>
                  </a:lnTo>
                  <a:lnTo>
                    <a:pt x="436308" y="75234"/>
                  </a:lnTo>
                  <a:lnTo>
                    <a:pt x="436308" y="66484"/>
                  </a:lnTo>
                  <a:close/>
                </a:path>
                <a:path w="651510" h="76834" extrusionOk="0">
                  <a:moveTo>
                    <a:pt x="436308" y="38227"/>
                  </a:moveTo>
                  <a:lnTo>
                    <a:pt x="405498" y="38227"/>
                  </a:lnTo>
                  <a:lnTo>
                    <a:pt x="405498" y="46101"/>
                  </a:lnTo>
                  <a:lnTo>
                    <a:pt x="427939" y="46101"/>
                  </a:lnTo>
                  <a:lnTo>
                    <a:pt x="428066" y="49326"/>
                  </a:lnTo>
                  <a:lnTo>
                    <a:pt x="409079" y="69037"/>
                  </a:lnTo>
                  <a:lnTo>
                    <a:pt x="426022" y="69037"/>
                  </a:lnTo>
                  <a:lnTo>
                    <a:pt x="427939" y="66484"/>
                  </a:lnTo>
                  <a:lnTo>
                    <a:pt x="436308" y="66484"/>
                  </a:lnTo>
                  <a:lnTo>
                    <a:pt x="436308" y="38227"/>
                  </a:lnTo>
                  <a:close/>
                </a:path>
                <a:path w="651510" h="76834" extrusionOk="0">
                  <a:moveTo>
                    <a:pt x="428370" y="11226"/>
                  </a:moveTo>
                  <a:lnTo>
                    <a:pt x="408520" y="11226"/>
                  </a:lnTo>
                  <a:lnTo>
                    <a:pt x="410502" y="11480"/>
                  </a:lnTo>
                  <a:lnTo>
                    <a:pt x="415163" y="12725"/>
                  </a:lnTo>
                  <a:lnTo>
                    <a:pt x="426262" y="26619"/>
                  </a:lnTo>
                  <a:lnTo>
                    <a:pt x="435609" y="26619"/>
                  </a:lnTo>
                  <a:lnTo>
                    <a:pt x="435188" y="23926"/>
                  </a:lnTo>
                  <a:lnTo>
                    <a:pt x="435083" y="23253"/>
                  </a:lnTo>
                  <a:lnTo>
                    <a:pt x="434962" y="22479"/>
                  </a:lnTo>
                  <a:lnTo>
                    <a:pt x="433730" y="18961"/>
                  </a:lnTo>
                  <a:lnTo>
                    <a:pt x="430123" y="13119"/>
                  </a:lnTo>
                  <a:lnTo>
                    <a:pt x="428370" y="11226"/>
                  </a:lnTo>
                  <a:close/>
                </a:path>
                <a:path w="651510" h="76834" extrusionOk="0">
                  <a:moveTo>
                    <a:pt x="456285" y="24358"/>
                  </a:moveTo>
                  <a:lnTo>
                    <a:pt x="448411" y="24358"/>
                  </a:lnTo>
                  <a:lnTo>
                    <a:pt x="448411" y="75234"/>
                  </a:lnTo>
                  <a:lnTo>
                    <a:pt x="456780" y="75234"/>
                  </a:lnTo>
                  <a:lnTo>
                    <a:pt x="456780" y="49326"/>
                  </a:lnTo>
                  <a:lnTo>
                    <a:pt x="457098" y="46418"/>
                  </a:lnTo>
                  <a:lnTo>
                    <a:pt x="458419" y="41363"/>
                  </a:lnTo>
                  <a:lnTo>
                    <a:pt x="459460" y="39217"/>
                  </a:lnTo>
                  <a:lnTo>
                    <a:pt x="462356" y="35674"/>
                  </a:lnTo>
                  <a:lnTo>
                    <a:pt x="463200" y="35077"/>
                  </a:lnTo>
                  <a:lnTo>
                    <a:pt x="456285" y="35077"/>
                  </a:lnTo>
                  <a:lnTo>
                    <a:pt x="456285" y="24358"/>
                  </a:lnTo>
                  <a:close/>
                </a:path>
                <a:path w="651510" h="76834" extrusionOk="0">
                  <a:moveTo>
                    <a:pt x="470649" y="23037"/>
                  </a:moveTo>
                  <a:lnTo>
                    <a:pt x="466915" y="23964"/>
                  </a:lnTo>
                  <a:lnTo>
                    <a:pt x="461009" y="27901"/>
                  </a:lnTo>
                  <a:lnTo>
                    <a:pt x="458508" y="30949"/>
                  </a:lnTo>
                  <a:lnTo>
                    <a:pt x="456476" y="35077"/>
                  </a:lnTo>
                  <a:lnTo>
                    <a:pt x="463200" y="35077"/>
                  </a:lnTo>
                  <a:lnTo>
                    <a:pt x="464261" y="34328"/>
                  </a:lnTo>
                  <a:lnTo>
                    <a:pt x="468985" y="32486"/>
                  </a:lnTo>
                  <a:lnTo>
                    <a:pt x="471830" y="32029"/>
                  </a:lnTo>
                  <a:lnTo>
                    <a:pt x="475183" y="32029"/>
                  </a:lnTo>
                  <a:lnTo>
                    <a:pt x="475183" y="23177"/>
                  </a:lnTo>
                  <a:lnTo>
                    <a:pt x="470649" y="23037"/>
                  </a:lnTo>
                  <a:close/>
                </a:path>
                <a:path w="651510" h="76834" extrusionOk="0">
                  <a:moveTo>
                    <a:pt x="520092" y="30657"/>
                  </a:moveTo>
                  <a:lnTo>
                    <a:pt x="504393" y="30657"/>
                  </a:lnTo>
                  <a:lnTo>
                    <a:pt x="507085" y="31051"/>
                  </a:lnTo>
                  <a:lnTo>
                    <a:pt x="508304" y="31445"/>
                  </a:lnTo>
                  <a:lnTo>
                    <a:pt x="513080" y="40589"/>
                  </a:lnTo>
                  <a:lnTo>
                    <a:pt x="512610" y="41795"/>
                  </a:lnTo>
                  <a:lnTo>
                    <a:pt x="500430" y="45694"/>
                  </a:lnTo>
                  <a:lnTo>
                    <a:pt x="498246" y="46037"/>
                  </a:lnTo>
                  <a:lnTo>
                    <a:pt x="495947" y="46494"/>
                  </a:lnTo>
                  <a:lnTo>
                    <a:pt x="493788" y="46888"/>
                  </a:lnTo>
                  <a:lnTo>
                    <a:pt x="491667" y="47383"/>
                  </a:lnTo>
                  <a:lnTo>
                    <a:pt x="478726" y="64706"/>
                  </a:lnTo>
                  <a:lnTo>
                    <a:pt x="479170" y="66890"/>
                  </a:lnTo>
                  <a:lnTo>
                    <a:pt x="493255" y="76327"/>
                  </a:lnTo>
                  <a:lnTo>
                    <a:pt x="499097" y="76327"/>
                  </a:lnTo>
                  <a:lnTo>
                    <a:pt x="502399" y="75717"/>
                  </a:lnTo>
                  <a:lnTo>
                    <a:pt x="508495" y="73291"/>
                  </a:lnTo>
                  <a:lnTo>
                    <a:pt x="511175" y="71297"/>
                  </a:lnTo>
                  <a:lnTo>
                    <a:pt x="513069" y="69037"/>
                  </a:lnTo>
                  <a:lnTo>
                    <a:pt x="495536" y="69037"/>
                  </a:lnTo>
                  <a:lnTo>
                    <a:pt x="492518" y="68389"/>
                  </a:lnTo>
                  <a:lnTo>
                    <a:pt x="487578" y="62941"/>
                  </a:lnTo>
                  <a:lnTo>
                    <a:pt x="487637" y="59258"/>
                  </a:lnTo>
                  <a:lnTo>
                    <a:pt x="488061" y="57810"/>
                  </a:lnTo>
                  <a:lnTo>
                    <a:pt x="489966" y="55372"/>
                  </a:lnTo>
                  <a:lnTo>
                    <a:pt x="491185" y="54444"/>
                  </a:lnTo>
                  <a:lnTo>
                    <a:pt x="493975" y="53225"/>
                  </a:lnTo>
                  <a:lnTo>
                    <a:pt x="493839" y="53225"/>
                  </a:lnTo>
                  <a:lnTo>
                    <a:pt x="495909" y="52654"/>
                  </a:lnTo>
                  <a:lnTo>
                    <a:pt x="499719" y="52057"/>
                  </a:lnTo>
                  <a:lnTo>
                    <a:pt x="501611" y="51803"/>
                  </a:lnTo>
                  <a:lnTo>
                    <a:pt x="505345" y="51346"/>
                  </a:lnTo>
                  <a:lnTo>
                    <a:pt x="507136" y="51041"/>
                  </a:lnTo>
                  <a:lnTo>
                    <a:pt x="510552" y="50330"/>
                  </a:lnTo>
                  <a:lnTo>
                    <a:pt x="511924" y="49745"/>
                  </a:lnTo>
                  <a:lnTo>
                    <a:pt x="512978" y="48958"/>
                  </a:lnTo>
                  <a:lnTo>
                    <a:pt x="521399" y="48958"/>
                  </a:lnTo>
                  <a:lnTo>
                    <a:pt x="521282" y="33921"/>
                  </a:lnTo>
                  <a:lnTo>
                    <a:pt x="520788" y="31800"/>
                  </a:lnTo>
                  <a:lnTo>
                    <a:pt x="520092" y="30657"/>
                  </a:lnTo>
                  <a:close/>
                </a:path>
                <a:path w="651510" h="76834" extrusionOk="0">
                  <a:moveTo>
                    <a:pt x="522067" y="68668"/>
                  </a:moveTo>
                  <a:lnTo>
                    <a:pt x="513473" y="68668"/>
                  </a:lnTo>
                  <a:lnTo>
                    <a:pt x="513473" y="71297"/>
                  </a:lnTo>
                  <a:lnTo>
                    <a:pt x="514108" y="73291"/>
                  </a:lnTo>
                  <a:lnTo>
                    <a:pt x="516661" y="75717"/>
                  </a:lnTo>
                  <a:lnTo>
                    <a:pt x="518388" y="76327"/>
                  </a:lnTo>
                  <a:lnTo>
                    <a:pt x="523113" y="76327"/>
                  </a:lnTo>
                  <a:lnTo>
                    <a:pt x="525119" y="75895"/>
                  </a:lnTo>
                  <a:lnTo>
                    <a:pt x="526469" y="75095"/>
                  </a:lnTo>
                  <a:lnTo>
                    <a:pt x="526554" y="69037"/>
                  </a:lnTo>
                  <a:lnTo>
                    <a:pt x="522681" y="69037"/>
                  </a:lnTo>
                  <a:lnTo>
                    <a:pt x="522067" y="68668"/>
                  </a:lnTo>
                  <a:close/>
                </a:path>
                <a:path w="651510" h="76834" extrusionOk="0">
                  <a:moveTo>
                    <a:pt x="521399" y="48958"/>
                  </a:moveTo>
                  <a:lnTo>
                    <a:pt x="512978" y="48958"/>
                  </a:lnTo>
                  <a:lnTo>
                    <a:pt x="512978" y="58699"/>
                  </a:lnTo>
                  <a:lnTo>
                    <a:pt x="512849" y="59258"/>
                  </a:lnTo>
                  <a:lnTo>
                    <a:pt x="500176" y="69037"/>
                  </a:lnTo>
                  <a:lnTo>
                    <a:pt x="513069" y="69037"/>
                  </a:lnTo>
                  <a:lnTo>
                    <a:pt x="513377" y="68668"/>
                  </a:lnTo>
                  <a:lnTo>
                    <a:pt x="521941" y="68668"/>
                  </a:lnTo>
                  <a:lnTo>
                    <a:pt x="521566" y="67157"/>
                  </a:lnTo>
                  <a:lnTo>
                    <a:pt x="521447" y="62661"/>
                  </a:lnTo>
                  <a:lnTo>
                    <a:pt x="521399" y="48958"/>
                  </a:lnTo>
                  <a:close/>
                </a:path>
                <a:path w="651510" h="76834" extrusionOk="0">
                  <a:moveTo>
                    <a:pt x="526554" y="68668"/>
                  </a:moveTo>
                  <a:lnTo>
                    <a:pt x="526202" y="68668"/>
                  </a:lnTo>
                  <a:lnTo>
                    <a:pt x="525068" y="69037"/>
                  </a:lnTo>
                  <a:lnTo>
                    <a:pt x="526554" y="69037"/>
                  </a:lnTo>
                  <a:lnTo>
                    <a:pt x="526554" y="68668"/>
                  </a:lnTo>
                  <a:close/>
                </a:path>
                <a:path w="651510" h="76834" extrusionOk="0">
                  <a:moveTo>
                    <a:pt x="504545" y="23177"/>
                  </a:moveTo>
                  <a:lnTo>
                    <a:pt x="499427" y="23177"/>
                  </a:lnTo>
                  <a:lnTo>
                    <a:pt x="496735" y="23469"/>
                  </a:lnTo>
                  <a:lnTo>
                    <a:pt x="480695" y="40195"/>
                  </a:lnTo>
                  <a:lnTo>
                    <a:pt x="489064" y="40195"/>
                  </a:lnTo>
                  <a:lnTo>
                    <a:pt x="489217" y="37185"/>
                  </a:lnTo>
                  <a:lnTo>
                    <a:pt x="489254" y="36461"/>
                  </a:lnTo>
                  <a:lnTo>
                    <a:pt x="490537" y="33921"/>
                  </a:lnTo>
                  <a:lnTo>
                    <a:pt x="495261" y="31229"/>
                  </a:lnTo>
                  <a:lnTo>
                    <a:pt x="497763" y="30657"/>
                  </a:lnTo>
                  <a:lnTo>
                    <a:pt x="520092" y="30657"/>
                  </a:lnTo>
                  <a:lnTo>
                    <a:pt x="518661" y="28308"/>
                  </a:lnTo>
                  <a:lnTo>
                    <a:pt x="506818" y="23342"/>
                  </a:lnTo>
                  <a:lnTo>
                    <a:pt x="504545" y="23177"/>
                  </a:lnTo>
                  <a:close/>
                </a:path>
                <a:path w="651510" h="76834" extrusionOk="0">
                  <a:moveTo>
                    <a:pt x="542201" y="24358"/>
                  </a:moveTo>
                  <a:lnTo>
                    <a:pt x="534327" y="24358"/>
                  </a:lnTo>
                  <a:lnTo>
                    <a:pt x="534327" y="75234"/>
                  </a:lnTo>
                  <a:lnTo>
                    <a:pt x="542696" y="75234"/>
                  </a:lnTo>
                  <a:lnTo>
                    <a:pt x="542696" y="42557"/>
                  </a:lnTo>
                  <a:lnTo>
                    <a:pt x="542950" y="41338"/>
                  </a:lnTo>
                  <a:lnTo>
                    <a:pt x="550041" y="32029"/>
                  </a:lnTo>
                  <a:lnTo>
                    <a:pt x="542201" y="32029"/>
                  </a:lnTo>
                  <a:lnTo>
                    <a:pt x="542201" y="24358"/>
                  </a:lnTo>
                  <a:close/>
                </a:path>
                <a:path w="651510" h="76834" extrusionOk="0">
                  <a:moveTo>
                    <a:pt x="572391" y="30556"/>
                  </a:moveTo>
                  <a:lnTo>
                    <a:pt x="558177" y="30556"/>
                  </a:lnTo>
                  <a:lnTo>
                    <a:pt x="559767" y="30848"/>
                  </a:lnTo>
                  <a:lnTo>
                    <a:pt x="562260" y="32029"/>
                  </a:lnTo>
                  <a:lnTo>
                    <a:pt x="565823" y="75234"/>
                  </a:lnTo>
                  <a:lnTo>
                    <a:pt x="574192" y="75234"/>
                  </a:lnTo>
                  <a:lnTo>
                    <a:pt x="574192" y="39611"/>
                  </a:lnTo>
                  <a:lnTo>
                    <a:pt x="575373" y="36461"/>
                  </a:lnTo>
                  <a:lnTo>
                    <a:pt x="579805" y="32029"/>
                  </a:lnTo>
                  <a:lnTo>
                    <a:pt x="572884" y="32029"/>
                  </a:lnTo>
                  <a:lnTo>
                    <a:pt x="572557" y="31051"/>
                  </a:lnTo>
                  <a:lnTo>
                    <a:pt x="572489" y="30848"/>
                  </a:lnTo>
                  <a:lnTo>
                    <a:pt x="572391" y="30556"/>
                  </a:lnTo>
                  <a:close/>
                </a:path>
                <a:path w="651510" h="76834" extrusionOk="0">
                  <a:moveTo>
                    <a:pt x="604182" y="30556"/>
                  </a:moveTo>
                  <a:lnTo>
                    <a:pt x="589521" y="30556"/>
                  </a:lnTo>
                  <a:lnTo>
                    <a:pt x="591172" y="30848"/>
                  </a:lnTo>
                  <a:lnTo>
                    <a:pt x="593737" y="32029"/>
                  </a:lnTo>
                  <a:lnTo>
                    <a:pt x="594728" y="32842"/>
                  </a:lnTo>
                  <a:lnTo>
                    <a:pt x="596176" y="34874"/>
                  </a:lnTo>
                  <a:lnTo>
                    <a:pt x="596671" y="36068"/>
                  </a:lnTo>
                  <a:lnTo>
                    <a:pt x="597108" y="38379"/>
                  </a:lnTo>
                  <a:lnTo>
                    <a:pt x="597192" y="38823"/>
                  </a:lnTo>
                  <a:lnTo>
                    <a:pt x="597259" y="39611"/>
                  </a:lnTo>
                  <a:lnTo>
                    <a:pt x="597319" y="75234"/>
                  </a:lnTo>
                  <a:lnTo>
                    <a:pt x="605688" y="75234"/>
                  </a:lnTo>
                  <a:lnTo>
                    <a:pt x="605608" y="34874"/>
                  </a:lnTo>
                  <a:lnTo>
                    <a:pt x="605282" y="33070"/>
                  </a:lnTo>
                  <a:lnTo>
                    <a:pt x="604182" y="30556"/>
                  </a:lnTo>
                  <a:close/>
                </a:path>
                <a:path w="651510" h="76834" extrusionOk="0">
                  <a:moveTo>
                    <a:pt x="561987" y="23177"/>
                  </a:moveTo>
                  <a:lnTo>
                    <a:pt x="551688" y="23177"/>
                  </a:lnTo>
                  <a:lnTo>
                    <a:pt x="546214" y="26060"/>
                  </a:lnTo>
                  <a:lnTo>
                    <a:pt x="542278" y="32029"/>
                  </a:lnTo>
                  <a:lnTo>
                    <a:pt x="550041" y="32029"/>
                  </a:lnTo>
                  <a:lnTo>
                    <a:pt x="551764" y="31051"/>
                  </a:lnTo>
                  <a:lnTo>
                    <a:pt x="553847" y="30556"/>
                  </a:lnTo>
                  <a:lnTo>
                    <a:pt x="572391" y="30556"/>
                  </a:lnTo>
                  <a:lnTo>
                    <a:pt x="571766" y="28689"/>
                  </a:lnTo>
                  <a:lnTo>
                    <a:pt x="569963" y="26454"/>
                  </a:lnTo>
                  <a:lnTo>
                    <a:pt x="565043" y="23926"/>
                  </a:lnTo>
                  <a:lnTo>
                    <a:pt x="565293" y="23926"/>
                  </a:lnTo>
                  <a:lnTo>
                    <a:pt x="561987" y="23177"/>
                  </a:lnTo>
                  <a:close/>
                </a:path>
                <a:path w="651510" h="76834" extrusionOk="0">
                  <a:moveTo>
                    <a:pt x="591324" y="23177"/>
                  </a:moveTo>
                  <a:lnTo>
                    <a:pt x="585419" y="23177"/>
                  </a:lnTo>
                  <a:lnTo>
                    <a:pt x="582345" y="23926"/>
                  </a:lnTo>
                  <a:lnTo>
                    <a:pt x="576770" y="26949"/>
                  </a:lnTo>
                  <a:lnTo>
                    <a:pt x="574522" y="29083"/>
                  </a:lnTo>
                  <a:lnTo>
                    <a:pt x="572703" y="32029"/>
                  </a:lnTo>
                  <a:lnTo>
                    <a:pt x="579293" y="32029"/>
                  </a:lnTo>
                  <a:lnTo>
                    <a:pt x="583349" y="30556"/>
                  </a:lnTo>
                  <a:lnTo>
                    <a:pt x="604182" y="30556"/>
                  </a:lnTo>
                  <a:lnTo>
                    <a:pt x="593636" y="23456"/>
                  </a:lnTo>
                  <a:lnTo>
                    <a:pt x="591324" y="23177"/>
                  </a:lnTo>
                  <a:close/>
                </a:path>
                <a:path w="651510" h="76834" extrusionOk="0">
                  <a:moveTo>
                    <a:pt x="634961" y="0"/>
                  </a:moveTo>
                  <a:lnTo>
                    <a:pt x="629754" y="0"/>
                  </a:lnTo>
                  <a:lnTo>
                    <a:pt x="627291" y="482"/>
                  </a:lnTo>
                  <a:lnTo>
                    <a:pt x="613206" y="21640"/>
                  </a:lnTo>
                  <a:lnTo>
                    <a:pt x="613714" y="24180"/>
                  </a:lnTo>
                  <a:lnTo>
                    <a:pt x="629754" y="37947"/>
                  </a:lnTo>
                  <a:lnTo>
                    <a:pt x="634961" y="37947"/>
                  </a:lnTo>
                  <a:lnTo>
                    <a:pt x="637425" y="37477"/>
                  </a:lnTo>
                  <a:lnTo>
                    <a:pt x="642023" y="35585"/>
                  </a:lnTo>
                  <a:lnTo>
                    <a:pt x="642580" y="35217"/>
                  </a:lnTo>
                  <a:lnTo>
                    <a:pt x="630123" y="35217"/>
                  </a:lnTo>
                  <a:lnTo>
                    <a:pt x="628053" y="34798"/>
                  </a:lnTo>
                  <a:lnTo>
                    <a:pt x="616735" y="21640"/>
                  </a:lnTo>
                  <a:lnTo>
                    <a:pt x="616845" y="15646"/>
                  </a:lnTo>
                  <a:lnTo>
                    <a:pt x="616972" y="14960"/>
                  </a:lnTo>
                  <a:lnTo>
                    <a:pt x="617054" y="14516"/>
                  </a:lnTo>
                  <a:lnTo>
                    <a:pt x="618468" y="11049"/>
                  </a:lnTo>
                  <a:lnTo>
                    <a:pt x="618535" y="10883"/>
                  </a:lnTo>
                  <a:lnTo>
                    <a:pt x="630123" y="2794"/>
                  </a:lnTo>
                  <a:lnTo>
                    <a:pt x="642600" y="2794"/>
                  </a:lnTo>
                  <a:lnTo>
                    <a:pt x="642023" y="2413"/>
                  </a:lnTo>
                  <a:lnTo>
                    <a:pt x="637425" y="482"/>
                  </a:lnTo>
                  <a:lnTo>
                    <a:pt x="634961" y="0"/>
                  </a:lnTo>
                  <a:close/>
                </a:path>
                <a:path w="651510" h="76834" extrusionOk="0">
                  <a:moveTo>
                    <a:pt x="642600" y="2794"/>
                  </a:moveTo>
                  <a:lnTo>
                    <a:pt x="634555" y="2794"/>
                  </a:lnTo>
                  <a:lnTo>
                    <a:pt x="636612" y="3213"/>
                  </a:lnTo>
                  <a:lnTo>
                    <a:pt x="640397" y="4876"/>
                  </a:lnTo>
                  <a:lnTo>
                    <a:pt x="647879" y="21640"/>
                  </a:lnTo>
                  <a:lnTo>
                    <a:pt x="647560" y="23393"/>
                  </a:lnTo>
                  <a:lnTo>
                    <a:pt x="634555" y="35217"/>
                  </a:lnTo>
                  <a:lnTo>
                    <a:pt x="642580" y="35217"/>
                  </a:lnTo>
                  <a:lnTo>
                    <a:pt x="651408" y="21640"/>
                  </a:lnTo>
                  <a:lnTo>
                    <a:pt x="651289" y="15646"/>
                  </a:lnTo>
                  <a:lnTo>
                    <a:pt x="650900" y="13741"/>
                  </a:lnTo>
                  <a:lnTo>
                    <a:pt x="648868" y="9131"/>
                  </a:lnTo>
                  <a:lnTo>
                    <a:pt x="647496" y="7137"/>
                  </a:lnTo>
                  <a:lnTo>
                    <a:pt x="644042" y="3746"/>
                  </a:lnTo>
                  <a:lnTo>
                    <a:pt x="642600" y="2794"/>
                  </a:lnTo>
                  <a:close/>
                </a:path>
                <a:path w="651510" h="76834" extrusionOk="0">
                  <a:moveTo>
                    <a:pt x="636168" y="7874"/>
                  </a:moveTo>
                  <a:lnTo>
                    <a:pt x="624941" y="7874"/>
                  </a:lnTo>
                  <a:lnTo>
                    <a:pt x="624941" y="30073"/>
                  </a:lnTo>
                  <a:lnTo>
                    <a:pt x="628396" y="30073"/>
                  </a:lnTo>
                  <a:lnTo>
                    <a:pt x="628396" y="20523"/>
                  </a:lnTo>
                  <a:lnTo>
                    <a:pt x="635621" y="20523"/>
                  </a:lnTo>
                  <a:lnTo>
                    <a:pt x="635457" y="20269"/>
                  </a:lnTo>
                  <a:lnTo>
                    <a:pt x="637120" y="20104"/>
                  </a:lnTo>
                  <a:lnTo>
                    <a:pt x="638505" y="19558"/>
                  </a:lnTo>
                  <a:lnTo>
                    <a:pt x="640694" y="17729"/>
                  </a:lnTo>
                  <a:lnTo>
                    <a:pt x="628396" y="17729"/>
                  </a:lnTo>
                  <a:lnTo>
                    <a:pt x="628396" y="10883"/>
                  </a:lnTo>
                  <a:lnTo>
                    <a:pt x="641126" y="10883"/>
                  </a:lnTo>
                  <a:lnTo>
                    <a:pt x="638124" y="8407"/>
                  </a:lnTo>
                  <a:lnTo>
                    <a:pt x="636168" y="7874"/>
                  </a:lnTo>
                  <a:close/>
                </a:path>
                <a:path w="651510" h="76834" extrusionOk="0">
                  <a:moveTo>
                    <a:pt x="635621" y="20523"/>
                  </a:moveTo>
                  <a:lnTo>
                    <a:pt x="632053" y="20523"/>
                  </a:lnTo>
                  <a:lnTo>
                    <a:pt x="638098" y="30073"/>
                  </a:lnTo>
                  <a:lnTo>
                    <a:pt x="641807" y="30073"/>
                  </a:lnTo>
                  <a:lnTo>
                    <a:pt x="635621" y="20523"/>
                  </a:lnTo>
                  <a:close/>
                </a:path>
                <a:path w="651510" h="76834" extrusionOk="0">
                  <a:moveTo>
                    <a:pt x="640816" y="10883"/>
                  </a:moveTo>
                  <a:lnTo>
                    <a:pt x="635317" y="10883"/>
                  </a:lnTo>
                  <a:lnTo>
                    <a:pt x="635838" y="11049"/>
                  </a:lnTo>
                  <a:lnTo>
                    <a:pt x="636752" y="11518"/>
                  </a:lnTo>
                  <a:lnTo>
                    <a:pt x="637120" y="11861"/>
                  </a:lnTo>
                  <a:lnTo>
                    <a:pt x="637705" y="12738"/>
                  </a:lnTo>
                  <a:lnTo>
                    <a:pt x="637844" y="13335"/>
                  </a:lnTo>
                  <a:lnTo>
                    <a:pt x="637844" y="14960"/>
                  </a:lnTo>
                  <a:lnTo>
                    <a:pt x="634356" y="17729"/>
                  </a:lnTo>
                  <a:lnTo>
                    <a:pt x="640725" y="17729"/>
                  </a:lnTo>
                  <a:lnTo>
                    <a:pt x="641299" y="16230"/>
                  </a:lnTo>
                  <a:lnTo>
                    <a:pt x="641207" y="11861"/>
                  </a:lnTo>
                  <a:lnTo>
                    <a:pt x="640882" y="11049"/>
                  </a:lnTo>
                  <a:lnTo>
                    <a:pt x="640816"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258" name="Google Shape;3258;p55"/>
          <p:cNvSpPr txBox="1"/>
          <p:nvPr/>
        </p:nvSpPr>
        <p:spPr>
          <a:xfrm>
            <a:off x="7593853" y="637875"/>
            <a:ext cx="4050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THROW</a:t>
            </a:r>
            <a:endParaRPr sz="700">
              <a:latin typeface="Arial"/>
              <a:ea typeface="Arial"/>
              <a:cs typeface="Arial"/>
              <a:sym typeface="Arial"/>
            </a:endParaRPr>
          </a:p>
        </p:txBody>
      </p:sp>
      <p:grpSp>
        <p:nvGrpSpPr>
          <p:cNvPr id="3259" name="Google Shape;3259;p55"/>
          <p:cNvGrpSpPr/>
          <p:nvPr/>
        </p:nvGrpSpPr>
        <p:grpSpPr>
          <a:xfrm>
            <a:off x="6090780" y="222167"/>
            <a:ext cx="1737125" cy="3312932"/>
            <a:chOff x="2171446" y="1596641"/>
            <a:chExt cx="1893943" cy="3669212"/>
          </a:xfrm>
        </p:grpSpPr>
        <p:sp>
          <p:nvSpPr>
            <p:cNvPr id="3260" name="Google Shape;3260;p55"/>
            <p:cNvSpPr/>
            <p:nvPr/>
          </p:nvSpPr>
          <p:spPr>
            <a:xfrm>
              <a:off x="2171446" y="4152455"/>
              <a:ext cx="476250" cy="984885"/>
            </a:xfrm>
            <a:custGeom>
              <a:avLst/>
              <a:gdLst/>
              <a:ahLst/>
              <a:cxnLst/>
              <a:rect l="l" t="t" r="r" b="b"/>
              <a:pathLst>
                <a:path w="476250" h="984885" extrusionOk="0">
                  <a:moveTo>
                    <a:pt x="43688" y="960970"/>
                  </a:moveTo>
                  <a:lnTo>
                    <a:pt x="41376" y="952588"/>
                  </a:lnTo>
                  <a:lnTo>
                    <a:pt x="36207" y="945959"/>
                  </a:lnTo>
                  <a:lnTo>
                    <a:pt x="28943" y="941768"/>
                  </a:lnTo>
                  <a:lnTo>
                    <a:pt x="20320" y="940650"/>
                  </a:lnTo>
                  <a:lnTo>
                    <a:pt x="11925" y="942962"/>
                  </a:lnTo>
                  <a:lnTo>
                    <a:pt x="5308" y="948118"/>
                  </a:lnTo>
                  <a:lnTo>
                    <a:pt x="1117" y="955395"/>
                  </a:lnTo>
                  <a:lnTo>
                    <a:pt x="0" y="964018"/>
                  </a:lnTo>
                  <a:lnTo>
                    <a:pt x="2298" y="972400"/>
                  </a:lnTo>
                  <a:lnTo>
                    <a:pt x="7467" y="979017"/>
                  </a:lnTo>
                  <a:lnTo>
                    <a:pt x="14744" y="983221"/>
                  </a:lnTo>
                  <a:lnTo>
                    <a:pt x="23368" y="984351"/>
                  </a:lnTo>
                  <a:lnTo>
                    <a:pt x="31750" y="982027"/>
                  </a:lnTo>
                  <a:lnTo>
                    <a:pt x="38366" y="976858"/>
                  </a:lnTo>
                  <a:lnTo>
                    <a:pt x="42557" y="969594"/>
                  </a:lnTo>
                  <a:lnTo>
                    <a:pt x="43688" y="960970"/>
                  </a:lnTo>
                  <a:close/>
                </a:path>
                <a:path w="476250" h="984885" extrusionOk="0">
                  <a:moveTo>
                    <a:pt x="476199" y="20320"/>
                  </a:moveTo>
                  <a:lnTo>
                    <a:pt x="473887" y="11938"/>
                  </a:lnTo>
                  <a:lnTo>
                    <a:pt x="468718" y="5321"/>
                  </a:lnTo>
                  <a:lnTo>
                    <a:pt x="461454" y="1130"/>
                  </a:lnTo>
                  <a:lnTo>
                    <a:pt x="452831" y="0"/>
                  </a:lnTo>
                  <a:lnTo>
                    <a:pt x="444436" y="2311"/>
                  </a:lnTo>
                  <a:lnTo>
                    <a:pt x="437819" y="7480"/>
                  </a:lnTo>
                  <a:lnTo>
                    <a:pt x="433616" y="14744"/>
                  </a:lnTo>
                  <a:lnTo>
                    <a:pt x="432498" y="23368"/>
                  </a:lnTo>
                  <a:lnTo>
                    <a:pt x="434809" y="31750"/>
                  </a:lnTo>
                  <a:lnTo>
                    <a:pt x="439978" y="38379"/>
                  </a:lnTo>
                  <a:lnTo>
                    <a:pt x="447255" y="42570"/>
                  </a:lnTo>
                  <a:lnTo>
                    <a:pt x="455879" y="43700"/>
                  </a:lnTo>
                  <a:lnTo>
                    <a:pt x="464248" y="41389"/>
                  </a:lnTo>
                  <a:lnTo>
                    <a:pt x="470865" y="36220"/>
                  </a:lnTo>
                  <a:lnTo>
                    <a:pt x="475068" y="28956"/>
                  </a:lnTo>
                  <a:lnTo>
                    <a:pt x="476199" y="2032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61" name="Google Shape;3261;p55"/>
            <p:cNvSpPr/>
            <p:nvPr/>
          </p:nvSpPr>
          <p:spPr>
            <a:xfrm>
              <a:off x="3718044" y="4821989"/>
              <a:ext cx="347345" cy="443864"/>
            </a:xfrm>
            <a:custGeom>
              <a:avLst/>
              <a:gdLst/>
              <a:ahLst/>
              <a:cxnLst/>
              <a:rect l="l" t="t" r="r" b="b"/>
              <a:pathLst>
                <a:path w="347345" h="443864" extrusionOk="0">
                  <a:moveTo>
                    <a:pt x="95303" y="50825"/>
                  </a:moveTo>
                  <a:lnTo>
                    <a:pt x="12905" y="232085"/>
                  </a:lnTo>
                  <a:lnTo>
                    <a:pt x="0" y="333430"/>
                  </a:lnTo>
                  <a:lnTo>
                    <a:pt x="69690" y="391691"/>
                  </a:lnTo>
                  <a:lnTo>
                    <a:pt x="235080" y="443699"/>
                  </a:lnTo>
                </a:path>
                <a:path w="347345" h="443864" extrusionOk="0">
                  <a:moveTo>
                    <a:pt x="203317" y="0"/>
                  </a:moveTo>
                  <a:lnTo>
                    <a:pt x="303119" y="66850"/>
                  </a:lnTo>
                  <a:lnTo>
                    <a:pt x="346887" y="123418"/>
                  </a:lnTo>
                  <a:lnTo>
                    <a:pt x="344074" y="200560"/>
                  </a:lnTo>
                  <a:lnTo>
                    <a:pt x="304130" y="329133"/>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62" name="Google Shape;3262;p55"/>
            <p:cNvSpPr/>
            <p:nvPr/>
          </p:nvSpPr>
          <p:spPr>
            <a:xfrm>
              <a:off x="4000783" y="5132395"/>
              <a:ext cx="43179" cy="71120"/>
            </a:xfrm>
            <a:custGeom>
              <a:avLst/>
              <a:gdLst/>
              <a:ahLst/>
              <a:cxnLst/>
              <a:rect l="l" t="t" r="r" b="b"/>
              <a:pathLst>
                <a:path w="43179" h="71120" extrusionOk="0">
                  <a:moveTo>
                    <a:pt x="8432" y="0"/>
                  </a:moveTo>
                  <a:lnTo>
                    <a:pt x="0" y="70815"/>
                  </a:lnTo>
                  <a:lnTo>
                    <a:pt x="42710" y="13703"/>
                  </a:lnTo>
                  <a:lnTo>
                    <a:pt x="8432"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63" name="Google Shape;3263;p55"/>
            <p:cNvSpPr/>
            <p:nvPr/>
          </p:nvSpPr>
          <p:spPr>
            <a:xfrm>
              <a:off x="2845165" y="1596641"/>
              <a:ext cx="654050" cy="254635"/>
            </a:xfrm>
            <a:custGeom>
              <a:avLst/>
              <a:gdLst/>
              <a:ahLst/>
              <a:cxnLst/>
              <a:rect l="l" t="t" r="r" b="b"/>
              <a:pathLst>
                <a:path w="654050" h="254635" extrusionOk="0">
                  <a:moveTo>
                    <a:pt x="0" y="254469"/>
                  </a:moveTo>
                  <a:lnTo>
                    <a:pt x="653529"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264" name="Google Shape;3264;p55"/>
          <p:cNvSpPr txBox="1"/>
          <p:nvPr/>
        </p:nvSpPr>
        <p:spPr>
          <a:xfrm>
            <a:off x="7188801" y="278375"/>
            <a:ext cx="4050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latin typeface="Arial"/>
                <a:ea typeface="Arial"/>
                <a:cs typeface="Arial"/>
                <a:sym typeface="Arial"/>
              </a:rPr>
              <a:t>CATCH</a:t>
            </a:r>
            <a:endParaRPr sz="700">
              <a:latin typeface="Arial"/>
              <a:ea typeface="Arial"/>
              <a:cs typeface="Arial"/>
              <a:sym typeface="Arial"/>
            </a:endParaRPr>
          </a:p>
        </p:txBody>
      </p:sp>
      <p:grpSp>
        <p:nvGrpSpPr>
          <p:cNvPr id="3265" name="Google Shape;3265;p55"/>
          <p:cNvGrpSpPr/>
          <p:nvPr/>
        </p:nvGrpSpPr>
        <p:grpSpPr>
          <a:xfrm>
            <a:off x="7529150" y="1682885"/>
            <a:ext cx="215490" cy="1726114"/>
            <a:chOff x="3739665" y="3214448"/>
            <a:chExt cx="234943" cy="1911744"/>
          </a:xfrm>
        </p:grpSpPr>
        <p:sp>
          <p:nvSpPr>
            <p:cNvPr id="3266" name="Google Shape;3266;p55"/>
            <p:cNvSpPr/>
            <p:nvPr/>
          </p:nvSpPr>
          <p:spPr>
            <a:xfrm>
              <a:off x="3820457" y="3324882"/>
              <a:ext cx="80645" cy="1680845"/>
            </a:xfrm>
            <a:custGeom>
              <a:avLst/>
              <a:gdLst/>
              <a:ahLst/>
              <a:cxnLst/>
              <a:rect l="l" t="t" r="r" b="b"/>
              <a:pathLst>
                <a:path w="80645" h="1680845" extrusionOk="0">
                  <a:moveTo>
                    <a:pt x="72313" y="1680298"/>
                  </a:moveTo>
                  <a:lnTo>
                    <a:pt x="80542" y="816096"/>
                  </a:lnTo>
                  <a:lnTo>
                    <a:pt x="75752" y="352998"/>
                  </a:lnTo>
                  <a:lnTo>
                    <a:pt x="51164" y="133475"/>
                  </a:lnTo>
                  <a:lnTo>
                    <a:pt x="0"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267" name="Google Shape;3267;p55"/>
            <p:cNvPicPr preferRelativeResize="0"/>
            <p:nvPr/>
          </p:nvPicPr>
          <p:blipFill rotWithShape="1">
            <a:blip r:embed="rId13">
              <a:alphaModFix/>
            </a:blip>
            <a:srcRect/>
            <a:stretch/>
          </p:blipFill>
          <p:spPr>
            <a:xfrm>
              <a:off x="3846935" y="4998519"/>
              <a:ext cx="127673" cy="127673"/>
            </a:xfrm>
            <a:prstGeom prst="rect">
              <a:avLst/>
            </a:prstGeom>
            <a:noFill/>
            <a:ln>
              <a:noFill/>
            </a:ln>
          </p:spPr>
        </p:pic>
        <p:pic>
          <p:nvPicPr>
            <p:cNvPr id="3268" name="Google Shape;3268;p55"/>
            <p:cNvPicPr preferRelativeResize="0"/>
            <p:nvPr/>
          </p:nvPicPr>
          <p:blipFill rotWithShape="1">
            <a:blip r:embed="rId14">
              <a:alphaModFix/>
            </a:blip>
            <a:srcRect/>
            <a:stretch/>
          </p:blipFill>
          <p:spPr>
            <a:xfrm>
              <a:off x="3739665" y="3214448"/>
              <a:ext cx="127673" cy="127673"/>
            </a:xfrm>
            <a:prstGeom prst="rect">
              <a:avLst/>
            </a:prstGeom>
            <a:noFill/>
            <a:ln>
              <a:noFill/>
            </a:ln>
          </p:spPr>
        </p:pic>
      </p:grpSp>
      <p:sp>
        <p:nvSpPr>
          <p:cNvPr id="3269" name="Google Shape;3269;p55"/>
          <p:cNvSpPr txBox="1"/>
          <p:nvPr/>
        </p:nvSpPr>
        <p:spPr>
          <a:xfrm>
            <a:off x="7535942" y="1683442"/>
            <a:ext cx="188400" cy="1089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 sz="600" b="1">
                <a:latin typeface="Arial"/>
                <a:ea typeface="Arial"/>
                <a:cs typeface="Arial"/>
                <a:sym typeface="Arial"/>
              </a:rPr>
              <a:t>BR</a:t>
            </a:r>
            <a:endParaRPr sz="600">
              <a:latin typeface="Arial"/>
              <a:ea typeface="Arial"/>
              <a:cs typeface="Arial"/>
              <a:sym typeface="Arial"/>
            </a:endParaRPr>
          </a:p>
        </p:txBody>
      </p:sp>
      <p:grpSp>
        <p:nvGrpSpPr>
          <p:cNvPr id="3270" name="Google Shape;3270;p55"/>
          <p:cNvGrpSpPr/>
          <p:nvPr/>
        </p:nvGrpSpPr>
        <p:grpSpPr>
          <a:xfrm>
            <a:off x="6683115" y="2500702"/>
            <a:ext cx="1126051" cy="1089057"/>
            <a:chOff x="2817254" y="4120215"/>
            <a:chExt cx="1227705" cy="1206177"/>
          </a:xfrm>
        </p:grpSpPr>
        <p:pic>
          <p:nvPicPr>
            <p:cNvPr id="3271" name="Google Shape;3271;p55"/>
            <p:cNvPicPr preferRelativeResize="0"/>
            <p:nvPr/>
          </p:nvPicPr>
          <p:blipFill rotWithShape="1">
            <a:blip r:embed="rId15">
              <a:alphaModFix/>
            </a:blip>
            <a:srcRect/>
            <a:stretch/>
          </p:blipFill>
          <p:spPr>
            <a:xfrm>
              <a:off x="2817254" y="4120215"/>
              <a:ext cx="137020" cy="137033"/>
            </a:xfrm>
            <a:prstGeom prst="rect">
              <a:avLst/>
            </a:prstGeom>
            <a:noFill/>
            <a:ln>
              <a:noFill/>
            </a:ln>
          </p:spPr>
        </p:pic>
        <p:pic>
          <p:nvPicPr>
            <p:cNvPr id="3272" name="Google Shape;3272;p55"/>
            <p:cNvPicPr preferRelativeResize="0"/>
            <p:nvPr/>
          </p:nvPicPr>
          <p:blipFill rotWithShape="1">
            <a:blip r:embed="rId16">
              <a:alphaModFix/>
            </a:blip>
            <a:srcRect/>
            <a:stretch/>
          </p:blipFill>
          <p:spPr>
            <a:xfrm>
              <a:off x="3907927" y="5189360"/>
              <a:ext cx="137032" cy="137032"/>
            </a:xfrm>
            <a:prstGeom prst="rect">
              <a:avLst/>
            </a:prstGeom>
            <a:noFill/>
            <a:ln>
              <a:noFill/>
            </a:ln>
          </p:spPr>
        </p:pic>
      </p:grpSp>
      <p:sp>
        <p:nvSpPr>
          <p:cNvPr id="3273" name="Google Shape;3273;p55"/>
          <p:cNvSpPr txBox="1"/>
          <p:nvPr/>
        </p:nvSpPr>
        <p:spPr>
          <a:xfrm>
            <a:off x="7691181" y="3466050"/>
            <a:ext cx="333300" cy="1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700" b="1">
                <a:solidFill>
                  <a:srgbClr val="FFFFFF"/>
                </a:solidFill>
                <a:latin typeface="Arial"/>
                <a:ea typeface="Arial"/>
                <a:cs typeface="Arial"/>
                <a:sym typeface="Arial"/>
              </a:rPr>
              <a:t>PU</a:t>
            </a:r>
            <a:endParaRPr sz="700">
              <a:latin typeface="Arial"/>
              <a:ea typeface="Arial"/>
              <a:cs typeface="Arial"/>
              <a:sym typeface="Arial"/>
            </a:endParaRPr>
          </a:p>
        </p:txBody>
      </p:sp>
      <p:pic>
        <p:nvPicPr>
          <p:cNvPr id="3274" name="Google Shape;3274;p55"/>
          <p:cNvPicPr preferRelativeResize="0"/>
          <p:nvPr/>
        </p:nvPicPr>
        <p:blipFill rotWithShape="1">
          <a:blip r:embed="rId17">
            <a:alphaModFix/>
          </a:blip>
          <a:srcRect/>
          <a:stretch/>
        </p:blipFill>
        <p:spPr>
          <a:xfrm>
            <a:off x="6302157" y="2421618"/>
            <a:ext cx="131500" cy="129460"/>
          </a:xfrm>
          <a:prstGeom prst="rect">
            <a:avLst/>
          </a:prstGeom>
          <a:noFill/>
          <a:ln>
            <a:noFill/>
          </a:ln>
        </p:spPr>
      </p:pic>
      <p:sp>
        <p:nvSpPr>
          <p:cNvPr id="3275" name="Google Shape;3275;p55"/>
          <p:cNvSpPr txBox="1"/>
          <p:nvPr/>
        </p:nvSpPr>
        <p:spPr>
          <a:xfrm>
            <a:off x="6302151" y="2407715"/>
            <a:ext cx="547800" cy="236100"/>
          </a:xfrm>
          <a:prstGeom prst="rect">
            <a:avLst/>
          </a:prstGeom>
          <a:noFill/>
          <a:ln>
            <a:noFill/>
          </a:ln>
        </p:spPr>
        <p:txBody>
          <a:bodyPr spcFirstLastPara="1" wrap="square" lIns="0" tIns="12700" rIns="0" bIns="0" anchor="t" anchorCtr="0">
            <a:spAutoFit/>
          </a:bodyPr>
          <a:lstStyle/>
          <a:p>
            <a:pPr marL="12700" lvl="0" indent="0" algn="l" rtl="0">
              <a:lnSpc>
                <a:spcPct val="107142"/>
              </a:lnSpc>
              <a:spcBef>
                <a:spcPts val="0"/>
              </a:spcBef>
              <a:spcAft>
                <a:spcPts val="0"/>
              </a:spcAft>
              <a:buNone/>
            </a:pPr>
            <a:r>
              <a:rPr lang="en" sz="700" b="1">
                <a:latin typeface="Arial"/>
                <a:ea typeface="Arial"/>
                <a:cs typeface="Arial"/>
                <a:sym typeface="Arial"/>
              </a:rPr>
              <a:t>U1</a:t>
            </a:r>
            <a:endParaRPr sz="700">
              <a:latin typeface="Arial"/>
              <a:ea typeface="Arial"/>
              <a:cs typeface="Arial"/>
              <a:sym typeface="Arial"/>
            </a:endParaRPr>
          </a:p>
          <a:p>
            <a:pPr marL="424815" lvl="0" indent="0" algn="l" rtl="0">
              <a:lnSpc>
                <a:spcPct val="107142"/>
              </a:lnSpc>
              <a:spcBef>
                <a:spcPts val="0"/>
              </a:spcBef>
              <a:spcAft>
                <a:spcPts val="0"/>
              </a:spcAft>
              <a:buNone/>
            </a:pPr>
            <a:r>
              <a:rPr lang="en" sz="700" b="1">
                <a:solidFill>
                  <a:srgbClr val="FFFFFF"/>
                </a:solidFill>
                <a:latin typeface="Arial"/>
                <a:ea typeface="Arial"/>
                <a:cs typeface="Arial"/>
                <a:sym typeface="Arial"/>
              </a:rPr>
              <a:t>U1</a:t>
            </a:r>
            <a:endParaRPr sz="700">
              <a:latin typeface="Arial"/>
              <a:ea typeface="Arial"/>
              <a:cs typeface="Arial"/>
              <a:sym typeface="Arial"/>
            </a:endParaRPr>
          </a:p>
        </p:txBody>
      </p:sp>
      <p:grpSp>
        <p:nvGrpSpPr>
          <p:cNvPr id="3276" name="Google Shape;3276;p55"/>
          <p:cNvGrpSpPr/>
          <p:nvPr/>
        </p:nvGrpSpPr>
        <p:grpSpPr>
          <a:xfrm>
            <a:off x="6600309" y="418147"/>
            <a:ext cx="1096392" cy="2772464"/>
            <a:chOff x="2726973" y="1813697"/>
            <a:chExt cx="1195369" cy="3070621"/>
          </a:xfrm>
        </p:grpSpPr>
        <p:pic>
          <p:nvPicPr>
            <p:cNvPr id="3277" name="Google Shape;3277;p55"/>
            <p:cNvPicPr preferRelativeResize="0"/>
            <p:nvPr/>
          </p:nvPicPr>
          <p:blipFill rotWithShape="1">
            <a:blip r:embed="rId18">
              <a:alphaModFix/>
            </a:blip>
            <a:srcRect/>
            <a:stretch/>
          </p:blipFill>
          <p:spPr>
            <a:xfrm>
              <a:off x="3778947" y="4740936"/>
              <a:ext cx="143395" cy="143382"/>
            </a:xfrm>
            <a:prstGeom prst="rect">
              <a:avLst/>
            </a:prstGeom>
            <a:noFill/>
            <a:ln>
              <a:noFill/>
            </a:ln>
          </p:spPr>
        </p:pic>
        <p:pic>
          <p:nvPicPr>
            <p:cNvPr id="3278" name="Google Shape;3278;p55"/>
            <p:cNvPicPr preferRelativeResize="0"/>
            <p:nvPr/>
          </p:nvPicPr>
          <p:blipFill rotWithShape="1">
            <a:blip r:embed="rId11">
              <a:alphaModFix/>
            </a:blip>
            <a:srcRect/>
            <a:stretch/>
          </p:blipFill>
          <p:spPr>
            <a:xfrm>
              <a:off x="2726973" y="1813697"/>
              <a:ext cx="127673" cy="127673"/>
            </a:xfrm>
            <a:prstGeom prst="rect">
              <a:avLst/>
            </a:prstGeom>
            <a:noFill/>
            <a:ln>
              <a:noFill/>
            </a:ln>
          </p:spPr>
        </p:pic>
      </p:grpSp>
      <p:sp>
        <p:nvSpPr>
          <p:cNvPr id="3279" name="Google Shape;3279;p55"/>
          <p:cNvSpPr txBox="1"/>
          <p:nvPr/>
        </p:nvSpPr>
        <p:spPr>
          <a:xfrm>
            <a:off x="6607021" y="417332"/>
            <a:ext cx="215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RF</a:t>
            </a:r>
            <a:endParaRPr sz="650">
              <a:latin typeface="Arial"/>
              <a:ea typeface="Arial"/>
              <a:cs typeface="Arial"/>
              <a:sym typeface="Arial"/>
            </a:endParaRPr>
          </a:p>
        </p:txBody>
      </p:sp>
      <p:pic>
        <p:nvPicPr>
          <p:cNvPr id="3280" name="Google Shape;3280;p55"/>
          <p:cNvPicPr preferRelativeResize="0"/>
          <p:nvPr/>
        </p:nvPicPr>
        <p:blipFill rotWithShape="1">
          <a:blip r:embed="rId19">
            <a:alphaModFix/>
          </a:blip>
          <a:srcRect/>
          <a:stretch/>
        </p:blipFill>
        <p:spPr>
          <a:xfrm>
            <a:off x="7242642" y="3362103"/>
            <a:ext cx="117102" cy="115276"/>
          </a:xfrm>
          <a:prstGeom prst="rect">
            <a:avLst/>
          </a:prstGeom>
          <a:noFill/>
          <a:ln>
            <a:noFill/>
          </a:ln>
        </p:spPr>
      </p:pic>
      <p:sp>
        <p:nvSpPr>
          <p:cNvPr id="3281" name="Google Shape;3281;p55"/>
          <p:cNvSpPr txBox="1"/>
          <p:nvPr/>
        </p:nvSpPr>
        <p:spPr>
          <a:xfrm>
            <a:off x="7251000" y="3076050"/>
            <a:ext cx="576900" cy="390000"/>
          </a:xfrm>
          <a:prstGeom prst="rect">
            <a:avLst/>
          </a:prstGeom>
          <a:noFill/>
          <a:ln>
            <a:noFill/>
          </a:ln>
        </p:spPr>
        <p:txBody>
          <a:bodyPr spcFirstLastPara="1" wrap="square" lIns="0" tIns="12700" rIns="0" bIns="0" anchor="t" anchorCtr="0">
            <a:spAutoFit/>
          </a:bodyPr>
          <a:lstStyle/>
          <a:p>
            <a:pPr marL="0" marR="63500" lvl="0" indent="0" algn="ctr" rtl="0">
              <a:lnSpc>
                <a:spcPct val="100000"/>
              </a:lnSpc>
              <a:spcBef>
                <a:spcPts val="0"/>
              </a:spcBef>
              <a:spcAft>
                <a:spcPts val="0"/>
              </a:spcAft>
              <a:buNone/>
            </a:pPr>
            <a:r>
              <a:rPr lang="en" sz="600" b="1"/>
              <a:t>           </a:t>
            </a:r>
            <a:r>
              <a:rPr lang="en" sz="600" b="1">
                <a:latin typeface="Arial"/>
                <a:ea typeface="Arial"/>
                <a:cs typeface="Arial"/>
                <a:sym typeface="Arial"/>
              </a:rPr>
              <a:t>PU</a:t>
            </a:r>
            <a:endParaRPr sz="600">
              <a:latin typeface="Arial"/>
              <a:ea typeface="Arial"/>
              <a:cs typeface="Arial"/>
              <a:sym typeface="Arial"/>
            </a:endParaRPr>
          </a:p>
          <a:p>
            <a:pPr marL="430530" lvl="0" indent="0" algn="l" rtl="0">
              <a:lnSpc>
                <a:spcPct val="104166"/>
              </a:lnSpc>
              <a:spcBef>
                <a:spcPts val="0"/>
              </a:spcBef>
              <a:spcAft>
                <a:spcPts val="0"/>
              </a:spcAft>
              <a:buNone/>
            </a:pPr>
            <a:endParaRPr sz="600" b="1"/>
          </a:p>
          <a:p>
            <a:pPr marL="0" lvl="0" indent="0" algn="l" rtl="0">
              <a:lnSpc>
                <a:spcPct val="104166"/>
              </a:lnSpc>
              <a:spcBef>
                <a:spcPts val="0"/>
              </a:spcBef>
              <a:spcAft>
                <a:spcPts val="0"/>
              </a:spcAft>
              <a:buNone/>
            </a:pPr>
            <a:r>
              <a:rPr lang="en" sz="600" b="1"/>
              <a:t>                  </a:t>
            </a:r>
            <a:r>
              <a:rPr lang="en" sz="600" b="1">
                <a:latin typeface="Arial"/>
                <a:ea typeface="Arial"/>
                <a:cs typeface="Arial"/>
                <a:sym typeface="Arial"/>
              </a:rPr>
              <a:t>BR</a:t>
            </a:r>
            <a:endParaRPr sz="600">
              <a:latin typeface="Arial"/>
              <a:ea typeface="Arial"/>
              <a:cs typeface="Arial"/>
              <a:sym typeface="Arial"/>
            </a:endParaRPr>
          </a:p>
          <a:p>
            <a:pPr marL="12700" lvl="0" indent="0" algn="l" rtl="0">
              <a:lnSpc>
                <a:spcPct val="105384"/>
              </a:lnSpc>
              <a:spcBef>
                <a:spcPts val="0"/>
              </a:spcBef>
              <a:spcAft>
                <a:spcPts val="0"/>
              </a:spcAft>
              <a:buNone/>
            </a:pPr>
            <a:r>
              <a:rPr lang="en" sz="600" b="1">
                <a:latin typeface="Arial"/>
                <a:ea typeface="Arial"/>
                <a:cs typeface="Arial"/>
                <a:sym typeface="Arial"/>
              </a:rPr>
              <a:t>R3</a:t>
            </a:r>
            <a:endParaRPr sz="600">
              <a:latin typeface="Arial"/>
              <a:ea typeface="Arial"/>
              <a:cs typeface="Arial"/>
              <a:sym typeface="Arial"/>
            </a:endParaRPr>
          </a:p>
        </p:txBody>
      </p:sp>
      <p:pic>
        <p:nvPicPr>
          <p:cNvPr id="3282" name="Google Shape;3282;p55"/>
          <p:cNvPicPr preferRelativeResize="0"/>
          <p:nvPr/>
        </p:nvPicPr>
        <p:blipFill rotWithShape="1">
          <a:blip r:embed="rId9">
            <a:alphaModFix/>
          </a:blip>
          <a:srcRect/>
          <a:stretch/>
        </p:blipFill>
        <p:spPr>
          <a:xfrm>
            <a:off x="6309362" y="3442853"/>
            <a:ext cx="117102" cy="115276"/>
          </a:xfrm>
          <a:prstGeom prst="rect">
            <a:avLst/>
          </a:prstGeom>
          <a:noFill/>
          <a:ln>
            <a:noFill/>
          </a:ln>
        </p:spPr>
      </p:pic>
      <p:sp>
        <p:nvSpPr>
          <p:cNvPr id="3283" name="Google Shape;3283;p55"/>
          <p:cNvSpPr txBox="1"/>
          <p:nvPr/>
        </p:nvSpPr>
        <p:spPr>
          <a:xfrm>
            <a:off x="6317761" y="3439194"/>
            <a:ext cx="188400" cy="112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650" b="1">
                <a:latin typeface="Arial"/>
                <a:ea typeface="Arial"/>
                <a:cs typeface="Arial"/>
                <a:sym typeface="Arial"/>
              </a:rPr>
              <a:t>R3</a:t>
            </a:r>
            <a:endParaRPr sz="650">
              <a:latin typeface="Arial"/>
              <a:ea typeface="Arial"/>
              <a:cs typeface="Arial"/>
              <a:sym typeface="Arial"/>
            </a:endParaRPr>
          </a:p>
        </p:txBody>
      </p:sp>
      <p:sp>
        <p:nvSpPr>
          <p:cNvPr id="3284" name="Google Shape;3284;p55"/>
          <p:cNvSpPr txBox="1"/>
          <p:nvPr/>
        </p:nvSpPr>
        <p:spPr>
          <a:xfrm>
            <a:off x="224800" y="3728875"/>
            <a:ext cx="37152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Routine Fly Ball (7.12.1 CCA pp. 100)</a:t>
            </a:r>
            <a:endParaRPr sz="1300">
              <a:latin typeface="Roboto"/>
              <a:ea typeface="Roboto"/>
              <a:cs typeface="Roboto"/>
              <a:sym typeface="Roboto"/>
            </a:endParaRPr>
          </a:p>
        </p:txBody>
      </p:sp>
      <p:sp>
        <p:nvSpPr>
          <p:cNvPr id="3285" name="Google Shape;3285;p55"/>
          <p:cNvSpPr txBox="1"/>
          <p:nvPr/>
        </p:nvSpPr>
        <p:spPr>
          <a:xfrm>
            <a:off x="4514525" y="3728875"/>
            <a:ext cx="35616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Fair/Foul Decision (7.12.2-3 CCA pp. 101-2)</a:t>
            </a:r>
            <a:endParaRPr sz="1300">
              <a:latin typeface="Roboto"/>
              <a:ea typeface="Roboto"/>
              <a:cs typeface="Roboto"/>
              <a:sym typeface="Robot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289"/>
        <p:cNvGrpSpPr/>
        <p:nvPr/>
      </p:nvGrpSpPr>
      <p:grpSpPr>
        <a:xfrm>
          <a:off x="0" y="0"/>
          <a:ext cx="0" cy="0"/>
          <a:chOff x="0" y="0"/>
          <a:chExt cx="0" cy="0"/>
        </a:xfrm>
      </p:grpSpPr>
      <p:sp>
        <p:nvSpPr>
          <p:cNvPr id="3290" name="Google Shape;3290;p56"/>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Umpire Signals</a:t>
            </a:r>
            <a:endParaRPr/>
          </a:p>
        </p:txBody>
      </p:sp>
      <p:sp>
        <p:nvSpPr>
          <p:cNvPr id="3291" name="Google Shape;3291;p56"/>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grpSp>
        <p:nvGrpSpPr>
          <p:cNvPr id="3292" name="Google Shape;3292;p56"/>
          <p:cNvGrpSpPr/>
          <p:nvPr/>
        </p:nvGrpSpPr>
        <p:grpSpPr>
          <a:xfrm>
            <a:off x="6153495" y="847189"/>
            <a:ext cx="1589545" cy="2500767"/>
            <a:chOff x="3147123" y="767080"/>
            <a:chExt cx="1193800" cy="1822451"/>
          </a:xfrm>
        </p:grpSpPr>
        <p:pic>
          <p:nvPicPr>
            <p:cNvPr id="3293" name="Google Shape;3293;p56"/>
            <p:cNvPicPr preferRelativeResize="0"/>
            <p:nvPr/>
          </p:nvPicPr>
          <p:blipFill rotWithShape="1">
            <a:blip r:embed="rId3">
              <a:alphaModFix/>
            </a:blip>
            <a:srcRect/>
            <a:stretch/>
          </p:blipFill>
          <p:spPr>
            <a:xfrm>
              <a:off x="3147123" y="773430"/>
              <a:ext cx="1193800" cy="1816101"/>
            </a:xfrm>
            <a:prstGeom prst="rect">
              <a:avLst/>
            </a:prstGeom>
            <a:noFill/>
            <a:ln>
              <a:noFill/>
            </a:ln>
          </p:spPr>
        </p:pic>
        <p:sp>
          <p:nvSpPr>
            <p:cNvPr id="3294" name="Google Shape;3294;p56"/>
            <p:cNvSpPr/>
            <p:nvPr/>
          </p:nvSpPr>
          <p:spPr>
            <a:xfrm>
              <a:off x="3147123" y="773430"/>
              <a:ext cx="1193800" cy="1816100"/>
            </a:xfrm>
            <a:custGeom>
              <a:avLst/>
              <a:gdLst/>
              <a:ahLst/>
              <a:cxnLst/>
              <a:rect l="l" t="t" r="r" b="b"/>
              <a:pathLst>
                <a:path w="1193800" h="1816100" extrusionOk="0">
                  <a:moveTo>
                    <a:pt x="0" y="1816100"/>
                  </a:moveTo>
                  <a:lnTo>
                    <a:pt x="1193800" y="1816100"/>
                  </a:lnTo>
                  <a:lnTo>
                    <a:pt x="1193800" y="0"/>
                  </a:lnTo>
                  <a:lnTo>
                    <a:pt x="0" y="0"/>
                  </a:lnTo>
                  <a:lnTo>
                    <a:pt x="0" y="181610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95" name="Google Shape;3295;p56"/>
            <p:cNvSpPr/>
            <p:nvPr/>
          </p:nvSpPr>
          <p:spPr>
            <a:xfrm>
              <a:off x="3934396" y="767080"/>
              <a:ext cx="405129" cy="137159"/>
            </a:xfrm>
            <a:custGeom>
              <a:avLst/>
              <a:gdLst/>
              <a:ahLst/>
              <a:cxnLst/>
              <a:rect l="l" t="t" r="r" b="b"/>
              <a:pathLst>
                <a:path w="405129" h="137159" extrusionOk="0">
                  <a:moveTo>
                    <a:pt x="405129" y="0"/>
                  </a:moveTo>
                  <a:lnTo>
                    <a:pt x="0" y="0"/>
                  </a:lnTo>
                  <a:lnTo>
                    <a:pt x="0" y="137159"/>
                  </a:lnTo>
                  <a:lnTo>
                    <a:pt x="405129" y="137159"/>
                  </a:lnTo>
                  <a:lnTo>
                    <a:pt x="40512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296" name="Google Shape;3296;p56"/>
            <p:cNvSpPr/>
            <p:nvPr/>
          </p:nvSpPr>
          <p:spPr>
            <a:xfrm>
              <a:off x="3960047" y="791872"/>
              <a:ext cx="358139" cy="95884"/>
            </a:xfrm>
            <a:custGeom>
              <a:avLst/>
              <a:gdLst/>
              <a:ahLst/>
              <a:cxnLst/>
              <a:rect l="l" t="t" r="r" b="b"/>
              <a:pathLst>
                <a:path w="358139" h="95884" extrusionOk="0">
                  <a:moveTo>
                    <a:pt x="37896" y="4953"/>
                  </a:moveTo>
                  <a:lnTo>
                    <a:pt x="0" y="4953"/>
                  </a:lnTo>
                  <a:lnTo>
                    <a:pt x="0" y="75234"/>
                  </a:lnTo>
                  <a:lnTo>
                    <a:pt x="9359" y="75234"/>
                  </a:lnTo>
                  <a:lnTo>
                    <a:pt x="9359" y="46558"/>
                  </a:lnTo>
                  <a:lnTo>
                    <a:pt x="37896" y="46558"/>
                  </a:lnTo>
                  <a:lnTo>
                    <a:pt x="43256" y="44754"/>
                  </a:lnTo>
                  <a:lnTo>
                    <a:pt x="49274" y="38684"/>
                  </a:lnTo>
                  <a:lnTo>
                    <a:pt x="9359" y="38684"/>
                  </a:lnTo>
                  <a:lnTo>
                    <a:pt x="9359" y="12827"/>
                  </a:lnTo>
                  <a:lnTo>
                    <a:pt x="49311" y="12827"/>
                  </a:lnTo>
                  <a:lnTo>
                    <a:pt x="43256" y="6781"/>
                  </a:lnTo>
                  <a:lnTo>
                    <a:pt x="37896" y="4953"/>
                  </a:lnTo>
                  <a:close/>
                </a:path>
                <a:path w="358139" h="95884" extrusionOk="0">
                  <a:moveTo>
                    <a:pt x="49311" y="12827"/>
                  </a:moveTo>
                  <a:lnTo>
                    <a:pt x="32981" y="12827"/>
                  </a:lnTo>
                  <a:lnTo>
                    <a:pt x="37314" y="14058"/>
                  </a:lnTo>
                  <a:lnTo>
                    <a:pt x="37010" y="14058"/>
                  </a:lnTo>
                  <a:lnTo>
                    <a:pt x="41782" y="18326"/>
                  </a:lnTo>
                  <a:lnTo>
                    <a:pt x="43014" y="21526"/>
                  </a:lnTo>
                  <a:lnTo>
                    <a:pt x="43014" y="29921"/>
                  </a:lnTo>
                  <a:lnTo>
                    <a:pt x="41782" y="33147"/>
                  </a:lnTo>
                  <a:lnTo>
                    <a:pt x="36868" y="37604"/>
                  </a:lnTo>
                  <a:lnTo>
                    <a:pt x="32981" y="38684"/>
                  </a:lnTo>
                  <a:lnTo>
                    <a:pt x="49274" y="38684"/>
                  </a:lnTo>
                  <a:lnTo>
                    <a:pt x="50545" y="37401"/>
                  </a:lnTo>
                  <a:lnTo>
                    <a:pt x="52362" y="32283"/>
                  </a:lnTo>
                  <a:lnTo>
                    <a:pt x="52362" y="19164"/>
                  </a:lnTo>
                  <a:lnTo>
                    <a:pt x="50545" y="14058"/>
                  </a:lnTo>
                  <a:lnTo>
                    <a:pt x="49311" y="12827"/>
                  </a:lnTo>
                  <a:close/>
                </a:path>
                <a:path w="358139" h="95884" extrusionOk="0">
                  <a:moveTo>
                    <a:pt x="71259" y="4953"/>
                  </a:moveTo>
                  <a:lnTo>
                    <a:pt x="62890" y="4953"/>
                  </a:lnTo>
                  <a:lnTo>
                    <a:pt x="62890" y="75234"/>
                  </a:lnTo>
                  <a:lnTo>
                    <a:pt x="71259" y="75234"/>
                  </a:lnTo>
                  <a:lnTo>
                    <a:pt x="71259" y="4953"/>
                  </a:lnTo>
                  <a:close/>
                </a:path>
                <a:path w="358139" h="95884"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9"/>
                  </a:lnTo>
                  <a:lnTo>
                    <a:pt x="113944" y="71297"/>
                  </a:lnTo>
                  <a:lnTo>
                    <a:pt x="115829" y="69037"/>
                  </a:lnTo>
                  <a:lnTo>
                    <a:pt x="98945" y="69037"/>
                  </a:lnTo>
                  <a:lnTo>
                    <a:pt x="97726" y="68897"/>
                  </a:lnTo>
                  <a:lnTo>
                    <a:pt x="90360" y="62928"/>
                  </a:lnTo>
                  <a:lnTo>
                    <a:pt x="90414" y="59258"/>
                  </a:lnTo>
                  <a:lnTo>
                    <a:pt x="90830" y="57797"/>
                  </a:lnTo>
                  <a:lnTo>
                    <a:pt x="92735" y="55372"/>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9"/>
                  </a:lnTo>
                  <a:lnTo>
                    <a:pt x="123558" y="31800"/>
                  </a:lnTo>
                  <a:lnTo>
                    <a:pt x="122856" y="30645"/>
                  </a:lnTo>
                  <a:close/>
                </a:path>
                <a:path w="358139" h="95884" extrusionOk="0">
                  <a:moveTo>
                    <a:pt x="124817" y="68656"/>
                  </a:moveTo>
                  <a:lnTo>
                    <a:pt x="116243" y="68656"/>
                  </a:lnTo>
                  <a:lnTo>
                    <a:pt x="116243" y="71297"/>
                  </a:lnTo>
                  <a:lnTo>
                    <a:pt x="116878" y="73279"/>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4"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4" extrusionOk="0">
                  <a:moveTo>
                    <a:pt x="129336" y="68656"/>
                  </a:moveTo>
                  <a:lnTo>
                    <a:pt x="128993" y="68656"/>
                  </a:lnTo>
                  <a:lnTo>
                    <a:pt x="128215" y="68897"/>
                  </a:lnTo>
                  <a:lnTo>
                    <a:pt x="127495" y="69037"/>
                  </a:lnTo>
                  <a:lnTo>
                    <a:pt x="129336" y="69037"/>
                  </a:lnTo>
                  <a:lnTo>
                    <a:pt x="129336" y="68656"/>
                  </a:lnTo>
                  <a:close/>
                </a:path>
                <a:path w="358139" h="95884" extrusionOk="0">
                  <a:moveTo>
                    <a:pt x="107314" y="23164"/>
                  </a:moveTo>
                  <a:lnTo>
                    <a:pt x="102196" y="23164"/>
                  </a:lnTo>
                  <a:lnTo>
                    <a:pt x="99504" y="23456"/>
                  </a:lnTo>
                  <a:lnTo>
                    <a:pt x="84362" y="34188"/>
                  </a:lnTo>
                  <a:lnTo>
                    <a:pt x="84251" y="34391"/>
                  </a:lnTo>
                  <a:lnTo>
                    <a:pt x="83739" y="36449"/>
                  </a:lnTo>
                  <a:lnTo>
                    <a:pt x="83586" y="37172"/>
                  </a:lnTo>
                  <a:lnTo>
                    <a:pt x="83464" y="40195"/>
                  </a:lnTo>
                  <a:lnTo>
                    <a:pt x="91833" y="40195"/>
                  </a:lnTo>
                  <a:lnTo>
                    <a:pt x="91987" y="37172"/>
                  </a:lnTo>
                  <a:lnTo>
                    <a:pt x="92024" y="36449"/>
                  </a:lnTo>
                  <a:lnTo>
                    <a:pt x="93306" y="33909"/>
                  </a:lnTo>
                  <a:lnTo>
                    <a:pt x="98031" y="31229"/>
                  </a:lnTo>
                  <a:lnTo>
                    <a:pt x="100599" y="30645"/>
                  </a:lnTo>
                  <a:lnTo>
                    <a:pt x="122856" y="30645"/>
                  </a:lnTo>
                  <a:lnTo>
                    <a:pt x="121438" y="28308"/>
                  </a:lnTo>
                  <a:lnTo>
                    <a:pt x="109600" y="23329"/>
                  </a:lnTo>
                  <a:lnTo>
                    <a:pt x="107314" y="23164"/>
                  </a:lnTo>
                  <a:close/>
                </a:path>
                <a:path w="358139" h="95884" extrusionOk="0">
                  <a:moveTo>
                    <a:pt x="136512" y="86944"/>
                  </a:moveTo>
                  <a:lnTo>
                    <a:pt x="136512" y="94627"/>
                  </a:lnTo>
                  <a:lnTo>
                    <a:pt x="137439" y="94945"/>
                  </a:lnTo>
                  <a:lnTo>
                    <a:pt x="138692" y="95262"/>
                  </a:lnTo>
                  <a:lnTo>
                    <a:pt x="138982" y="95262"/>
                  </a:lnTo>
                  <a:lnTo>
                    <a:pt x="140852" y="95504"/>
                  </a:lnTo>
                  <a:lnTo>
                    <a:pt x="144221" y="95504"/>
                  </a:lnTo>
                  <a:lnTo>
                    <a:pt x="145859" y="95262"/>
                  </a:lnTo>
                  <a:lnTo>
                    <a:pt x="154177" y="88226"/>
                  </a:lnTo>
                  <a:lnTo>
                    <a:pt x="141259" y="88226"/>
                  </a:lnTo>
                  <a:lnTo>
                    <a:pt x="139750" y="87998"/>
                  </a:lnTo>
                  <a:lnTo>
                    <a:pt x="136512" y="86944"/>
                  </a:lnTo>
                  <a:close/>
                </a:path>
                <a:path w="358139" h="95884"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21" y="65976"/>
                  </a:lnTo>
                  <a:lnTo>
                    <a:pt x="155905" y="65976"/>
                  </a:lnTo>
                  <a:lnTo>
                    <a:pt x="141046" y="24345"/>
                  </a:lnTo>
                  <a:close/>
                </a:path>
                <a:path w="358139" h="95884" extrusionOk="0">
                  <a:moveTo>
                    <a:pt x="179235" y="24345"/>
                  </a:moveTo>
                  <a:lnTo>
                    <a:pt x="170370" y="24345"/>
                  </a:lnTo>
                  <a:lnTo>
                    <a:pt x="156095" y="65976"/>
                  </a:lnTo>
                  <a:lnTo>
                    <a:pt x="163221" y="65976"/>
                  </a:lnTo>
                  <a:lnTo>
                    <a:pt x="179235" y="24345"/>
                  </a:lnTo>
                  <a:close/>
                </a:path>
                <a:path w="358139" h="95884" extrusionOk="0">
                  <a:moveTo>
                    <a:pt x="225590" y="4953"/>
                  </a:moveTo>
                  <a:lnTo>
                    <a:pt x="187693" y="4953"/>
                  </a:lnTo>
                  <a:lnTo>
                    <a:pt x="187693" y="75234"/>
                  </a:lnTo>
                  <a:lnTo>
                    <a:pt x="197040" y="75234"/>
                  </a:lnTo>
                  <a:lnTo>
                    <a:pt x="197040" y="46558"/>
                  </a:lnTo>
                  <a:lnTo>
                    <a:pt x="225590" y="46558"/>
                  </a:lnTo>
                  <a:lnTo>
                    <a:pt x="230949" y="44754"/>
                  </a:lnTo>
                  <a:lnTo>
                    <a:pt x="236967" y="38684"/>
                  </a:lnTo>
                  <a:lnTo>
                    <a:pt x="197040" y="38684"/>
                  </a:lnTo>
                  <a:lnTo>
                    <a:pt x="197040" y="12827"/>
                  </a:lnTo>
                  <a:lnTo>
                    <a:pt x="237005" y="12827"/>
                  </a:lnTo>
                  <a:lnTo>
                    <a:pt x="230949" y="6781"/>
                  </a:lnTo>
                  <a:lnTo>
                    <a:pt x="225590" y="4953"/>
                  </a:lnTo>
                  <a:close/>
                </a:path>
                <a:path w="358139" h="95884" extrusionOk="0">
                  <a:moveTo>
                    <a:pt x="237005" y="12827"/>
                  </a:moveTo>
                  <a:lnTo>
                    <a:pt x="220675" y="12827"/>
                  </a:lnTo>
                  <a:lnTo>
                    <a:pt x="225008" y="14058"/>
                  </a:lnTo>
                  <a:lnTo>
                    <a:pt x="224703" y="14058"/>
                  </a:lnTo>
                  <a:lnTo>
                    <a:pt x="229476" y="18326"/>
                  </a:lnTo>
                  <a:lnTo>
                    <a:pt x="230708" y="21526"/>
                  </a:lnTo>
                  <a:lnTo>
                    <a:pt x="230708" y="29921"/>
                  </a:lnTo>
                  <a:lnTo>
                    <a:pt x="229476" y="33147"/>
                  </a:lnTo>
                  <a:lnTo>
                    <a:pt x="224561" y="37604"/>
                  </a:lnTo>
                  <a:lnTo>
                    <a:pt x="220675" y="38684"/>
                  </a:lnTo>
                  <a:lnTo>
                    <a:pt x="236967" y="38684"/>
                  </a:lnTo>
                  <a:lnTo>
                    <a:pt x="238239" y="37401"/>
                  </a:lnTo>
                  <a:lnTo>
                    <a:pt x="240055" y="32283"/>
                  </a:lnTo>
                  <a:lnTo>
                    <a:pt x="240055" y="19164"/>
                  </a:lnTo>
                  <a:lnTo>
                    <a:pt x="238239" y="14058"/>
                  </a:lnTo>
                  <a:lnTo>
                    <a:pt x="237005" y="12827"/>
                  </a:lnTo>
                  <a:close/>
                </a:path>
                <a:path w="358139" h="95884" extrusionOk="0">
                  <a:moveTo>
                    <a:pt x="258952" y="4953"/>
                  </a:moveTo>
                  <a:lnTo>
                    <a:pt x="250583" y="4953"/>
                  </a:lnTo>
                  <a:lnTo>
                    <a:pt x="250583" y="15189"/>
                  </a:lnTo>
                  <a:lnTo>
                    <a:pt x="258952" y="15189"/>
                  </a:lnTo>
                  <a:lnTo>
                    <a:pt x="258952" y="4953"/>
                  </a:lnTo>
                  <a:close/>
                </a:path>
                <a:path w="358139" h="95884" extrusionOk="0">
                  <a:moveTo>
                    <a:pt x="258952" y="24345"/>
                  </a:moveTo>
                  <a:lnTo>
                    <a:pt x="250583" y="24345"/>
                  </a:lnTo>
                  <a:lnTo>
                    <a:pt x="250583" y="75234"/>
                  </a:lnTo>
                  <a:lnTo>
                    <a:pt x="258952" y="75234"/>
                  </a:lnTo>
                  <a:lnTo>
                    <a:pt x="258952" y="24345"/>
                  </a:lnTo>
                  <a:close/>
                </a:path>
                <a:path w="358139" h="95884" extrusionOk="0">
                  <a:moveTo>
                    <a:pt x="296087" y="23164"/>
                  </a:moveTo>
                  <a:lnTo>
                    <a:pt x="289204" y="23164"/>
                  </a:lnTo>
                  <a:lnTo>
                    <a:pt x="285686" y="23876"/>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66"/>
                  </a:lnTo>
                  <a:lnTo>
                    <a:pt x="278182" y="46621"/>
                  </a:lnTo>
                  <a:lnTo>
                    <a:pt x="278307" y="45402"/>
                  </a:lnTo>
                  <a:lnTo>
                    <a:pt x="290351" y="30670"/>
                  </a:lnTo>
                  <a:lnTo>
                    <a:pt x="311543" y="30670"/>
                  </a:lnTo>
                  <a:lnTo>
                    <a:pt x="309956" y="28841"/>
                  </a:lnTo>
                  <a:lnTo>
                    <a:pt x="306082" y="25958"/>
                  </a:lnTo>
                  <a:lnTo>
                    <a:pt x="303847" y="24892"/>
                  </a:lnTo>
                  <a:lnTo>
                    <a:pt x="298805" y="23507"/>
                  </a:lnTo>
                  <a:lnTo>
                    <a:pt x="296087" y="23164"/>
                  </a:lnTo>
                  <a:close/>
                </a:path>
                <a:path w="358139" h="95884" extrusionOk="0">
                  <a:moveTo>
                    <a:pt x="315455" y="56629"/>
                  </a:moveTo>
                  <a:lnTo>
                    <a:pt x="306882" y="56629"/>
                  </a:lnTo>
                  <a:lnTo>
                    <a:pt x="306362" y="60566"/>
                  </a:lnTo>
                  <a:lnTo>
                    <a:pt x="304939" y="63614"/>
                  </a:lnTo>
                  <a:lnTo>
                    <a:pt x="300278" y="67945"/>
                  </a:lnTo>
                  <a:lnTo>
                    <a:pt x="297040" y="69037"/>
                  </a:lnTo>
                  <a:lnTo>
                    <a:pt x="310812" y="69037"/>
                  </a:lnTo>
                  <a:lnTo>
                    <a:pt x="312191" y="67792"/>
                  </a:lnTo>
                  <a:lnTo>
                    <a:pt x="314528" y="62928"/>
                  </a:lnTo>
                  <a:lnTo>
                    <a:pt x="315455" y="56629"/>
                  </a:lnTo>
                  <a:close/>
                </a:path>
                <a:path w="358139" h="95884"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4"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4"/>
                  </a:lnTo>
                  <a:lnTo>
                    <a:pt x="349115" y="2794"/>
                  </a:lnTo>
                  <a:lnTo>
                    <a:pt x="348538" y="2413"/>
                  </a:lnTo>
                  <a:lnTo>
                    <a:pt x="343928" y="482"/>
                  </a:lnTo>
                  <a:lnTo>
                    <a:pt x="341477" y="0"/>
                  </a:lnTo>
                  <a:close/>
                </a:path>
                <a:path w="358139" h="95884" extrusionOk="0">
                  <a:moveTo>
                    <a:pt x="349115" y="2794"/>
                  </a:moveTo>
                  <a:lnTo>
                    <a:pt x="341071" y="2794"/>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4"/>
                  </a:lnTo>
                  <a:close/>
                </a:path>
                <a:path w="358139" h="95884" extrusionOk="0">
                  <a:moveTo>
                    <a:pt x="342684" y="7874"/>
                  </a:moveTo>
                  <a:lnTo>
                    <a:pt x="331457" y="7874"/>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4"/>
                  </a:lnTo>
                  <a:close/>
                </a:path>
                <a:path w="358139" h="95884" extrusionOk="0">
                  <a:moveTo>
                    <a:pt x="342137" y="20523"/>
                  </a:moveTo>
                  <a:lnTo>
                    <a:pt x="338569" y="20523"/>
                  </a:lnTo>
                  <a:lnTo>
                    <a:pt x="344614" y="30073"/>
                  </a:lnTo>
                  <a:lnTo>
                    <a:pt x="348322" y="30073"/>
                  </a:lnTo>
                  <a:lnTo>
                    <a:pt x="342137" y="20523"/>
                  </a:lnTo>
                  <a:close/>
                </a:path>
                <a:path w="358139" h="95884"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297" name="Google Shape;3297;p56"/>
          <p:cNvSpPr txBox="1"/>
          <p:nvPr/>
        </p:nvSpPr>
        <p:spPr>
          <a:xfrm>
            <a:off x="6705457" y="3394413"/>
            <a:ext cx="4803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Strike</a:t>
            </a:r>
            <a:endParaRPr sz="950">
              <a:latin typeface="Palatino Linotype"/>
              <a:ea typeface="Palatino Linotype"/>
              <a:cs typeface="Palatino Linotype"/>
              <a:sym typeface="Palatino Linotype"/>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301"/>
        <p:cNvGrpSpPr/>
        <p:nvPr/>
      </p:nvGrpSpPr>
      <p:grpSpPr>
        <a:xfrm>
          <a:off x="0" y="0"/>
          <a:ext cx="0" cy="0"/>
          <a:chOff x="0" y="0"/>
          <a:chExt cx="0" cy="0"/>
        </a:xfrm>
      </p:grpSpPr>
      <p:sp>
        <p:nvSpPr>
          <p:cNvPr id="3302" name="Google Shape;3302;p57"/>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p>
        </p:txBody>
      </p:sp>
      <p:grpSp>
        <p:nvGrpSpPr>
          <p:cNvPr id="3303" name="Google Shape;3303;p57"/>
          <p:cNvGrpSpPr/>
          <p:nvPr/>
        </p:nvGrpSpPr>
        <p:grpSpPr>
          <a:xfrm>
            <a:off x="311698" y="1298705"/>
            <a:ext cx="1196975" cy="1825626"/>
            <a:chOff x="461073" y="767080"/>
            <a:chExt cx="1196975" cy="1825626"/>
          </a:xfrm>
        </p:grpSpPr>
        <p:pic>
          <p:nvPicPr>
            <p:cNvPr id="3304" name="Google Shape;3304;p57"/>
            <p:cNvPicPr preferRelativeResize="0"/>
            <p:nvPr/>
          </p:nvPicPr>
          <p:blipFill rotWithShape="1">
            <a:blip r:embed="rId3">
              <a:alphaModFix/>
            </a:blip>
            <a:srcRect/>
            <a:stretch/>
          </p:blipFill>
          <p:spPr>
            <a:xfrm>
              <a:off x="461073" y="770255"/>
              <a:ext cx="1193800" cy="1822451"/>
            </a:xfrm>
            <a:prstGeom prst="rect">
              <a:avLst/>
            </a:prstGeom>
            <a:noFill/>
            <a:ln>
              <a:noFill/>
            </a:ln>
          </p:spPr>
        </p:pic>
        <p:sp>
          <p:nvSpPr>
            <p:cNvPr id="3305" name="Google Shape;3305;p57"/>
            <p:cNvSpPr/>
            <p:nvPr/>
          </p:nvSpPr>
          <p:spPr>
            <a:xfrm>
              <a:off x="461073" y="770255"/>
              <a:ext cx="1193800" cy="1822450"/>
            </a:xfrm>
            <a:custGeom>
              <a:avLst/>
              <a:gdLst/>
              <a:ahLst/>
              <a:cxnLst/>
              <a:rect l="l" t="t" r="r" b="b"/>
              <a:pathLst>
                <a:path w="1193800" h="1822450" extrusionOk="0">
                  <a:moveTo>
                    <a:pt x="0" y="1822450"/>
                  </a:moveTo>
                  <a:lnTo>
                    <a:pt x="1193800" y="1822450"/>
                  </a:lnTo>
                  <a:lnTo>
                    <a:pt x="1193800" y="0"/>
                  </a:lnTo>
                  <a:lnTo>
                    <a:pt x="0" y="0"/>
                  </a:lnTo>
                  <a:lnTo>
                    <a:pt x="0" y="1822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06" name="Google Shape;3306;p57"/>
            <p:cNvSpPr/>
            <p:nvPr/>
          </p:nvSpPr>
          <p:spPr>
            <a:xfrm>
              <a:off x="1252918" y="767080"/>
              <a:ext cx="405130" cy="137159"/>
            </a:xfrm>
            <a:custGeom>
              <a:avLst/>
              <a:gdLst/>
              <a:ahLst/>
              <a:cxnLst/>
              <a:rect l="l" t="t" r="r" b="b"/>
              <a:pathLst>
                <a:path w="405130" h="137159" extrusionOk="0">
                  <a:moveTo>
                    <a:pt x="405130" y="0"/>
                  </a:moveTo>
                  <a:lnTo>
                    <a:pt x="0" y="0"/>
                  </a:lnTo>
                  <a:lnTo>
                    <a:pt x="0" y="137159"/>
                  </a:lnTo>
                  <a:lnTo>
                    <a:pt x="405130" y="137159"/>
                  </a:lnTo>
                  <a:lnTo>
                    <a:pt x="40513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07" name="Google Shape;3307;p57"/>
            <p:cNvSpPr/>
            <p:nvPr/>
          </p:nvSpPr>
          <p:spPr>
            <a:xfrm>
              <a:off x="1278569" y="791872"/>
              <a:ext cx="358139" cy="95884"/>
            </a:xfrm>
            <a:custGeom>
              <a:avLst/>
              <a:gdLst/>
              <a:ahLst/>
              <a:cxnLst/>
              <a:rect l="l" t="t" r="r" b="b"/>
              <a:pathLst>
                <a:path w="358139" h="95884" extrusionOk="0">
                  <a:moveTo>
                    <a:pt x="37896" y="4953"/>
                  </a:moveTo>
                  <a:lnTo>
                    <a:pt x="0" y="4953"/>
                  </a:lnTo>
                  <a:lnTo>
                    <a:pt x="0" y="75234"/>
                  </a:lnTo>
                  <a:lnTo>
                    <a:pt x="9359" y="75234"/>
                  </a:lnTo>
                  <a:lnTo>
                    <a:pt x="9359" y="46558"/>
                  </a:lnTo>
                  <a:lnTo>
                    <a:pt x="37896" y="46558"/>
                  </a:lnTo>
                  <a:lnTo>
                    <a:pt x="43256" y="44754"/>
                  </a:lnTo>
                  <a:lnTo>
                    <a:pt x="49274" y="38684"/>
                  </a:lnTo>
                  <a:lnTo>
                    <a:pt x="9359" y="38684"/>
                  </a:lnTo>
                  <a:lnTo>
                    <a:pt x="9359" y="12827"/>
                  </a:lnTo>
                  <a:lnTo>
                    <a:pt x="49311" y="12827"/>
                  </a:lnTo>
                  <a:lnTo>
                    <a:pt x="43256" y="6781"/>
                  </a:lnTo>
                  <a:lnTo>
                    <a:pt x="37896" y="4953"/>
                  </a:lnTo>
                  <a:close/>
                </a:path>
                <a:path w="358139" h="95884" extrusionOk="0">
                  <a:moveTo>
                    <a:pt x="49311" y="12827"/>
                  </a:moveTo>
                  <a:lnTo>
                    <a:pt x="32981" y="12827"/>
                  </a:lnTo>
                  <a:lnTo>
                    <a:pt x="37314" y="14058"/>
                  </a:lnTo>
                  <a:lnTo>
                    <a:pt x="37010" y="14058"/>
                  </a:lnTo>
                  <a:lnTo>
                    <a:pt x="41782" y="18326"/>
                  </a:lnTo>
                  <a:lnTo>
                    <a:pt x="43014" y="21526"/>
                  </a:lnTo>
                  <a:lnTo>
                    <a:pt x="43014" y="29921"/>
                  </a:lnTo>
                  <a:lnTo>
                    <a:pt x="41782" y="33147"/>
                  </a:lnTo>
                  <a:lnTo>
                    <a:pt x="36868" y="37604"/>
                  </a:lnTo>
                  <a:lnTo>
                    <a:pt x="32981" y="38684"/>
                  </a:lnTo>
                  <a:lnTo>
                    <a:pt x="49274" y="38684"/>
                  </a:lnTo>
                  <a:lnTo>
                    <a:pt x="50545" y="37401"/>
                  </a:lnTo>
                  <a:lnTo>
                    <a:pt x="52362" y="32283"/>
                  </a:lnTo>
                  <a:lnTo>
                    <a:pt x="52362" y="19164"/>
                  </a:lnTo>
                  <a:lnTo>
                    <a:pt x="50545" y="14058"/>
                  </a:lnTo>
                  <a:lnTo>
                    <a:pt x="49311" y="12827"/>
                  </a:lnTo>
                  <a:close/>
                </a:path>
                <a:path w="358139" h="95884" extrusionOk="0">
                  <a:moveTo>
                    <a:pt x="71259" y="4953"/>
                  </a:moveTo>
                  <a:lnTo>
                    <a:pt x="62890" y="4953"/>
                  </a:lnTo>
                  <a:lnTo>
                    <a:pt x="62890" y="75234"/>
                  </a:lnTo>
                  <a:lnTo>
                    <a:pt x="71259" y="75234"/>
                  </a:lnTo>
                  <a:lnTo>
                    <a:pt x="71259" y="4953"/>
                  </a:lnTo>
                  <a:close/>
                </a:path>
                <a:path w="358139" h="95884"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9"/>
                  </a:lnTo>
                  <a:lnTo>
                    <a:pt x="113944" y="71297"/>
                  </a:lnTo>
                  <a:lnTo>
                    <a:pt x="115829" y="69037"/>
                  </a:lnTo>
                  <a:lnTo>
                    <a:pt x="98945" y="69037"/>
                  </a:lnTo>
                  <a:lnTo>
                    <a:pt x="97726" y="68897"/>
                  </a:lnTo>
                  <a:lnTo>
                    <a:pt x="90360" y="62928"/>
                  </a:lnTo>
                  <a:lnTo>
                    <a:pt x="90414" y="59258"/>
                  </a:lnTo>
                  <a:lnTo>
                    <a:pt x="90830" y="57797"/>
                  </a:lnTo>
                  <a:lnTo>
                    <a:pt x="92735" y="55372"/>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9"/>
                  </a:lnTo>
                  <a:lnTo>
                    <a:pt x="123558" y="31800"/>
                  </a:lnTo>
                  <a:lnTo>
                    <a:pt x="122856" y="30645"/>
                  </a:lnTo>
                  <a:close/>
                </a:path>
                <a:path w="358139" h="95884" extrusionOk="0">
                  <a:moveTo>
                    <a:pt x="124817" y="68656"/>
                  </a:moveTo>
                  <a:lnTo>
                    <a:pt x="116243" y="68656"/>
                  </a:lnTo>
                  <a:lnTo>
                    <a:pt x="116243" y="71297"/>
                  </a:lnTo>
                  <a:lnTo>
                    <a:pt x="116878" y="73279"/>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4"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4" extrusionOk="0">
                  <a:moveTo>
                    <a:pt x="129336" y="68656"/>
                  </a:moveTo>
                  <a:lnTo>
                    <a:pt x="128993" y="68656"/>
                  </a:lnTo>
                  <a:lnTo>
                    <a:pt x="128215" y="68897"/>
                  </a:lnTo>
                  <a:lnTo>
                    <a:pt x="127495" y="69037"/>
                  </a:lnTo>
                  <a:lnTo>
                    <a:pt x="129336" y="69037"/>
                  </a:lnTo>
                  <a:lnTo>
                    <a:pt x="129336" y="68656"/>
                  </a:lnTo>
                  <a:close/>
                </a:path>
                <a:path w="358139" h="95884" extrusionOk="0">
                  <a:moveTo>
                    <a:pt x="107314" y="23164"/>
                  </a:moveTo>
                  <a:lnTo>
                    <a:pt x="102196" y="23164"/>
                  </a:lnTo>
                  <a:lnTo>
                    <a:pt x="99504" y="23456"/>
                  </a:lnTo>
                  <a:lnTo>
                    <a:pt x="84362" y="34188"/>
                  </a:lnTo>
                  <a:lnTo>
                    <a:pt x="84251" y="34391"/>
                  </a:lnTo>
                  <a:lnTo>
                    <a:pt x="83739" y="36449"/>
                  </a:lnTo>
                  <a:lnTo>
                    <a:pt x="83586" y="37172"/>
                  </a:lnTo>
                  <a:lnTo>
                    <a:pt x="83464" y="40195"/>
                  </a:lnTo>
                  <a:lnTo>
                    <a:pt x="91833" y="40195"/>
                  </a:lnTo>
                  <a:lnTo>
                    <a:pt x="91987" y="37172"/>
                  </a:lnTo>
                  <a:lnTo>
                    <a:pt x="92024" y="36449"/>
                  </a:lnTo>
                  <a:lnTo>
                    <a:pt x="93306" y="33909"/>
                  </a:lnTo>
                  <a:lnTo>
                    <a:pt x="98031" y="31229"/>
                  </a:lnTo>
                  <a:lnTo>
                    <a:pt x="100599" y="30645"/>
                  </a:lnTo>
                  <a:lnTo>
                    <a:pt x="122856" y="30645"/>
                  </a:lnTo>
                  <a:lnTo>
                    <a:pt x="121438" y="28308"/>
                  </a:lnTo>
                  <a:lnTo>
                    <a:pt x="109600" y="23329"/>
                  </a:lnTo>
                  <a:lnTo>
                    <a:pt x="107314" y="23164"/>
                  </a:lnTo>
                  <a:close/>
                </a:path>
                <a:path w="358139" h="95884" extrusionOk="0">
                  <a:moveTo>
                    <a:pt x="136512" y="86944"/>
                  </a:moveTo>
                  <a:lnTo>
                    <a:pt x="136512" y="94627"/>
                  </a:lnTo>
                  <a:lnTo>
                    <a:pt x="137439" y="94945"/>
                  </a:lnTo>
                  <a:lnTo>
                    <a:pt x="138675" y="95262"/>
                  </a:lnTo>
                  <a:lnTo>
                    <a:pt x="138969" y="95262"/>
                  </a:lnTo>
                  <a:lnTo>
                    <a:pt x="140839" y="95504"/>
                  </a:lnTo>
                  <a:lnTo>
                    <a:pt x="144221" y="95504"/>
                  </a:lnTo>
                  <a:lnTo>
                    <a:pt x="145859" y="95262"/>
                  </a:lnTo>
                  <a:lnTo>
                    <a:pt x="154177" y="88226"/>
                  </a:lnTo>
                  <a:lnTo>
                    <a:pt x="141259" y="88226"/>
                  </a:lnTo>
                  <a:lnTo>
                    <a:pt x="139750" y="87998"/>
                  </a:lnTo>
                  <a:lnTo>
                    <a:pt x="136512" y="86944"/>
                  </a:lnTo>
                  <a:close/>
                </a:path>
                <a:path w="358139" h="95884"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21" y="65976"/>
                  </a:lnTo>
                  <a:lnTo>
                    <a:pt x="155905" y="65976"/>
                  </a:lnTo>
                  <a:lnTo>
                    <a:pt x="141046" y="24345"/>
                  </a:lnTo>
                  <a:close/>
                </a:path>
                <a:path w="358139" h="95884" extrusionOk="0">
                  <a:moveTo>
                    <a:pt x="179235" y="24345"/>
                  </a:moveTo>
                  <a:lnTo>
                    <a:pt x="170370" y="24345"/>
                  </a:lnTo>
                  <a:lnTo>
                    <a:pt x="156095" y="65976"/>
                  </a:lnTo>
                  <a:lnTo>
                    <a:pt x="163221" y="65976"/>
                  </a:lnTo>
                  <a:lnTo>
                    <a:pt x="179235" y="24345"/>
                  </a:lnTo>
                  <a:close/>
                </a:path>
                <a:path w="358139" h="95884" extrusionOk="0">
                  <a:moveTo>
                    <a:pt x="225590" y="4953"/>
                  </a:moveTo>
                  <a:lnTo>
                    <a:pt x="187693" y="4953"/>
                  </a:lnTo>
                  <a:lnTo>
                    <a:pt x="187693" y="75234"/>
                  </a:lnTo>
                  <a:lnTo>
                    <a:pt x="197040" y="75234"/>
                  </a:lnTo>
                  <a:lnTo>
                    <a:pt x="197040" y="46558"/>
                  </a:lnTo>
                  <a:lnTo>
                    <a:pt x="225590" y="46558"/>
                  </a:lnTo>
                  <a:lnTo>
                    <a:pt x="230949" y="44754"/>
                  </a:lnTo>
                  <a:lnTo>
                    <a:pt x="236967" y="38684"/>
                  </a:lnTo>
                  <a:lnTo>
                    <a:pt x="197040" y="38684"/>
                  </a:lnTo>
                  <a:lnTo>
                    <a:pt x="197040" y="12827"/>
                  </a:lnTo>
                  <a:lnTo>
                    <a:pt x="237005" y="12827"/>
                  </a:lnTo>
                  <a:lnTo>
                    <a:pt x="230949" y="6781"/>
                  </a:lnTo>
                  <a:lnTo>
                    <a:pt x="225590" y="4953"/>
                  </a:lnTo>
                  <a:close/>
                </a:path>
                <a:path w="358139" h="95884" extrusionOk="0">
                  <a:moveTo>
                    <a:pt x="237005" y="12827"/>
                  </a:moveTo>
                  <a:lnTo>
                    <a:pt x="220662" y="12827"/>
                  </a:lnTo>
                  <a:lnTo>
                    <a:pt x="225009" y="14058"/>
                  </a:lnTo>
                  <a:lnTo>
                    <a:pt x="224703" y="14058"/>
                  </a:lnTo>
                  <a:lnTo>
                    <a:pt x="229476" y="18326"/>
                  </a:lnTo>
                  <a:lnTo>
                    <a:pt x="230708" y="21526"/>
                  </a:lnTo>
                  <a:lnTo>
                    <a:pt x="230708" y="29921"/>
                  </a:lnTo>
                  <a:lnTo>
                    <a:pt x="229476" y="33147"/>
                  </a:lnTo>
                  <a:lnTo>
                    <a:pt x="224561" y="37604"/>
                  </a:lnTo>
                  <a:lnTo>
                    <a:pt x="220662" y="38684"/>
                  </a:lnTo>
                  <a:lnTo>
                    <a:pt x="236967" y="38684"/>
                  </a:lnTo>
                  <a:lnTo>
                    <a:pt x="238239" y="37401"/>
                  </a:lnTo>
                  <a:lnTo>
                    <a:pt x="240055" y="32283"/>
                  </a:lnTo>
                  <a:lnTo>
                    <a:pt x="240055" y="19164"/>
                  </a:lnTo>
                  <a:lnTo>
                    <a:pt x="238239" y="14058"/>
                  </a:lnTo>
                  <a:lnTo>
                    <a:pt x="237005" y="12827"/>
                  </a:lnTo>
                  <a:close/>
                </a:path>
                <a:path w="358139" h="95884" extrusionOk="0">
                  <a:moveTo>
                    <a:pt x="258952" y="4953"/>
                  </a:moveTo>
                  <a:lnTo>
                    <a:pt x="250583" y="4953"/>
                  </a:lnTo>
                  <a:lnTo>
                    <a:pt x="250583" y="15189"/>
                  </a:lnTo>
                  <a:lnTo>
                    <a:pt x="258952" y="15189"/>
                  </a:lnTo>
                  <a:lnTo>
                    <a:pt x="258952" y="4953"/>
                  </a:lnTo>
                  <a:close/>
                </a:path>
                <a:path w="358139" h="95884" extrusionOk="0">
                  <a:moveTo>
                    <a:pt x="258952" y="24345"/>
                  </a:moveTo>
                  <a:lnTo>
                    <a:pt x="250583" y="24345"/>
                  </a:lnTo>
                  <a:lnTo>
                    <a:pt x="250583" y="75234"/>
                  </a:lnTo>
                  <a:lnTo>
                    <a:pt x="258952" y="75234"/>
                  </a:lnTo>
                  <a:lnTo>
                    <a:pt x="258952" y="24345"/>
                  </a:lnTo>
                  <a:close/>
                </a:path>
                <a:path w="358139" h="95884" extrusionOk="0">
                  <a:moveTo>
                    <a:pt x="296087" y="23164"/>
                  </a:moveTo>
                  <a:lnTo>
                    <a:pt x="289204" y="23164"/>
                  </a:lnTo>
                  <a:lnTo>
                    <a:pt x="285686" y="23876"/>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66"/>
                  </a:lnTo>
                  <a:lnTo>
                    <a:pt x="278182" y="46621"/>
                  </a:lnTo>
                  <a:lnTo>
                    <a:pt x="278307" y="45402"/>
                  </a:lnTo>
                  <a:lnTo>
                    <a:pt x="290351" y="30670"/>
                  </a:lnTo>
                  <a:lnTo>
                    <a:pt x="311543" y="30670"/>
                  </a:lnTo>
                  <a:lnTo>
                    <a:pt x="309956" y="28841"/>
                  </a:lnTo>
                  <a:lnTo>
                    <a:pt x="306082" y="25958"/>
                  </a:lnTo>
                  <a:lnTo>
                    <a:pt x="303847" y="24892"/>
                  </a:lnTo>
                  <a:lnTo>
                    <a:pt x="298805" y="23507"/>
                  </a:lnTo>
                  <a:lnTo>
                    <a:pt x="296087" y="23164"/>
                  </a:lnTo>
                  <a:close/>
                </a:path>
                <a:path w="358139" h="95884" extrusionOk="0">
                  <a:moveTo>
                    <a:pt x="315455" y="56629"/>
                  </a:moveTo>
                  <a:lnTo>
                    <a:pt x="306882" y="56629"/>
                  </a:lnTo>
                  <a:lnTo>
                    <a:pt x="306362" y="60566"/>
                  </a:lnTo>
                  <a:lnTo>
                    <a:pt x="304939" y="63614"/>
                  </a:lnTo>
                  <a:lnTo>
                    <a:pt x="300278" y="67945"/>
                  </a:lnTo>
                  <a:lnTo>
                    <a:pt x="297040" y="69037"/>
                  </a:lnTo>
                  <a:lnTo>
                    <a:pt x="310812" y="69037"/>
                  </a:lnTo>
                  <a:lnTo>
                    <a:pt x="312191" y="67792"/>
                  </a:lnTo>
                  <a:lnTo>
                    <a:pt x="314528" y="62928"/>
                  </a:lnTo>
                  <a:lnTo>
                    <a:pt x="315455" y="56629"/>
                  </a:lnTo>
                  <a:close/>
                </a:path>
                <a:path w="358139" h="95884"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4"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4"/>
                  </a:lnTo>
                  <a:lnTo>
                    <a:pt x="349115" y="2794"/>
                  </a:lnTo>
                  <a:lnTo>
                    <a:pt x="348538" y="2413"/>
                  </a:lnTo>
                  <a:lnTo>
                    <a:pt x="343928" y="482"/>
                  </a:lnTo>
                  <a:lnTo>
                    <a:pt x="341477" y="0"/>
                  </a:lnTo>
                  <a:close/>
                </a:path>
                <a:path w="358139" h="95884" extrusionOk="0">
                  <a:moveTo>
                    <a:pt x="349115" y="2794"/>
                  </a:moveTo>
                  <a:lnTo>
                    <a:pt x="341071" y="2794"/>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4"/>
                  </a:lnTo>
                  <a:close/>
                </a:path>
                <a:path w="358139" h="95884" extrusionOk="0">
                  <a:moveTo>
                    <a:pt x="342684" y="7874"/>
                  </a:moveTo>
                  <a:lnTo>
                    <a:pt x="331457" y="7874"/>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4"/>
                  </a:lnTo>
                  <a:close/>
                </a:path>
                <a:path w="358139" h="95884" extrusionOk="0">
                  <a:moveTo>
                    <a:pt x="342137" y="20523"/>
                  </a:moveTo>
                  <a:lnTo>
                    <a:pt x="338569" y="20523"/>
                  </a:lnTo>
                  <a:lnTo>
                    <a:pt x="344614" y="30073"/>
                  </a:lnTo>
                  <a:lnTo>
                    <a:pt x="348322" y="30073"/>
                  </a:lnTo>
                  <a:lnTo>
                    <a:pt x="342137" y="20523"/>
                  </a:lnTo>
                  <a:close/>
                </a:path>
                <a:path w="358139" h="95884"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308" name="Google Shape;3308;p57"/>
          <p:cNvGrpSpPr/>
          <p:nvPr/>
        </p:nvGrpSpPr>
        <p:grpSpPr>
          <a:xfrm>
            <a:off x="1657009" y="1298705"/>
            <a:ext cx="1196975" cy="1819276"/>
            <a:chOff x="1806384" y="767080"/>
            <a:chExt cx="1196975" cy="1819276"/>
          </a:xfrm>
        </p:grpSpPr>
        <p:pic>
          <p:nvPicPr>
            <p:cNvPr id="3309" name="Google Shape;3309;p57"/>
            <p:cNvPicPr preferRelativeResize="0"/>
            <p:nvPr/>
          </p:nvPicPr>
          <p:blipFill rotWithShape="1">
            <a:blip r:embed="rId4">
              <a:alphaModFix/>
            </a:blip>
            <a:srcRect/>
            <a:stretch/>
          </p:blipFill>
          <p:spPr>
            <a:xfrm>
              <a:off x="1806384" y="770255"/>
              <a:ext cx="1193800" cy="1816101"/>
            </a:xfrm>
            <a:prstGeom prst="rect">
              <a:avLst/>
            </a:prstGeom>
            <a:noFill/>
            <a:ln>
              <a:noFill/>
            </a:ln>
          </p:spPr>
        </p:pic>
        <p:sp>
          <p:nvSpPr>
            <p:cNvPr id="3310" name="Google Shape;3310;p57"/>
            <p:cNvSpPr/>
            <p:nvPr/>
          </p:nvSpPr>
          <p:spPr>
            <a:xfrm>
              <a:off x="1806384" y="770255"/>
              <a:ext cx="1193800" cy="1816100"/>
            </a:xfrm>
            <a:custGeom>
              <a:avLst/>
              <a:gdLst/>
              <a:ahLst/>
              <a:cxnLst/>
              <a:rect l="l" t="t" r="r" b="b"/>
              <a:pathLst>
                <a:path w="1193800" h="1816100" extrusionOk="0">
                  <a:moveTo>
                    <a:pt x="0" y="1816100"/>
                  </a:moveTo>
                  <a:lnTo>
                    <a:pt x="1193800" y="1816100"/>
                  </a:lnTo>
                  <a:lnTo>
                    <a:pt x="1193800" y="0"/>
                  </a:lnTo>
                  <a:lnTo>
                    <a:pt x="0" y="0"/>
                  </a:lnTo>
                  <a:lnTo>
                    <a:pt x="0" y="181610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11" name="Google Shape;3311;p57"/>
            <p:cNvSpPr/>
            <p:nvPr/>
          </p:nvSpPr>
          <p:spPr>
            <a:xfrm>
              <a:off x="2598229" y="767080"/>
              <a:ext cx="405130" cy="137159"/>
            </a:xfrm>
            <a:custGeom>
              <a:avLst/>
              <a:gdLst/>
              <a:ahLst/>
              <a:cxnLst/>
              <a:rect l="l" t="t" r="r" b="b"/>
              <a:pathLst>
                <a:path w="405130" h="137159" extrusionOk="0">
                  <a:moveTo>
                    <a:pt x="405130" y="0"/>
                  </a:moveTo>
                  <a:lnTo>
                    <a:pt x="0" y="0"/>
                  </a:lnTo>
                  <a:lnTo>
                    <a:pt x="0" y="137159"/>
                  </a:lnTo>
                  <a:lnTo>
                    <a:pt x="405130" y="137159"/>
                  </a:lnTo>
                  <a:lnTo>
                    <a:pt x="40513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12" name="Google Shape;3312;p57"/>
            <p:cNvSpPr/>
            <p:nvPr/>
          </p:nvSpPr>
          <p:spPr>
            <a:xfrm>
              <a:off x="2623879" y="791872"/>
              <a:ext cx="358139" cy="95884"/>
            </a:xfrm>
            <a:custGeom>
              <a:avLst/>
              <a:gdLst/>
              <a:ahLst/>
              <a:cxnLst/>
              <a:rect l="l" t="t" r="r" b="b"/>
              <a:pathLst>
                <a:path w="358139" h="95884" extrusionOk="0">
                  <a:moveTo>
                    <a:pt x="37896" y="4953"/>
                  </a:moveTo>
                  <a:lnTo>
                    <a:pt x="0" y="4953"/>
                  </a:lnTo>
                  <a:lnTo>
                    <a:pt x="0" y="75234"/>
                  </a:lnTo>
                  <a:lnTo>
                    <a:pt x="9359" y="75234"/>
                  </a:lnTo>
                  <a:lnTo>
                    <a:pt x="9359" y="46558"/>
                  </a:lnTo>
                  <a:lnTo>
                    <a:pt x="37896" y="46558"/>
                  </a:lnTo>
                  <a:lnTo>
                    <a:pt x="43256" y="44754"/>
                  </a:lnTo>
                  <a:lnTo>
                    <a:pt x="49274" y="38684"/>
                  </a:lnTo>
                  <a:lnTo>
                    <a:pt x="9359" y="38684"/>
                  </a:lnTo>
                  <a:lnTo>
                    <a:pt x="9359" y="12827"/>
                  </a:lnTo>
                  <a:lnTo>
                    <a:pt x="49311" y="12827"/>
                  </a:lnTo>
                  <a:lnTo>
                    <a:pt x="43256" y="6781"/>
                  </a:lnTo>
                  <a:lnTo>
                    <a:pt x="37896" y="4953"/>
                  </a:lnTo>
                  <a:close/>
                </a:path>
                <a:path w="358139" h="95884" extrusionOk="0">
                  <a:moveTo>
                    <a:pt x="49311" y="12827"/>
                  </a:moveTo>
                  <a:lnTo>
                    <a:pt x="32981" y="12827"/>
                  </a:lnTo>
                  <a:lnTo>
                    <a:pt x="37314" y="14058"/>
                  </a:lnTo>
                  <a:lnTo>
                    <a:pt x="37010" y="14058"/>
                  </a:lnTo>
                  <a:lnTo>
                    <a:pt x="41782" y="18326"/>
                  </a:lnTo>
                  <a:lnTo>
                    <a:pt x="43014" y="21526"/>
                  </a:lnTo>
                  <a:lnTo>
                    <a:pt x="43014" y="29921"/>
                  </a:lnTo>
                  <a:lnTo>
                    <a:pt x="41782" y="33147"/>
                  </a:lnTo>
                  <a:lnTo>
                    <a:pt x="36868" y="37604"/>
                  </a:lnTo>
                  <a:lnTo>
                    <a:pt x="32981" y="38684"/>
                  </a:lnTo>
                  <a:lnTo>
                    <a:pt x="49274" y="38684"/>
                  </a:lnTo>
                  <a:lnTo>
                    <a:pt x="50545" y="37401"/>
                  </a:lnTo>
                  <a:lnTo>
                    <a:pt x="52362" y="32283"/>
                  </a:lnTo>
                  <a:lnTo>
                    <a:pt x="52362" y="19164"/>
                  </a:lnTo>
                  <a:lnTo>
                    <a:pt x="50545" y="14058"/>
                  </a:lnTo>
                  <a:lnTo>
                    <a:pt x="49311" y="12827"/>
                  </a:lnTo>
                  <a:close/>
                </a:path>
                <a:path w="358139" h="95884" extrusionOk="0">
                  <a:moveTo>
                    <a:pt x="71259" y="4953"/>
                  </a:moveTo>
                  <a:lnTo>
                    <a:pt x="62890" y="4953"/>
                  </a:lnTo>
                  <a:lnTo>
                    <a:pt x="62890" y="75234"/>
                  </a:lnTo>
                  <a:lnTo>
                    <a:pt x="71259" y="75234"/>
                  </a:lnTo>
                  <a:lnTo>
                    <a:pt x="71259" y="4953"/>
                  </a:lnTo>
                  <a:close/>
                </a:path>
                <a:path w="358139" h="95884"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9"/>
                  </a:lnTo>
                  <a:lnTo>
                    <a:pt x="113944" y="71297"/>
                  </a:lnTo>
                  <a:lnTo>
                    <a:pt x="115829" y="69037"/>
                  </a:lnTo>
                  <a:lnTo>
                    <a:pt x="98945" y="69037"/>
                  </a:lnTo>
                  <a:lnTo>
                    <a:pt x="97726" y="68897"/>
                  </a:lnTo>
                  <a:lnTo>
                    <a:pt x="90360" y="62928"/>
                  </a:lnTo>
                  <a:lnTo>
                    <a:pt x="90414" y="59258"/>
                  </a:lnTo>
                  <a:lnTo>
                    <a:pt x="90830" y="57797"/>
                  </a:lnTo>
                  <a:lnTo>
                    <a:pt x="92735" y="55372"/>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9"/>
                  </a:lnTo>
                  <a:lnTo>
                    <a:pt x="123558" y="31800"/>
                  </a:lnTo>
                  <a:lnTo>
                    <a:pt x="122856" y="30645"/>
                  </a:lnTo>
                  <a:close/>
                </a:path>
                <a:path w="358139" h="95884" extrusionOk="0">
                  <a:moveTo>
                    <a:pt x="124817" y="68656"/>
                  </a:moveTo>
                  <a:lnTo>
                    <a:pt x="116243" y="68656"/>
                  </a:lnTo>
                  <a:lnTo>
                    <a:pt x="116243" y="71297"/>
                  </a:lnTo>
                  <a:lnTo>
                    <a:pt x="116878" y="73279"/>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4"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4" extrusionOk="0">
                  <a:moveTo>
                    <a:pt x="129336" y="68656"/>
                  </a:moveTo>
                  <a:lnTo>
                    <a:pt x="128993" y="68656"/>
                  </a:lnTo>
                  <a:lnTo>
                    <a:pt x="128215" y="68897"/>
                  </a:lnTo>
                  <a:lnTo>
                    <a:pt x="127495" y="69037"/>
                  </a:lnTo>
                  <a:lnTo>
                    <a:pt x="129336" y="69037"/>
                  </a:lnTo>
                  <a:lnTo>
                    <a:pt x="129336" y="68656"/>
                  </a:lnTo>
                  <a:close/>
                </a:path>
                <a:path w="358139" h="95884" extrusionOk="0">
                  <a:moveTo>
                    <a:pt x="107314" y="23164"/>
                  </a:moveTo>
                  <a:lnTo>
                    <a:pt x="102196" y="23164"/>
                  </a:lnTo>
                  <a:lnTo>
                    <a:pt x="99504" y="23456"/>
                  </a:lnTo>
                  <a:lnTo>
                    <a:pt x="84362" y="34188"/>
                  </a:lnTo>
                  <a:lnTo>
                    <a:pt x="84251" y="34391"/>
                  </a:lnTo>
                  <a:lnTo>
                    <a:pt x="83739" y="36449"/>
                  </a:lnTo>
                  <a:lnTo>
                    <a:pt x="83586" y="37172"/>
                  </a:lnTo>
                  <a:lnTo>
                    <a:pt x="83464" y="40195"/>
                  </a:lnTo>
                  <a:lnTo>
                    <a:pt x="91833" y="40195"/>
                  </a:lnTo>
                  <a:lnTo>
                    <a:pt x="91987" y="37172"/>
                  </a:lnTo>
                  <a:lnTo>
                    <a:pt x="92024" y="36449"/>
                  </a:lnTo>
                  <a:lnTo>
                    <a:pt x="93306" y="33909"/>
                  </a:lnTo>
                  <a:lnTo>
                    <a:pt x="98031" y="31229"/>
                  </a:lnTo>
                  <a:lnTo>
                    <a:pt x="100599" y="30645"/>
                  </a:lnTo>
                  <a:lnTo>
                    <a:pt x="122856" y="30645"/>
                  </a:lnTo>
                  <a:lnTo>
                    <a:pt x="121438" y="28308"/>
                  </a:lnTo>
                  <a:lnTo>
                    <a:pt x="109600" y="23329"/>
                  </a:lnTo>
                  <a:lnTo>
                    <a:pt x="107314" y="23164"/>
                  </a:lnTo>
                  <a:close/>
                </a:path>
                <a:path w="358139" h="95884" extrusionOk="0">
                  <a:moveTo>
                    <a:pt x="136512" y="86944"/>
                  </a:moveTo>
                  <a:lnTo>
                    <a:pt x="136512" y="94627"/>
                  </a:lnTo>
                  <a:lnTo>
                    <a:pt x="137439" y="94945"/>
                  </a:lnTo>
                  <a:lnTo>
                    <a:pt x="138675" y="95262"/>
                  </a:lnTo>
                  <a:lnTo>
                    <a:pt x="138969" y="95262"/>
                  </a:lnTo>
                  <a:lnTo>
                    <a:pt x="140839" y="95504"/>
                  </a:lnTo>
                  <a:lnTo>
                    <a:pt x="144221" y="95504"/>
                  </a:lnTo>
                  <a:lnTo>
                    <a:pt x="145859" y="95262"/>
                  </a:lnTo>
                  <a:lnTo>
                    <a:pt x="154177" y="88226"/>
                  </a:lnTo>
                  <a:lnTo>
                    <a:pt x="141259" y="88226"/>
                  </a:lnTo>
                  <a:lnTo>
                    <a:pt x="139750" y="87998"/>
                  </a:lnTo>
                  <a:lnTo>
                    <a:pt x="136512" y="86944"/>
                  </a:lnTo>
                  <a:close/>
                </a:path>
                <a:path w="358139" h="95884"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21" y="65976"/>
                  </a:lnTo>
                  <a:lnTo>
                    <a:pt x="155905" y="65976"/>
                  </a:lnTo>
                  <a:lnTo>
                    <a:pt x="141046" y="24345"/>
                  </a:lnTo>
                  <a:close/>
                </a:path>
                <a:path w="358139" h="95884" extrusionOk="0">
                  <a:moveTo>
                    <a:pt x="179235" y="24345"/>
                  </a:moveTo>
                  <a:lnTo>
                    <a:pt x="170370" y="24345"/>
                  </a:lnTo>
                  <a:lnTo>
                    <a:pt x="156095" y="65976"/>
                  </a:lnTo>
                  <a:lnTo>
                    <a:pt x="163221" y="65976"/>
                  </a:lnTo>
                  <a:lnTo>
                    <a:pt x="179235" y="24345"/>
                  </a:lnTo>
                  <a:close/>
                </a:path>
                <a:path w="358139" h="95884" extrusionOk="0">
                  <a:moveTo>
                    <a:pt x="225590" y="4953"/>
                  </a:moveTo>
                  <a:lnTo>
                    <a:pt x="187693" y="4953"/>
                  </a:lnTo>
                  <a:lnTo>
                    <a:pt x="187693" y="75234"/>
                  </a:lnTo>
                  <a:lnTo>
                    <a:pt x="197040" y="75234"/>
                  </a:lnTo>
                  <a:lnTo>
                    <a:pt x="197040" y="46558"/>
                  </a:lnTo>
                  <a:lnTo>
                    <a:pt x="225590" y="46558"/>
                  </a:lnTo>
                  <a:lnTo>
                    <a:pt x="230949" y="44754"/>
                  </a:lnTo>
                  <a:lnTo>
                    <a:pt x="236967" y="38684"/>
                  </a:lnTo>
                  <a:lnTo>
                    <a:pt x="197040" y="38684"/>
                  </a:lnTo>
                  <a:lnTo>
                    <a:pt x="197040" y="12827"/>
                  </a:lnTo>
                  <a:lnTo>
                    <a:pt x="237005" y="12827"/>
                  </a:lnTo>
                  <a:lnTo>
                    <a:pt x="230949" y="6781"/>
                  </a:lnTo>
                  <a:lnTo>
                    <a:pt x="225590" y="4953"/>
                  </a:lnTo>
                  <a:close/>
                </a:path>
                <a:path w="358139" h="95884" extrusionOk="0">
                  <a:moveTo>
                    <a:pt x="237005" y="12827"/>
                  </a:moveTo>
                  <a:lnTo>
                    <a:pt x="220662" y="12827"/>
                  </a:lnTo>
                  <a:lnTo>
                    <a:pt x="225009" y="14058"/>
                  </a:lnTo>
                  <a:lnTo>
                    <a:pt x="224703" y="14058"/>
                  </a:lnTo>
                  <a:lnTo>
                    <a:pt x="229476" y="18326"/>
                  </a:lnTo>
                  <a:lnTo>
                    <a:pt x="230708" y="21526"/>
                  </a:lnTo>
                  <a:lnTo>
                    <a:pt x="230708" y="29921"/>
                  </a:lnTo>
                  <a:lnTo>
                    <a:pt x="229476" y="33147"/>
                  </a:lnTo>
                  <a:lnTo>
                    <a:pt x="224561" y="37604"/>
                  </a:lnTo>
                  <a:lnTo>
                    <a:pt x="220662" y="38684"/>
                  </a:lnTo>
                  <a:lnTo>
                    <a:pt x="236967" y="38684"/>
                  </a:lnTo>
                  <a:lnTo>
                    <a:pt x="238239" y="37401"/>
                  </a:lnTo>
                  <a:lnTo>
                    <a:pt x="240055" y="32283"/>
                  </a:lnTo>
                  <a:lnTo>
                    <a:pt x="240055" y="19164"/>
                  </a:lnTo>
                  <a:lnTo>
                    <a:pt x="238239" y="14058"/>
                  </a:lnTo>
                  <a:lnTo>
                    <a:pt x="237005" y="12827"/>
                  </a:lnTo>
                  <a:close/>
                </a:path>
                <a:path w="358139" h="95884" extrusionOk="0">
                  <a:moveTo>
                    <a:pt x="258952" y="4953"/>
                  </a:moveTo>
                  <a:lnTo>
                    <a:pt x="250583" y="4953"/>
                  </a:lnTo>
                  <a:lnTo>
                    <a:pt x="250583" y="15189"/>
                  </a:lnTo>
                  <a:lnTo>
                    <a:pt x="258952" y="15189"/>
                  </a:lnTo>
                  <a:lnTo>
                    <a:pt x="258952" y="4953"/>
                  </a:lnTo>
                  <a:close/>
                </a:path>
                <a:path w="358139" h="95884" extrusionOk="0">
                  <a:moveTo>
                    <a:pt x="258952" y="24345"/>
                  </a:moveTo>
                  <a:lnTo>
                    <a:pt x="250583" y="24345"/>
                  </a:lnTo>
                  <a:lnTo>
                    <a:pt x="250583" y="75234"/>
                  </a:lnTo>
                  <a:lnTo>
                    <a:pt x="258952" y="75234"/>
                  </a:lnTo>
                  <a:lnTo>
                    <a:pt x="258952" y="24345"/>
                  </a:lnTo>
                  <a:close/>
                </a:path>
                <a:path w="358139" h="95884" extrusionOk="0">
                  <a:moveTo>
                    <a:pt x="296087" y="23164"/>
                  </a:moveTo>
                  <a:lnTo>
                    <a:pt x="289204" y="23164"/>
                  </a:lnTo>
                  <a:lnTo>
                    <a:pt x="285686" y="23876"/>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66"/>
                  </a:lnTo>
                  <a:lnTo>
                    <a:pt x="278182" y="46621"/>
                  </a:lnTo>
                  <a:lnTo>
                    <a:pt x="278307" y="45402"/>
                  </a:lnTo>
                  <a:lnTo>
                    <a:pt x="290351" y="30670"/>
                  </a:lnTo>
                  <a:lnTo>
                    <a:pt x="311543" y="30670"/>
                  </a:lnTo>
                  <a:lnTo>
                    <a:pt x="309956" y="28841"/>
                  </a:lnTo>
                  <a:lnTo>
                    <a:pt x="306082" y="25958"/>
                  </a:lnTo>
                  <a:lnTo>
                    <a:pt x="303847" y="24892"/>
                  </a:lnTo>
                  <a:lnTo>
                    <a:pt x="298805" y="23507"/>
                  </a:lnTo>
                  <a:lnTo>
                    <a:pt x="296087" y="23164"/>
                  </a:lnTo>
                  <a:close/>
                </a:path>
                <a:path w="358139" h="95884" extrusionOk="0">
                  <a:moveTo>
                    <a:pt x="315455" y="56629"/>
                  </a:moveTo>
                  <a:lnTo>
                    <a:pt x="306882" y="56629"/>
                  </a:lnTo>
                  <a:lnTo>
                    <a:pt x="306362" y="60566"/>
                  </a:lnTo>
                  <a:lnTo>
                    <a:pt x="304939" y="63614"/>
                  </a:lnTo>
                  <a:lnTo>
                    <a:pt x="300278" y="67945"/>
                  </a:lnTo>
                  <a:lnTo>
                    <a:pt x="297040" y="69037"/>
                  </a:lnTo>
                  <a:lnTo>
                    <a:pt x="310812" y="69037"/>
                  </a:lnTo>
                  <a:lnTo>
                    <a:pt x="312191" y="67792"/>
                  </a:lnTo>
                  <a:lnTo>
                    <a:pt x="314528" y="62928"/>
                  </a:lnTo>
                  <a:lnTo>
                    <a:pt x="315455" y="56629"/>
                  </a:lnTo>
                  <a:close/>
                </a:path>
                <a:path w="358139" h="95884"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4"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4"/>
                  </a:lnTo>
                  <a:lnTo>
                    <a:pt x="349115" y="2794"/>
                  </a:lnTo>
                  <a:lnTo>
                    <a:pt x="348538" y="2413"/>
                  </a:lnTo>
                  <a:lnTo>
                    <a:pt x="343928" y="482"/>
                  </a:lnTo>
                  <a:lnTo>
                    <a:pt x="341477" y="0"/>
                  </a:lnTo>
                  <a:close/>
                </a:path>
                <a:path w="358139" h="95884" extrusionOk="0">
                  <a:moveTo>
                    <a:pt x="349115" y="2794"/>
                  </a:moveTo>
                  <a:lnTo>
                    <a:pt x="341071" y="2794"/>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4"/>
                  </a:lnTo>
                  <a:close/>
                </a:path>
                <a:path w="358139" h="95884" extrusionOk="0">
                  <a:moveTo>
                    <a:pt x="342684" y="7874"/>
                  </a:moveTo>
                  <a:lnTo>
                    <a:pt x="331457" y="7874"/>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4"/>
                  </a:lnTo>
                  <a:close/>
                </a:path>
                <a:path w="358139" h="95884" extrusionOk="0">
                  <a:moveTo>
                    <a:pt x="342137" y="20523"/>
                  </a:moveTo>
                  <a:lnTo>
                    <a:pt x="338569" y="20523"/>
                  </a:lnTo>
                  <a:lnTo>
                    <a:pt x="344614" y="30073"/>
                  </a:lnTo>
                  <a:lnTo>
                    <a:pt x="348322" y="30073"/>
                  </a:lnTo>
                  <a:lnTo>
                    <a:pt x="342137" y="20523"/>
                  </a:lnTo>
                  <a:close/>
                </a:path>
                <a:path w="358139" h="95884"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313" name="Google Shape;3313;p57"/>
          <p:cNvGrpSpPr/>
          <p:nvPr/>
        </p:nvGrpSpPr>
        <p:grpSpPr>
          <a:xfrm>
            <a:off x="2997748" y="1298705"/>
            <a:ext cx="1193800" cy="1822451"/>
            <a:chOff x="3147123" y="767080"/>
            <a:chExt cx="1193800" cy="1822451"/>
          </a:xfrm>
        </p:grpSpPr>
        <p:pic>
          <p:nvPicPr>
            <p:cNvPr id="3314" name="Google Shape;3314;p57"/>
            <p:cNvPicPr preferRelativeResize="0"/>
            <p:nvPr/>
          </p:nvPicPr>
          <p:blipFill rotWithShape="1">
            <a:blip r:embed="rId5">
              <a:alphaModFix/>
            </a:blip>
            <a:srcRect/>
            <a:stretch/>
          </p:blipFill>
          <p:spPr>
            <a:xfrm>
              <a:off x="3147123" y="773430"/>
              <a:ext cx="1193800" cy="1816101"/>
            </a:xfrm>
            <a:prstGeom prst="rect">
              <a:avLst/>
            </a:prstGeom>
            <a:noFill/>
            <a:ln>
              <a:noFill/>
            </a:ln>
          </p:spPr>
        </p:pic>
        <p:sp>
          <p:nvSpPr>
            <p:cNvPr id="3315" name="Google Shape;3315;p57"/>
            <p:cNvSpPr/>
            <p:nvPr/>
          </p:nvSpPr>
          <p:spPr>
            <a:xfrm>
              <a:off x="3147123" y="773430"/>
              <a:ext cx="1193800" cy="1816100"/>
            </a:xfrm>
            <a:custGeom>
              <a:avLst/>
              <a:gdLst/>
              <a:ahLst/>
              <a:cxnLst/>
              <a:rect l="l" t="t" r="r" b="b"/>
              <a:pathLst>
                <a:path w="1193800" h="1816100" extrusionOk="0">
                  <a:moveTo>
                    <a:pt x="0" y="1816100"/>
                  </a:moveTo>
                  <a:lnTo>
                    <a:pt x="1193800" y="1816100"/>
                  </a:lnTo>
                  <a:lnTo>
                    <a:pt x="1193800" y="0"/>
                  </a:lnTo>
                  <a:lnTo>
                    <a:pt x="0" y="0"/>
                  </a:lnTo>
                  <a:lnTo>
                    <a:pt x="0" y="181610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16" name="Google Shape;3316;p57"/>
            <p:cNvSpPr/>
            <p:nvPr/>
          </p:nvSpPr>
          <p:spPr>
            <a:xfrm>
              <a:off x="3934396" y="767080"/>
              <a:ext cx="405129" cy="137159"/>
            </a:xfrm>
            <a:custGeom>
              <a:avLst/>
              <a:gdLst/>
              <a:ahLst/>
              <a:cxnLst/>
              <a:rect l="l" t="t" r="r" b="b"/>
              <a:pathLst>
                <a:path w="405129" h="137159" extrusionOk="0">
                  <a:moveTo>
                    <a:pt x="405129" y="0"/>
                  </a:moveTo>
                  <a:lnTo>
                    <a:pt x="0" y="0"/>
                  </a:lnTo>
                  <a:lnTo>
                    <a:pt x="0" y="137159"/>
                  </a:lnTo>
                  <a:lnTo>
                    <a:pt x="405129" y="137159"/>
                  </a:lnTo>
                  <a:lnTo>
                    <a:pt x="40512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17" name="Google Shape;3317;p57"/>
            <p:cNvSpPr/>
            <p:nvPr/>
          </p:nvSpPr>
          <p:spPr>
            <a:xfrm>
              <a:off x="3960047" y="791872"/>
              <a:ext cx="358139" cy="95884"/>
            </a:xfrm>
            <a:custGeom>
              <a:avLst/>
              <a:gdLst/>
              <a:ahLst/>
              <a:cxnLst/>
              <a:rect l="l" t="t" r="r" b="b"/>
              <a:pathLst>
                <a:path w="358139" h="95884" extrusionOk="0">
                  <a:moveTo>
                    <a:pt x="37896" y="4953"/>
                  </a:moveTo>
                  <a:lnTo>
                    <a:pt x="0" y="4953"/>
                  </a:lnTo>
                  <a:lnTo>
                    <a:pt x="0" y="75234"/>
                  </a:lnTo>
                  <a:lnTo>
                    <a:pt x="9359" y="75234"/>
                  </a:lnTo>
                  <a:lnTo>
                    <a:pt x="9359" y="46558"/>
                  </a:lnTo>
                  <a:lnTo>
                    <a:pt x="37896" y="46558"/>
                  </a:lnTo>
                  <a:lnTo>
                    <a:pt x="43256" y="44754"/>
                  </a:lnTo>
                  <a:lnTo>
                    <a:pt x="49274" y="38684"/>
                  </a:lnTo>
                  <a:lnTo>
                    <a:pt x="9359" y="38684"/>
                  </a:lnTo>
                  <a:lnTo>
                    <a:pt x="9359" y="12827"/>
                  </a:lnTo>
                  <a:lnTo>
                    <a:pt x="49311" y="12827"/>
                  </a:lnTo>
                  <a:lnTo>
                    <a:pt x="43256" y="6781"/>
                  </a:lnTo>
                  <a:lnTo>
                    <a:pt x="37896" y="4953"/>
                  </a:lnTo>
                  <a:close/>
                </a:path>
                <a:path w="358139" h="95884" extrusionOk="0">
                  <a:moveTo>
                    <a:pt x="49311" y="12827"/>
                  </a:moveTo>
                  <a:lnTo>
                    <a:pt x="32981" y="12827"/>
                  </a:lnTo>
                  <a:lnTo>
                    <a:pt x="37314" y="14058"/>
                  </a:lnTo>
                  <a:lnTo>
                    <a:pt x="37010" y="14058"/>
                  </a:lnTo>
                  <a:lnTo>
                    <a:pt x="41782" y="18326"/>
                  </a:lnTo>
                  <a:lnTo>
                    <a:pt x="43014" y="21526"/>
                  </a:lnTo>
                  <a:lnTo>
                    <a:pt x="43014" y="29921"/>
                  </a:lnTo>
                  <a:lnTo>
                    <a:pt x="41782" y="33147"/>
                  </a:lnTo>
                  <a:lnTo>
                    <a:pt x="36868" y="37604"/>
                  </a:lnTo>
                  <a:lnTo>
                    <a:pt x="32981" y="38684"/>
                  </a:lnTo>
                  <a:lnTo>
                    <a:pt x="49274" y="38684"/>
                  </a:lnTo>
                  <a:lnTo>
                    <a:pt x="50545" y="37401"/>
                  </a:lnTo>
                  <a:lnTo>
                    <a:pt x="52362" y="32283"/>
                  </a:lnTo>
                  <a:lnTo>
                    <a:pt x="52362" y="19164"/>
                  </a:lnTo>
                  <a:lnTo>
                    <a:pt x="50545" y="14058"/>
                  </a:lnTo>
                  <a:lnTo>
                    <a:pt x="49311" y="12827"/>
                  </a:lnTo>
                  <a:close/>
                </a:path>
                <a:path w="358139" h="95884" extrusionOk="0">
                  <a:moveTo>
                    <a:pt x="71259" y="4953"/>
                  </a:moveTo>
                  <a:lnTo>
                    <a:pt x="62890" y="4953"/>
                  </a:lnTo>
                  <a:lnTo>
                    <a:pt x="62890" y="75234"/>
                  </a:lnTo>
                  <a:lnTo>
                    <a:pt x="71259" y="75234"/>
                  </a:lnTo>
                  <a:lnTo>
                    <a:pt x="71259" y="4953"/>
                  </a:lnTo>
                  <a:close/>
                </a:path>
                <a:path w="358139" h="95884"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9"/>
                  </a:lnTo>
                  <a:lnTo>
                    <a:pt x="113944" y="71297"/>
                  </a:lnTo>
                  <a:lnTo>
                    <a:pt x="115829" y="69037"/>
                  </a:lnTo>
                  <a:lnTo>
                    <a:pt x="98945" y="69037"/>
                  </a:lnTo>
                  <a:lnTo>
                    <a:pt x="97726" y="68897"/>
                  </a:lnTo>
                  <a:lnTo>
                    <a:pt x="90360" y="62928"/>
                  </a:lnTo>
                  <a:lnTo>
                    <a:pt x="90414" y="59258"/>
                  </a:lnTo>
                  <a:lnTo>
                    <a:pt x="90830" y="57797"/>
                  </a:lnTo>
                  <a:lnTo>
                    <a:pt x="92735" y="55372"/>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9"/>
                  </a:lnTo>
                  <a:lnTo>
                    <a:pt x="123558" y="31800"/>
                  </a:lnTo>
                  <a:lnTo>
                    <a:pt x="122856" y="30645"/>
                  </a:lnTo>
                  <a:close/>
                </a:path>
                <a:path w="358139" h="95884" extrusionOk="0">
                  <a:moveTo>
                    <a:pt x="124817" y="68656"/>
                  </a:moveTo>
                  <a:lnTo>
                    <a:pt x="116243" y="68656"/>
                  </a:lnTo>
                  <a:lnTo>
                    <a:pt x="116243" y="71297"/>
                  </a:lnTo>
                  <a:lnTo>
                    <a:pt x="116878" y="73279"/>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4"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4" extrusionOk="0">
                  <a:moveTo>
                    <a:pt x="129336" y="68656"/>
                  </a:moveTo>
                  <a:lnTo>
                    <a:pt x="128993" y="68656"/>
                  </a:lnTo>
                  <a:lnTo>
                    <a:pt x="128215" y="68897"/>
                  </a:lnTo>
                  <a:lnTo>
                    <a:pt x="127495" y="69037"/>
                  </a:lnTo>
                  <a:lnTo>
                    <a:pt x="129336" y="69037"/>
                  </a:lnTo>
                  <a:lnTo>
                    <a:pt x="129336" y="68656"/>
                  </a:lnTo>
                  <a:close/>
                </a:path>
                <a:path w="358139" h="95884" extrusionOk="0">
                  <a:moveTo>
                    <a:pt x="107314" y="23164"/>
                  </a:moveTo>
                  <a:lnTo>
                    <a:pt x="102196" y="23164"/>
                  </a:lnTo>
                  <a:lnTo>
                    <a:pt x="99504" y="23456"/>
                  </a:lnTo>
                  <a:lnTo>
                    <a:pt x="84362" y="34188"/>
                  </a:lnTo>
                  <a:lnTo>
                    <a:pt x="84251" y="34391"/>
                  </a:lnTo>
                  <a:lnTo>
                    <a:pt x="83739" y="36449"/>
                  </a:lnTo>
                  <a:lnTo>
                    <a:pt x="83586" y="37172"/>
                  </a:lnTo>
                  <a:lnTo>
                    <a:pt x="83464" y="40195"/>
                  </a:lnTo>
                  <a:lnTo>
                    <a:pt x="91833" y="40195"/>
                  </a:lnTo>
                  <a:lnTo>
                    <a:pt x="91987" y="37172"/>
                  </a:lnTo>
                  <a:lnTo>
                    <a:pt x="92024" y="36449"/>
                  </a:lnTo>
                  <a:lnTo>
                    <a:pt x="93306" y="33909"/>
                  </a:lnTo>
                  <a:lnTo>
                    <a:pt x="98031" y="31229"/>
                  </a:lnTo>
                  <a:lnTo>
                    <a:pt x="100599" y="30645"/>
                  </a:lnTo>
                  <a:lnTo>
                    <a:pt x="122856" y="30645"/>
                  </a:lnTo>
                  <a:lnTo>
                    <a:pt x="121438" y="28308"/>
                  </a:lnTo>
                  <a:lnTo>
                    <a:pt x="109600" y="23329"/>
                  </a:lnTo>
                  <a:lnTo>
                    <a:pt x="107314" y="23164"/>
                  </a:lnTo>
                  <a:close/>
                </a:path>
                <a:path w="358139" h="95884" extrusionOk="0">
                  <a:moveTo>
                    <a:pt x="136512" y="86944"/>
                  </a:moveTo>
                  <a:lnTo>
                    <a:pt x="136512" y="94627"/>
                  </a:lnTo>
                  <a:lnTo>
                    <a:pt x="137439" y="94945"/>
                  </a:lnTo>
                  <a:lnTo>
                    <a:pt x="138692" y="95262"/>
                  </a:lnTo>
                  <a:lnTo>
                    <a:pt x="138982" y="95262"/>
                  </a:lnTo>
                  <a:lnTo>
                    <a:pt x="140852" y="95504"/>
                  </a:lnTo>
                  <a:lnTo>
                    <a:pt x="144221" y="95504"/>
                  </a:lnTo>
                  <a:lnTo>
                    <a:pt x="145859" y="95262"/>
                  </a:lnTo>
                  <a:lnTo>
                    <a:pt x="154177" y="88226"/>
                  </a:lnTo>
                  <a:lnTo>
                    <a:pt x="141259" y="88226"/>
                  </a:lnTo>
                  <a:lnTo>
                    <a:pt x="139750" y="87998"/>
                  </a:lnTo>
                  <a:lnTo>
                    <a:pt x="136512" y="86944"/>
                  </a:lnTo>
                  <a:close/>
                </a:path>
                <a:path w="358139" h="95884"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21" y="65976"/>
                  </a:lnTo>
                  <a:lnTo>
                    <a:pt x="155905" y="65976"/>
                  </a:lnTo>
                  <a:lnTo>
                    <a:pt x="141046" y="24345"/>
                  </a:lnTo>
                  <a:close/>
                </a:path>
                <a:path w="358139" h="95884" extrusionOk="0">
                  <a:moveTo>
                    <a:pt x="179235" y="24345"/>
                  </a:moveTo>
                  <a:lnTo>
                    <a:pt x="170370" y="24345"/>
                  </a:lnTo>
                  <a:lnTo>
                    <a:pt x="156095" y="65976"/>
                  </a:lnTo>
                  <a:lnTo>
                    <a:pt x="163221" y="65976"/>
                  </a:lnTo>
                  <a:lnTo>
                    <a:pt x="179235" y="24345"/>
                  </a:lnTo>
                  <a:close/>
                </a:path>
                <a:path w="358139" h="95884" extrusionOk="0">
                  <a:moveTo>
                    <a:pt x="225590" y="4953"/>
                  </a:moveTo>
                  <a:lnTo>
                    <a:pt x="187693" y="4953"/>
                  </a:lnTo>
                  <a:lnTo>
                    <a:pt x="187693" y="75234"/>
                  </a:lnTo>
                  <a:lnTo>
                    <a:pt x="197040" y="75234"/>
                  </a:lnTo>
                  <a:lnTo>
                    <a:pt x="197040" y="46558"/>
                  </a:lnTo>
                  <a:lnTo>
                    <a:pt x="225590" y="46558"/>
                  </a:lnTo>
                  <a:lnTo>
                    <a:pt x="230949" y="44754"/>
                  </a:lnTo>
                  <a:lnTo>
                    <a:pt x="236967" y="38684"/>
                  </a:lnTo>
                  <a:lnTo>
                    <a:pt x="197040" y="38684"/>
                  </a:lnTo>
                  <a:lnTo>
                    <a:pt x="197040" y="12827"/>
                  </a:lnTo>
                  <a:lnTo>
                    <a:pt x="237005" y="12827"/>
                  </a:lnTo>
                  <a:lnTo>
                    <a:pt x="230949" y="6781"/>
                  </a:lnTo>
                  <a:lnTo>
                    <a:pt x="225590" y="4953"/>
                  </a:lnTo>
                  <a:close/>
                </a:path>
                <a:path w="358139" h="95884" extrusionOk="0">
                  <a:moveTo>
                    <a:pt x="237005" y="12827"/>
                  </a:moveTo>
                  <a:lnTo>
                    <a:pt x="220675" y="12827"/>
                  </a:lnTo>
                  <a:lnTo>
                    <a:pt x="225008" y="14058"/>
                  </a:lnTo>
                  <a:lnTo>
                    <a:pt x="224703" y="14058"/>
                  </a:lnTo>
                  <a:lnTo>
                    <a:pt x="229476" y="18326"/>
                  </a:lnTo>
                  <a:lnTo>
                    <a:pt x="230708" y="21526"/>
                  </a:lnTo>
                  <a:lnTo>
                    <a:pt x="230708" y="29921"/>
                  </a:lnTo>
                  <a:lnTo>
                    <a:pt x="229476" y="33147"/>
                  </a:lnTo>
                  <a:lnTo>
                    <a:pt x="224561" y="37604"/>
                  </a:lnTo>
                  <a:lnTo>
                    <a:pt x="220675" y="38684"/>
                  </a:lnTo>
                  <a:lnTo>
                    <a:pt x="236967" y="38684"/>
                  </a:lnTo>
                  <a:lnTo>
                    <a:pt x="238239" y="37401"/>
                  </a:lnTo>
                  <a:lnTo>
                    <a:pt x="240055" y="32283"/>
                  </a:lnTo>
                  <a:lnTo>
                    <a:pt x="240055" y="19164"/>
                  </a:lnTo>
                  <a:lnTo>
                    <a:pt x="238239" y="14058"/>
                  </a:lnTo>
                  <a:lnTo>
                    <a:pt x="237005" y="12827"/>
                  </a:lnTo>
                  <a:close/>
                </a:path>
                <a:path w="358139" h="95884" extrusionOk="0">
                  <a:moveTo>
                    <a:pt x="258952" y="4953"/>
                  </a:moveTo>
                  <a:lnTo>
                    <a:pt x="250583" y="4953"/>
                  </a:lnTo>
                  <a:lnTo>
                    <a:pt x="250583" y="15189"/>
                  </a:lnTo>
                  <a:lnTo>
                    <a:pt x="258952" y="15189"/>
                  </a:lnTo>
                  <a:lnTo>
                    <a:pt x="258952" y="4953"/>
                  </a:lnTo>
                  <a:close/>
                </a:path>
                <a:path w="358139" h="95884" extrusionOk="0">
                  <a:moveTo>
                    <a:pt x="258952" y="24345"/>
                  </a:moveTo>
                  <a:lnTo>
                    <a:pt x="250583" y="24345"/>
                  </a:lnTo>
                  <a:lnTo>
                    <a:pt x="250583" y="75234"/>
                  </a:lnTo>
                  <a:lnTo>
                    <a:pt x="258952" y="75234"/>
                  </a:lnTo>
                  <a:lnTo>
                    <a:pt x="258952" y="24345"/>
                  </a:lnTo>
                  <a:close/>
                </a:path>
                <a:path w="358139" h="95884" extrusionOk="0">
                  <a:moveTo>
                    <a:pt x="296087" y="23164"/>
                  </a:moveTo>
                  <a:lnTo>
                    <a:pt x="289204" y="23164"/>
                  </a:lnTo>
                  <a:lnTo>
                    <a:pt x="285686" y="23876"/>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66"/>
                  </a:lnTo>
                  <a:lnTo>
                    <a:pt x="278182" y="46621"/>
                  </a:lnTo>
                  <a:lnTo>
                    <a:pt x="278307" y="45402"/>
                  </a:lnTo>
                  <a:lnTo>
                    <a:pt x="290351" y="30670"/>
                  </a:lnTo>
                  <a:lnTo>
                    <a:pt x="311543" y="30670"/>
                  </a:lnTo>
                  <a:lnTo>
                    <a:pt x="309956" y="28841"/>
                  </a:lnTo>
                  <a:lnTo>
                    <a:pt x="306082" y="25958"/>
                  </a:lnTo>
                  <a:lnTo>
                    <a:pt x="303847" y="24892"/>
                  </a:lnTo>
                  <a:lnTo>
                    <a:pt x="298805" y="23507"/>
                  </a:lnTo>
                  <a:lnTo>
                    <a:pt x="296087" y="23164"/>
                  </a:lnTo>
                  <a:close/>
                </a:path>
                <a:path w="358139" h="95884" extrusionOk="0">
                  <a:moveTo>
                    <a:pt x="315455" y="56629"/>
                  </a:moveTo>
                  <a:lnTo>
                    <a:pt x="306882" y="56629"/>
                  </a:lnTo>
                  <a:lnTo>
                    <a:pt x="306362" y="60566"/>
                  </a:lnTo>
                  <a:lnTo>
                    <a:pt x="304939" y="63614"/>
                  </a:lnTo>
                  <a:lnTo>
                    <a:pt x="300278" y="67945"/>
                  </a:lnTo>
                  <a:lnTo>
                    <a:pt x="297040" y="69037"/>
                  </a:lnTo>
                  <a:lnTo>
                    <a:pt x="310812" y="69037"/>
                  </a:lnTo>
                  <a:lnTo>
                    <a:pt x="312191" y="67792"/>
                  </a:lnTo>
                  <a:lnTo>
                    <a:pt x="314528" y="62928"/>
                  </a:lnTo>
                  <a:lnTo>
                    <a:pt x="315455" y="56629"/>
                  </a:lnTo>
                  <a:close/>
                </a:path>
                <a:path w="358139" h="95884"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4"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4"/>
                  </a:lnTo>
                  <a:lnTo>
                    <a:pt x="349115" y="2794"/>
                  </a:lnTo>
                  <a:lnTo>
                    <a:pt x="348538" y="2413"/>
                  </a:lnTo>
                  <a:lnTo>
                    <a:pt x="343928" y="482"/>
                  </a:lnTo>
                  <a:lnTo>
                    <a:pt x="341477" y="0"/>
                  </a:lnTo>
                  <a:close/>
                </a:path>
                <a:path w="358139" h="95884" extrusionOk="0">
                  <a:moveTo>
                    <a:pt x="349115" y="2794"/>
                  </a:moveTo>
                  <a:lnTo>
                    <a:pt x="341071" y="2794"/>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4"/>
                  </a:lnTo>
                  <a:close/>
                </a:path>
                <a:path w="358139" h="95884" extrusionOk="0">
                  <a:moveTo>
                    <a:pt x="342684" y="7874"/>
                  </a:moveTo>
                  <a:lnTo>
                    <a:pt x="331457" y="7874"/>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4"/>
                  </a:lnTo>
                  <a:close/>
                </a:path>
                <a:path w="358139" h="95884" extrusionOk="0">
                  <a:moveTo>
                    <a:pt x="342137" y="20523"/>
                  </a:moveTo>
                  <a:lnTo>
                    <a:pt x="338569" y="20523"/>
                  </a:lnTo>
                  <a:lnTo>
                    <a:pt x="344614" y="30073"/>
                  </a:lnTo>
                  <a:lnTo>
                    <a:pt x="348322" y="30073"/>
                  </a:lnTo>
                  <a:lnTo>
                    <a:pt x="342137" y="20523"/>
                  </a:lnTo>
                  <a:close/>
                </a:path>
                <a:path w="358139" h="95884"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318" name="Google Shape;3318;p57"/>
          <p:cNvSpPr txBox="1"/>
          <p:nvPr/>
        </p:nvSpPr>
        <p:spPr>
          <a:xfrm>
            <a:off x="533416" y="3154898"/>
            <a:ext cx="746100" cy="305400"/>
          </a:xfrm>
          <a:prstGeom prst="rect">
            <a:avLst/>
          </a:prstGeom>
          <a:noFill/>
          <a:ln>
            <a:noFill/>
          </a:ln>
        </p:spPr>
        <p:txBody>
          <a:bodyPr spcFirstLastPara="1" wrap="square" lIns="0" tIns="12700" rIns="0" bIns="0" anchor="t" anchorCtr="0">
            <a:spAutoFit/>
          </a:bodyPr>
          <a:lstStyle/>
          <a:p>
            <a:pPr marL="53975" marR="5080" lvl="0" indent="-41910" algn="l" rtl="0">
              <a:lnSpc>
                <a:spcPct val="100000"/>
              </a:lnSpc>
              <a:spcBef>
                <a:spcPts val="0"/>
              </a:spcBef>
              <a:spcAft>
                <a:spcPts val="0"/>
              </a:spcAft>
              <a:buNone/>
            </a:pPr>
            <a:r>
              <a:rPr lang="en" sz="950" b="1">
                <a:latin typeface="Palatino Linotype"/>
                <a:ea typeface="Palatino Linotype"/>
                <a:cs typeface="Palatino Linotype"/>
                <a:sym typeface="Palatino Linotype"/>
              </a:rPr>
              <a:t>Do not pitch; ball is dead</a:t>
            </a:r>
            <a:endParaRPr sz="950">
              <a:latin typeface="Palatino Linotype"/>
              <a:ea typeface="Palatino Linotype"/>
              <a:cs typeface="Palatino Linotype"/>
              <a:sym typeface="Palatino Linotype"/>
            </a:endParaRPr>
          </a:p>
        </p:txBody>
      </p:sp>
      <p:sp>
        <p:nvSpPr>
          <p:cNvPr id="3319" name="Google Shape;3319;p57"/>
          <p:cNvSpPr txBox="1"/>
          <p:nvPr/>
        </p:nvSpPr>
        <p:spPr>
          <a:xfrm>
            <a:off x="2118274" y="3154898"/>
            <a:ext cx="2667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Play</a:t>
            </a:r>
            <a:endParaRPr sz="950">
              <a:latin typeface="Palatino Linotype"/>
              <a:ea typeface="Palatino Linotype"/>
              <a:cs typeface="Palatino Linotype"/>
              <a:sym typeface="Palatino Linotype"/>
            </a:endParaRPr>
          </a:p>
        </p:txBody>
      </p:sp>
      <p:sp>
        <p:nvSpPr>
          <p:cNvPr id="3320" name="Google Shape;3320;p57"/>
          <p:cNvSpPr txBox="1"/>
          <p:nvPr/>
        </p:nvSpPr>
        <p:spPr>
          <a:xfrm>
            <a:off x="3412125" y="3154898"/>
            <a:ext cx="3606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Strike</a:t>
            </a:r>
            <a:endParaRPr sz="950">
              <a:latin typeface="Palatino Linotype"/>
              <a:ea typeface="Palatino Linotype"/>
              <a:cs typeface="Palatino Linotype"/>
              <a:sym typeface="Palatino Linotype"/>
            </a:endParaRPr>
          </a:p>
        </p:txBody>
      </p:sp>
      <p:sp>
        <p:nvSpPr>
          <p:cNvPr id="3321" name="Google Shape;3321;p57"/>
          <p:cNvSpPr txBox="1"/>
          <p:nvPr/>
        </p:nvSpPr>
        <p:spPr>
          <a:xfrm>
            <a:off x="4684206" y="3150955"/>
            <a:ext cx="4914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Foul Tip</a:t>
            </a:r>
            <a:endParaRPr sz="950">
              <a:latin typeface="Palatino Linotype"/>
              <a:ea typeface="Palatino Linotype"/>
              <a:cs typeface="Palatino Linotype"/>
              <a:sym typeface="Palatino Linotype"/>
            </a:endParaRPr>
          </a:p>
        </p:txBody>
      </p:sp>
      <p:sp>
        <p:nvSpPr>
          <p:cNvPr id="3322" name="Google Shape;3322;p57"/>
          <p:cNvSpPr txBox="1"/>
          <p:nvPr/>
        </p:nvSpPr>
        <p:spPr>
          <a:xfrm>
            <a:off x="5973834" y="3150955"/>
            <a:ext cx="6120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Infield Fly</a:t>
            </a:r>
            <a:endParaRPr sz="950">
              <a:latin typeface="Palatino Linotype"/>
              <a:ea typeface="Palatino Linotype"/>
              <a:cs typeface="Palatino Linotype"/>
              <a:sym typeface="Palatino Linotype"/>
            </a:endParaRPr>
          </a:p>
        </p:txBody>
      </p:sp>
      <p:sp>
        <p:nvSpPr>
          <p:cNvPr id="3323" name="Google Shape;3323;p57"/>
          <p:cNvSpPr txBox="1"/>
          <p:nvPr/>
        </p:nvSpPr>
        <p:spPr>
          <a:xfrm>
            <a:off x="7284817" y="3150955"/>
            <a:ext cx="663000" cy="305400"/>
          </a:xfrm>
          <a:prstGeom prst="rect">
            <a:avLst/>
          </a:prstGeom>
          <a:noFill/>
          <a:ln>
            <a:noFill/>
          </a:ln>
        </p:spPr>
        <p:txBody>
          <a:bodyPr spcFirstLastPara="1" wrap="square" lIns="0" tIns="12700" rIns="0" bIns="0" anchor="t" anchorCtr="0">
            <a:spAutoFit/>
          </a:bodyPr>
          <a:lstStyle/>
          <a:p>
            <a:pPr marL="74295" marR="5080" lvl="0" indent="-62230" algn="l" rtl="0">
              <a:lnSpc>
                <a:spcPct val="100000"/>
              </a:lnSpc>
              <a:spcBef>
                <a:spcPts val="0"/>
              </a:spcBef>
              <a:spcAft>
                <a:spcPts val="0"/>
              </a:spcAft>
              <a:buNone/>
            </a:pPr>
            <a:r>
              <a:rPr lang="en" sz="950" b="1">
                <a:latin typeface="Palatino Linotype"/>
                <a:ea typeface="Palatino Linotype"/>
                <a:cs typeface="Palatino Linotype"/>
                <a:sym typeface="Palatino Linotype"/>
              </a:rPr>
              <a:t>Time out or dead ball</a:t>
            </a:r>
            <a:endParaRPr sz="950">
              <a:latin typeface="Palatino Linotype"/>
              <a:ea typeface="Palatino Linotype"/>
              <a:cs typeface="Palatino Linotype"/>
              <a:sym typeface="Palatino Linotype"/>
            </a:endParaRPr>
          </a:p>
        </p:txBody>
      </p:sp>
      <p:grpSp>
        <p:nvGrpSpPr>
          <p:cNvPr id="3324" name="Google Shape;3324;p57"/>
          <p:cNvGrpSpPr/>
          <p:nvPr/>
        </p:nvGrpSpPr>
        <p:grpSpPr>
          <a:xfrm>
            <a:off x="4335323" y="1298704"/>
            <a:ext cx="1196975" cy="1822450"/>
            <a:chOff x="461073" y="3056254"/>
            <a:chExt cx="1196975" cy="1822450"/>
          </a:xfrm>
        </p:grpSpPr>
        <p:pic>
          <p:nvPicPr>
            <p:cNvPr id="3325" name="Google Shape;3325;p57"/>
            <p:cNvPicPr preferRelativeResize="0"/>
            <p:nvPr/>
          </p:nvPicPr>
          <p:blipFill rotWithShape="1">
            <a:blip r:embed="rId6">
              <a:alphaModFix/>
            </a:blip>
            <a:srcRect/>
            <a:stretch/>
          </p:blipFill>
          <p:spPr>
            <a:xfrm>
              <a:off x="461073" y="3056254"/>
              <a:ext cx="1193800" cy="1822450"/>
            </a:xfrm>
            <a:prstGeom prst="rect">
              <a:avLst/>
            </a:prstGeom>
            <a:noFill/>
            <a:ln>
              <a:noFill/>
            </a:ln>
          </p:spPr>
        </p:pic>
        <p:sp>
          <p:nvSpPr>
            <p:cNvPr id="3326" name="Google Shape;3326;p57"/>
            <p:cNvSpPr/>
            <p:nvPr/>
          </p:nvSpPr>
          <p:spPr>
            <a:xfrm>
              <a:off x="461073" y="3056254"/>
              <a:ext cx="1193800" cy="1822450"/>
            </a:xfrm>
            <a:custGeom>
              <a:avLst/>
              <a:gdLst/>
              <a:ahLst/>
              <a:cxnLst/>
              <a:rect l="l" t="t" r="r" b="b"/>
              <a:pathLst>
                <a:path w="1193800" h="1822450" extrusionOk="0">
                  <a:moveTo>
                    <a:pt x="0" y="1822450"/>
                  </a:moveTo>
                  <a:lnTo>
                    <a:pt x="1193800" y="1822450"/>
                  </a:lnTo>
                  <a:lnTo>
                    <a:pt x="1193800" y="0"/>
                  </a:lnTo>
                  <a:lnTo>
                    <a:pt x="0" y="0"/>
                  </a:lnTo>
                  <a:lnTo>
                    <a:pt x="0" y="1822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27" name="Google Shape;3327;p57"/>
            <p:cNvSpPr/>
            <p:nvPr/>
          </p:nvSpPr>
          <p:spPr>
            <a:xfrm>
              <a:off x="1252918" y="3056889"/>
              <a:ext cx="405130" cy="137160"/>
            </a:xfrm>
            <a:custGeom>
              <a:avLst/>
              <a:gdLst/>
              <a:ahLst/>
              <a:cxnLst/>
              <a:rect l="l" t="t" r="r" b="b"/>
              <a:pathLst>
                <a:path w="405130" h="137160" extrusionOk="0">
                  <a:moveTo>
                    <a:pt x="405130" y="0"/>
                  </a:moveTo>
                  <a:lnTo>
                    <a:pt x="0" y="0"/>
                  </a:lnTo>
                  <a:lnTo>
                    <a:pt x="0" y="137160"/>
                  </a:lnTo>
                  <a:lnTo>
                    <a:pt x="405130" y="137160"/>
                  </a:lnTo>
                  <a:lnTo>
                    <a:pt x="40513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28" name="Google Shape;3328;p57"/>
            <p:cNvSpPr/>
            <p:nvPr/>
          </p:nvSpPr>
          <p:spPr>
            <a:xfrm>
              <a:off x="1278569" y="3081680"/>
              <a:ext cx="358139" cy="95885"/>
            </a:xfrm>
            <a:custGeom>
              <a:avLst/>
              <a:gdLst/>
              <a:ahLst/>
              <a:cxnLst/>
              <a:rect l="l" t="t" r="r" b="b"/>
              <a:pathLst>
                <a:path w="358139" h="95885" extrusionOk="0">
                  <a:moveTo>
                    <a:pt x="37896" y="4965"/>
                  </a:moveTo>
                  <a:lnTo>
                    <a:pt x="0" y="4965"/>
                  </a:lnTo>
                  <a:lnTo>
                    <a:pt x="0" y="75234"/>
                  </a:lnTo>
                  <a:lnTo>
                    <a:pt x="9359" y="75234"/>
                  </a:lnTo>
                  <a:lnTo>
                    <a:pt x="9359" y="46558"/>
                  </a:lnTo>
                  <a:lnTo>
                    <a:pt x="37896" y="46558"/>
                  </a:lnTo>
                  <a:lnTo>
                    <a:pt x="43256" y="44754"/>
                  </a:lnTo>
                  <a:lnTo>
                    <a:pt x="49274" y="38684"/>
                  </a:lnTo>
                  <a:lnTo>
                    <a:pt x="9359" y="38684"/>
                  </a:lnTo>
                  <a:lnTo>
                    <a:pt x="9359" y="12839"/>
                  </a:lnTo>
                  <a:lnTo>
                    <a:pt x="49324" y="12839"/>
                  </a:lnTo>
                  <a:lnTo>
                    <a:pt x="43256" y="6781"/>
                  </a:lnTo>
                  <a:lnTo>
                    <a:pt x="37896" y="4965"/>
                  </a:lnTo>
                  <a:close/>
                </a:path>
                <a:path w="358139" h="95885" extrusionOk="0">
                  <a:moveTo>
                    <a:pt x="49324" y="12839"/>
                  </a:moveTo>
                  <a:lnTo>
                    <a:pt x="32981" y="12839"/>
                  </a:lnTo>
                  <a:lnTo>
                    <a:pt x="37319" y="14058"/>
                  </a:lnTo>
                  <a:lnTo>
                    <a:pt x="37010" y="14058"/>
                  </a:lnTo>
                  <a:lnTo>
                    <a:pt x="41782" y="18326"/>
                  </a:lnTo>
                  <a:lnTo>
                    <a:pt x="43014" y="21526"/>
                  </a:lnTo>
                  <a:lnTo>
                    <a:pt x="43014" y="29921"/>
                  </a:lnTo>
                  <a:lnTo>
                    <a:pt x="41782" y="33146"/>
                  </a:lnTo>
                  <a:lnTo>
                    <a:pt x="36868" y="37604"/>
                  </a:lnTo>
                  <a:lnTo>
                    <a:pt x="32981" y="38684"/>
                  </a:lnTo>
                  <a:lnTo>
                    <a:pt x="49274" y="38684"/>
                  </a:lnTo>
                  <a:lnTo>
                    <a:pt x="50545" y="37401"/>
                  </a:lnTo>
                  <a:lnTo>
                    <a:pt x="52362" y="32283"/>
                  </a:lnTo>
                  <a:lnTo>
                    <a:pt x="52362" y="19164"/>
                  </a:lnTo>
                  <a:lnTo>
                    <a:pt x="50545" y="14058"/>
                  </a:lnTo>
                  <a:lnTo>
                    <a:pt x="49324" y="12839"/>
                  </a:lnTo>
                  <a:close/>
                </a:path>
                <a:path w="358139" h="95885" extrusionOk="0">
                  <a:moveTo>
                    <a:pt x="71259" y="4965"/>
                  </a:moveTo>
                  <a:lnTo>
                    <a:pt x="62890" y="4965"/>
                  </a:lnTo>
                  <a:lnTo>
                    <a:pt x="62890" y="75234"/>
                  </a:lnTo>
                  <a:lnTo>
                    <a:pt x="71259" y="75234"/>
                  </a:lnTo>
                  <a:lnTo>
                    <a:pt x="71259" y="4965"/>
                  </a:lnTo>
                  <a:close/>
                </a:path>
                <a:path w="358139" h="95885"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8"/>
                  </a:lnTo>
                  <a:lnTo>
                    <a:pt x="113944" y="71297"/>
                  </a:lnTo>
                  <a:lnTo>
                    <a:pt x="115829" y="69037"/>
                  </a:lnTo>
                  <a:lnTo>
                    <a:pt x="98945" y="69037"/>
                  </a:lnTo>
                  <a:lnTo>
                    <a:pt x="97726" y="68897"/>
                  </a:lnTo>
                  <a:lnTo>
                    <a:pt x="90360" y="62928"/>
                  </a:lnTo>
                  <a:lnTo>
                    <a:pt x="90414" y="59258"/>
                  </a:lnTo>
                  <a:lnTo>
                    <a:pt x="90830" y="57797"/>
                  </a:lnTo>
                  <a:lnTo>
                    <a:pt x="92735" y="55371"/>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8"/>
                  </a:lnTo>
                  <a:lnTo>
                    <a:pt x="123558" y="31800"/>
                  </a:lnTo>
                  <a:lnTo>
                    <a:pt x="122856" y="30645"/>
                  </a:lnTo>
                  <a:close/>
                </a:path>
                <a:path w="358139" h="95885" extrusionOk="0">
                  <a:moveTo>
                    <a:pt x="124817" y="68656"/>
                  </a:moveTo>
                  <a:lnTo>
                    <a:pt x="116243" y="68656"/>
                  </a:lnTo>
                  <a:lnTo>
                    <a:pt x="116243" y="71297"/>
                  </a:lnTo>
                  <a:lnTo>
                    <a:pt x="116878" y="73278"/>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5"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5" extrusionOk="0">
                  <a:moveTo>
                    <a:pt x="129336" y="68656"/>
                  </a:moveTo>
                  <a:lnTo>
                    <a:pt x="128993" y="68656"/>
                  </a:lnTo>
                  <a:lnTo>
                    <a:pt x="128215" y="68897"/>
                  </a:lnTo>
                  <a:lnTo>
                    <a:pt x="127495" y="69037"/>
                  </a:lnTo>
                  <a:lnTo>
                    <a:pt x="129336" y="69037"/>
                  </a:lnTo>
                  <a:lnTo>
                    <a:pt x="129336" y="68656"/>
                  </a:lnTo>
                  <a:close/>
                </a:path>
                <a:path w="358139" h="95885" extrusionOk="0">
                  <a:moveTo>
                    <a:pt x="107314" y="23164"/>
                  </a:moveTo>
                  <a:lnTo>
                    <a:pt x="102196" y="23164"/>
                  </a:lnTo>
                  <a:lnTo>
                    <a:pt x="99504" y="23469"/>
                  </a:lnTo>
                  <a:lnTo>
                    <a:pt x="84362" y="34188"/>
                  </a:lnTo>
                  <a:lnTo>
                    <a:pt x="84251" y="34391"/>
                  </a:lnTo>
                  <a:lnTo>
                    <a:pt x="83739" y="36448"/>
                  </a:lnTo>
                  <a:lnTo>
                    <a:pt x="83586" y="37172"/>
                  </a:lnTo>
                  <a:lnTo>
                    <a:pt x="83464" y="40195"/>
                  </a:lnTo>
                  <a:lnTo>
                    <a:pt x="91833" y="40195"/>
                  </a:lnTo>
                  <a:lnTo>
                    <a:pt x="91987" y="37172"/>
                  </a:lnTo>
                  <a:lnTo>
                    <a:pt x="92024" y="36448"/>
                  </a:lnTo>
                  <a:lnTo>
                    <a:pt x="93306" y="33908"/>
                  </a:lnTo>
                  <a:lnTo>
                    <a:pt x="98031" y="31229"/>
                  </a:lnTo>
                  <a:lnTo>
                    <a:pt x="100599" y="30645"/>
                  </a:lnTo>
                  <a:lnTo>
                    <a:pt x="122856" y="30645"/>
                  </a:lnTo>
                  <a:lnTo>
                    <a:pt x="121438" y="28308"/>
                  </a:lnTo>
                  <a:lnTo>
                    <a:pt x="109600" y="23329"/>
                  </a:lnTo>
                  <a:lnTo>
                    <a:pt x="107314" y="23164"/>
                  </a:lnTo>
                  <a:close/>
                </a:path>
                <a:path w="358139" h="95885" extrusionOk="0">
                  <a:moveTo>
                    <a:pt x="136512" y="86944"/>
                  </a:moveTo>
                  <a:lnTo>
                    <a:pt x="136512" y="94627"/>
                  </a:lnTo>
                  <a:lnTo>
                    <a:pt x="137439" y="94957"/>
                  </a:lnTo>
                  <a:lnTo>
                    <a:pt x="138692" y="95262"/>
                  </a:lnTo>
                  <a:lnTo>
                    <a:pt x="138969" y="95262"/>
                  </a:lnTo>
                  <a:lnTo>
                    <a:pt x="140839" y="95503"/>
                  </a:lnTo>
                  <a:lnTo>
                    <a:pt x="144221" y="95503"/>
                  </a:lnTo>
                  <a:lnTo>
                    <a:pt x="145859" y="95262"/>
                  </a:lnTo>
                  <a:lnTo>
                    <a:pt x="154177" y="88226"/>
                  </a:lnTo>
                  <a:lnTo>
                    <a:pt x="141259" y="88226"/>
                  </a:lnTo>
                  <a:lnTo>
                    <a:pt x="139750" y="87998"/>
                  </a:lnTo>
                  <a:lnTo>
                    <a:pt x="138099" y="87477"/>
                  </a:lnTo>
                  <a:lnTo>
                    <a:pt x="136512" y="86944"/>
                  </a:lnTo>
                  <a:close/>
                </a:path>
                <a:path w="358139" h="95885"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17" y="65989"/>
                  </a:lnTo>
                  <a:lnTo>
                    <a:pt x="155905" y="65989"/>
                  </a:lnTo>
                  <a:lnTo>
                    <a:pt x="141046" y="24345"/>
                  </a:lnTo>
                  <a:close/>
                </a:path>
                <a:path w="358139" h="95885" extrusionOk="0">
                  <a:moveTo>
                    <a:pt x="179235" y="24345"/>
                  </a:moveTo>
                  <a:lnTo>
                    <a:pt x="170370" y="24345"/>
                  </a:lnTo>
                  <a:lnTo>
                    <a:pt x="156095" y="65989"/>
                  </a:lnTo>
                  <a:lnTo>
                    <a:pt x="163217" y="65989"/>
                  </a:lnTo>
                  <a:lnTo>
                    <a:pt x="179235" y="24345"/>
                  </a:lnTo>
                  <a:close/>
                </a:path>
                <a:path w="358139" h="95885" extrusionOk="0">
                  <a:moveTo>
                    <a:pt x="225590" y="4965"/>
                  </a:moveTo>
                  <a:lnTo>
                    <a:pt x="187693" y="4965"/>
                  </a:lnTo>
                  <a:lnTo>
                    <a:pt x="187693" y="75234"/>
                  </a:lnTo>
                  <a:lnTo>
                    <a:pt x="197040" y="75234"/>
                  </a:lnTo>
                  <a:lnTo>
                    <a:pt x="197040" y="46558"/>
                  </a:lnTo>
                  <a:lnTo>
                    <a:pt x="225590" y="46558"/>
                  </a:lnTo>
                  <a:lnTo>
                    <a:pt x="230949" y="44754"/>
                  </a:lnTo>
                  <a:lnTo>
                    <a:pt x="236967" y="38684"/>
                  </a:lnTo>
                  <a:lnTo>
                    <a:pt x="197040" y="38684"/>
                  </a:lnTo>
                  <a:lnTo>
                    <a:pt x="197040" y="12839"/>
                  </a:lnTo>
                  <a:lnTo>
                    <a:pt x="237017" y="12839"/>
                  </a:lnTo>
                  <a:lnTo>
                    <a:pt x="230949" y="6781"/>
                  </a:lnTo>
                  <a:lnTo>
                    <a:pt x="225590" y="4965"/>
                  </a:lnTo>
                  <a:close/>
                </a:path>
                <a:path w="358139" h="95885" extrusionOk="0">
                  <a:moveTo>
                    <a:pt x="237017" y="12839"/>
                  </a:moveTo>
                  <a:lnTo>
                    <a:pt x="220662" y="12839"/>
                  </a:lnTo>
                  <a:lnTo>
                    <a:pt x="225014" y="14058"/>
                  </a:lnTo>
                  <a:lnTo>
                    <a:pt x="224703" y="14058"/>
                  </a:lnTo>
                  <a:lnTo>
                    <a:pt x="229476" y="18326"/>
                  </a:lnTo>
                  <a:lnTo>
                    <a:pt x="230708" y="21526"/>
                  </a:lnTo>
                  <a:lnTo>
                    <a:pt x="230708" y="29921"/>
                  </a:lnTo>
                  <a:lnTo>
                    <a:pt x="229476" y="33146"/>
                  </a:lnTo>
                  <a:lnTo>
                    <a:pt x="224561" y="37604"/>
                  </a:lnTo>
                  <a:lnTo>
                    <a:pt x="220662" y="38684"/>
                  </a:lnTo>
                  <a:lnTo>
                    <a:pt x="236967" y="38684"/>
                  </a:lnTo>
                  <a:lnTo>
                    <a:pt x="238239" y="37401"/>
                  </a:lnTo>
                  <a:lnTo>
                    <a:pt x="240055" y="32283"/>
                  </a:lnTo>
                  <a:lnTo>
                    <a:pt x="240055" y="19164"/>
                  </a:lnTo>
                  <a:lnTo>
                    <a:pt x="238239" y="14058"/>
                  </a:lnTo>
                  <a:lnTo>
                    <a:pt x="237017" y="12839"/>
                  </a:lnTo>
                  <a:close/>
                </a:path>
                <a:path w="358139" h="95885" extrusionOk="0">
                  <a:moveTo>
                    <a:pt x="258952" y="4965"/>
                  </a:moveTo>
                  <a:lnTo>
                    <a:pt x="250583" y="4965"/>
                  </a:lnTo>
                  <a:lnTo>
                    <a:pt x="250583" y="15201"/>
                  </a:lnTo>
                  <a:lnTo>
                    <a:pt x="258952" y="15201"/>
                  </a:lnTo>
                  <a:lnTo>
                    <a:pt x="258952" y="4965"/>
                  </a:lnTo>
                  <a:close/>
                </a:path>
                <a:path w="358139" h="95885" extrusionOk="0">
                  <a:moveTo>
                    <a:pt x="258952" y="24345"/>
                  </a:moveTo>
                  <a:lnTo>
                    <a:pt x="250583" y="24345"/>
                  </a:lnTo>
                  <a:lnTo>
                    <a:pt x="250583" y="75234"/>
                  </a:lnTo>
                  <a:lnTo>
                    <a:pt x="258952" y="75234"/>
                  </a:lnTo>
                  <a:lnTo>
                    <a:pt x="258952" y="24345"/>
                  </a:lnTo>
                  <a:close/>
                </a:path>
                <a:path w="358139" h="95885" extrusionOk="0">
                  <a:moveTo>
                    <a:pt x="296087" y="23164"/>
                  </a:moveTo>
                  <a:lnTo>
                    <a:pt x="289204" y="23164"/>
                  </a:lnTo>
                  <a:lnTo>
                    <a:pt x="285686" y="23875"/>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78"/>
                  </a:lnTo>
                  <a:lnTo>
                    <a:pt x="290351" y="30670"/>
                  </a:lnTo>
                  <a:lnTo>
                    <a:pt x="311543" y="30670"/>
                  </a:lnTo>
                  <a:lnTo>
                    <a:pt x="309956" y="28841"/>
                  </a:lnTo>
                  <a:lnTo>
                    <a:pt x="306082" y="25958"/>
                  </a:lnTo>
                  <a:lnTo>
                    <a:pt x="303847" y="24891"/>
                  </a:lnTo>
                  <a:lnTo>
                    <a:pt x="298805" y="23507"/>
                  </a:lnTo>
                  <a:lnTo>
                    <a:pt x="296087" y="23164"/>
                  </a:lnTo>
                  <a:close/>
                </a:path>
                <a:path w="358139" h="95885" extrusionOk="0">
                  <a:moveTo>
                    <a:pt x="315455" y="56629"/>
                  </a:moveTo>
                  <a:lnTo>
                    <a:pt x="306882" y="56629"/>
                  </a:lnTo>
                  <a:lnTo>
                    <a:pt x="306362" y="60566"/>
                  </a:lnTo>
                  <a:lnTo>
                    <a:pt x="304939" y="63626"/>
                  </a:lnTo>
                  <a:lnTo>
                    <a:pt x="300278" y="67957"/>
                  </a:lnTo>
                  <a:lnTo>
                    <a:pt x="297040" y="69037"/>
                  </a:lnTo>
                  <a:lnTo>
                    <a:pt x="310812" y="69037"/>
                  </a:lnTo>
                  <a:lnTo>
                    <a:pt x="312191" y="67792"/>
                  </a:lnTo>
                  <a:lnTo>
                    <a:pt x="314528" y="62928"/>
                  </a:lnTo>
                  <a:lnTo>
                    <a:pt x="315455" y="56629"/>
                  </a:lnTo>
                  <a:close/>
                </a:path>
                <a:path w="358139" h="95885"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5"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3"/>
                  </a:lnTo>
                  <a:lnTo>
                    <a:pt x="349115" y="2793"/>
                  </a:lnTo>
                  <a:lnTo>
                    <a:pt x="348538" y="2412"/>
                  </a:lnTo>
                  <a:lnTo>
                    <a:pt x="343928" y="482"/>
                  </a:lnTo>
                  <a:lnTo>
                    <a:pt x="341477" y="0"/>
                  </a:lnTo>
                  <a:close/>
                </a:path>
                <a:path w="358139" h="95885" extrusionOk="0">
                  <a:moveTo>
                    <a:pt x="349115" y="2793"/>
                  </a:moveTo>
                  <a:lnTo>
                    <a:pt x="341071" y="2793"/>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3"/>
                  </a:lnTo>
                  <a:close/>
                </a:path>
                <a:path w="358139" h="95885" extrusionOk="0">
                  <a:moveTo>
                    <a:pt x="342684" y="7873"/>
                  </a:moveTo>
                  <a:lnTo>
                    <a:pt x="331457" y="7873"/>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3"/>
                  </a:lnTo>
                  <a:close/>
                </a:path>
                <a:path w="358139" h="95885" extrusionOk="0">
                  <a:moveTo>
                    <a:pt x="342137" y="20523"/>
                  </a:moveTo>
                  <a:lnTo>
                    <a:pt x="338569" y="20523"/>
                  </a:lnTo>
                  <a:lnTo>
                    <a:pt x="344614" y="30073"/>
                  </a:lnTo>
                  <a:lnTo>
                    <a:pt x="348322" y="30073"/>
                  </a:lnTo>
                  <a:lnTo>
                    <a:pt x="342137" y="20523"/>
                  </a:lnTo>
                  <a:close/>
                </a:path>
                <a:path w="358139" h="95885"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329" name="Google Shape;3329;p57"/>
          <p:cNvGrpSpPr/>
          <p:nvPr/>
        </p:nvGrpSpPr>
        <p:grpSpPr>
          <a:xfrm>
            <a:off x="5680634" y="1298704"/>
            <a:ext cx="1196975" cy="1822450"/>
            <a:chOff x="1806384" y="3056254"/>
            <a:chExt cx="1196975" cy="1822450"/>
          </a:xfrm>
        </p:grpSpPr>
        <p:pic>
          <p:nvPicPr>
            <p:cNvPr id="3330" name="Google Shape;3330;p57"/>
            <p:cNvPicPr preferRelativeResize="0"/>
            <p:nvPr/>
          </p:nvPicPr>
          <p:blipFill rotWithShape="1">
            <a:blip r:embed="rId7">
              <a:alphaModFix/>
            </a:blip>
            <a:srcRect/>
            <a:stretch/>
          </p:blipFill>
          <p:spPr>
            <a:xfrm>
              <a:off x="1806384" y="3056254"/>
              <a:ext cx="1193800" cy="1822450"/>
            </a:xfrm>
            <a:prstGeom prst="rect">
              <a:avLst/>
            </a:prstGeom>
            <a:noFill/>
            <a:ln>
              <a:noFill/>
            </a:ln>
          </p:spPr>
        </p:pic>
        <p:sp>
          <p:nvSpPr>
            <p:cNvPr id="3331" name="Google Shape;3331;p57"/>
            <p:cNvSpPr/>
            <p:nvPr/>
          </p:nvSpPr>
          <p:spPr>
            <a:xfrm>
              <a:off x="1806384" y="3056254"/>
              <a:ext cx="1193800" cy="1822450"/>
            </a:xfrm>
            <a:custGeom>
              <a:avLst/>
              <a:gdLst/>
              <a:ahLst/>
              <a:cxnLst/>
              <a:rect l="l" t="t" r="r" b="b"/>
              <a:pathLst>
                <a:path w="1193800" h="1822450" extrusionOk="0">
                  <a:moveTo>
                    <a:pt x="0" y="1822450"/>
                  </a:moveTo>
                  <a:lnTo>
                    <a:pt x="1193800" y="1822450"/>
                  </a:lnTo>
                  <a:lnTo>
                    <a:pt x="1193800" y="0"/>
                  </a:lnTo>
                  <a:lnTo>
                    <a:pt x="0" y="0"/>
                  </a:lnTo>
                  <a:lnTo>
                    <a:pt x="0" y="182245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32" name="Google Shape;3332;p57"/>
            <p:cNvSpPr/>
            <p:nvPr/>
          </p:nvSpPr>
          <p:spPr>
            <a:xfrm>
              <a:off x="2598229" y="3056889"/>
              <a:ext cx="405130" cy="137160"/>
            </a:xfrm>
            <a:custGeom>
              <a:avLst/>
              <a:gdLst/>
              <a:ahLst/>
              <a:cxnLst/>
              <a:rect l="l" t="t" r="r" b="b"/>
              <a:pathLst>
                <a:path w="405130" h="137160" extrusionOk="0">
                  <a:moveTo>
                    <a:pt x="405130" y="0"/>
                  </a:moveTo>
                  <a:lnTo>
                    <a:pt x="0" y="0"/>
                  </a:lnTo>
                  <a:lnTo>
                    <a:pt x="0" y="137160"/>
                  </a:lnTo>
                  <a:lnTo>
                    <a:pt x="405130" y="137160"/>
                  </a:lnTo>
                  <a:lnTo>
                    <a:pt x="40513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33" name="Google Shape;3333;p57"/>
            <p:cNvSpPr/>
            <p:nvPr/>
          </p:nvSpPr>
          <p:spPr>
            <a:xfrm>
              <a:off x="2623879" y="3081680"/>
              <a:ext cx="358139" cy="95885"/>
            </a:xfrm>
            <a:custGeom>
              <a:avLst/>
              <a:gdLst/>
              <a:ahLst/>
              <a:cxnLst/>
              <a:rect l="l" t="t" r="r" b="b"/>
              <a:pathLst>
                <a:path w="358139" h="95885" extrusionOk="0">
                  <a:moveTo>
                    <a:pt x="37896" y="4965"/>
                  </a:moveTo>
                  <a:lnTo>
                    <a:pt x="0" y="4965"/>
                  </a:lnTo>
                  <a:lnTo>
                    <a:pt x="0" y="75234"/>
                  </a:lnTo>
                  <a:lnTo>
                    <a:pt x="9359" y="75234"/>
                  </a:lnTo>
                  <a:lnTo>
                    <a:pt x="9359" y="46558"/>
                  </a:lnTo>
                  <a:lnTo>
                    <a:pt x="37896" y="46558"/>
                  </a:lnTo>
                  <a:lnTo>
                    <a:pt x="43256" y="44754"/>
                  </a:lnTo>
                  <a:lnTo>
                    <a:pt x="49274" y="38684"/>
                  </a:lnTo>
                  <a:lnTo>
                    <a:pt x="9359" y="38684"/>
                  </a:lnTo>
                  <a:lnTo>
                    <a:pt x="9359" y="12839"/>
                  </a:lnTo>
                  <a:lnTo>
                    <a:pt x="49324" y="12839"/>
                  </a:lnTo>
                  <a:lnTo>
                    <a:pt x="43256" y="6781"/>
                  </a:lnTo>
                  <a:lnTo>
                    <a:pt x="37896" y="4965"/>
                  </a:lnTo>
                  <a:close/>
                </a:path>
                <a:path w="358139" h="95885" extrusionOk="0">
                  <a:moveTo>
                    <a:pt x="49324" y="12839"/>
                  </a:moveTo>
                  <a:lnTo>
                    <a:pt x="32981" y="12839"/>
                  </a:lnTo>
                  <a:lnTo>
                    <a:pt x="37319" y="14058"/>
                  </a:lnTo>
                  <a:lnTo>
                    <a:pt x="37010" y="14058"/>
                  </a:lnTo>
                  <a:lnTo>
                    <a:pt x="41782" y="18326"/>
                  </a:lnTo>
                  <a:lnTo>
                    <a:pt x="43014" y="21526"/>
                  </a:lnTo>
                  <a:lnTo>
                    <a:pt x="43014" y="29921"/>
                  </a:lnTo>
                  <a:lnTo>
                    <a:pt x="41782" y="33146"/>
                  </a:lnTo>
                  <a:lnTo>
                    <a:pt x="36868" y="37604"/>
                  </a:lnTo>
                  <a:lnTo>
                    <a:pt x="32981" y="38684"/>
                  </a:lnTo>
                  <a:lnTo>
                    <a:pt x="49274" y="38684"/>
                  </a:lnTo>
                  <a:lnTo>
                    <a:pt x="50545" y="37401"/>
                  </a:lnTo>
                  <a:lnTo>
                    <a:pt x="52362" y="32283"/>
                  </a:lnTo>
                  <a:lnTo>
                    <a:pt x="52362" y="19164"/>
                  </a:lnTo>
                  <a:lnTo>
                    <a:pt x="50545" y="14058"/>
                  </a:lnTo>
                  <a:lnTo>
                    <a:pt x="49324" y="12839"/>
                  </a:lnTo>
                  <a:close/>
                </a:path>
                <a:path w="358139" h="95885" extrusionOk="0">
                  <a:moveTo>
                    <a:pt x="71259" y="4965"/>
                  </a:moveTo>
                  <a:lnTo>
                    <a:pt x="62890" y="4965"/>
                  </a:lnTo>
                  <a:lnTo>
                    <a:pt x="62890" y="75234"/>
                  </a:lnTo>
                  <a:lnTo>
                    <a:pt x="71259" y="75234"/>
                  </a:lnTo>
                  <a:lnTo>
                    <a:pt x="71259" y="4965"/>
                  </a:lnTo>
                  <a:close/>
                </a:path>
                <a:path w="358139" h="95885"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8"/>
                  </a:lnTo>
                  <a:lnTo>
                    <a:pt x="113944" y="71297"/>
                  </a:lnTo>
                  <a:lnTo>
                    <a:pt x="115829" y="69037"/>
                  </a:lnTo>
                  <a:lnTo>
                    <a:pt x="98945" y="69037"/>
                  </a:lnTo>
                  <a:lnTo>
                    <a:pt x="97726" y="68897"/>
                  </a:lnTo>
                  <a:lnTo>
                    <a:pt x="90360" y="62928"/>
                  </a:lnTo>
                  <a:lnTo>
                    <a:pt x="90414" y="59258"/>
                  </a:lnTo>
                  <a:lnTo>
                    <a:pt x="90830" y="57797"/>
                  </a:lnTo>
                  <a:lnTo>
                    <a:pt x="92735" y="55371"/>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8"/>
                  </a:lnTo>
                  <a:lnTo>
                    <a:pt x="123558" y="31800"/>
                  </a:lnTo>
                  <a:lnTo>
                    <a:pt x="122856" y="30645"/>
                  </a:lnTo>
                  <a:close/>
                </a:path>
                <a:path w="358139" h="95885" extrusionOk="0">
                  <a:moveTo>
                    <a:pt x="124817" y="68656"/>
                  </a:moveTo>
                  <a:lnTo>
                    <a:pt x="116243" y="68656"/>
                  </a:lnTo>
                  <a:lnTo>
                    <a:pt x="116243" y="71297"/>
                  </a:lnTo>
                  <a:lnTo>
                    <a:pt x="116878" y="73278"/>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5"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5" extrusionOk="0">
                  <a:moveTo>
                    <a:pt x="129336" y="68656"/>
                  </a:moveTo>
                  <a:lnTo>
                    <a:pt x="128993" y="68656"/>
                  </a:lnTo>
                  <a:lnTo>
                    <a:pt x="128215" y="68897"/>
                  </a:lnTo>
                  <a:lnTo>
                    <a:pt x="127495" y="69037"/>
                  </a:lnTo>
                  <a:lnTo>
                    <a:pt x="129336" y="69037"/>
                  </a:lnTo>
                  <a:lnTo>
                    <a:pt x="129336" y="68656"/>
                  </a:lnTo>
                  <a:close/>
                </a:path>
                <a:path w="358139" h="95885" extrusionOk="0">
                  <a:moveTo>
                    <a:pt x="107314" y="23164"/>
                  </a:moveTo>
                  <a:lnTo>
                    <a:pt x="102196" y="23164"/>
                  </a:lnTo>
                  <a:lnTo>
                    <a:pt x="99504" y="23469"/>
                  </a:lnTo>
                  <a:lnTo>
                    <a:pt x="84362" y="34188"/>
                  </a:lnTo>
                  <a:lnTo>
                    <a:pt x="84251" y="34391"/>
                  </a:lnTo>
                  <a:lnTo>
                    <a:pt x="83739" y="36448"/>
                  </a:lnTo>
                  <a:lnTo>
                    <a:pt x="83586" y="37172"/>
                  </a:lnTo>
                  <a:lnTo>
                    <a:pt x="83464" y="40195"/>
                  </a:lnTo>
                  <a:lnTo>
                    <a:pt x="91833" y="40195"/>
                  </a:lnTo>
                  <a:lnTo>
                    <a:pt x="91987" y="37172"/>
                  </a:lnTo>
                  <a:lnTo>
                    <a:pt x="92024" y="36448"/>
                  </a:lnTo>
                  <a:lnTo>
                    <a:pt x="93306" y="33908"/>
                  </a:lnTo>
                  <a:lnTo>
                    <a:pt x="98031" y="31229"/>
                  </a:lnTo>
                  <a:lnTo>
                    <a:pt x="100599" y="30645"/>
                  </a:lnTo>
                  <a:lnTo>
                    <a:pt x="122856" y="30645"/>
                  </a:lnTo>
                  <a:lnTo>
                    <a:pt x="121438" y="28308"/>
                  </a:lnTo>
                  <a:lnTo>
                    <a:pt x="109600" y="23329"/>
                  </a:lnTo>
                  <a:lnTo>
                    <a:pt x="107314" y="23164"/>
                  </a:lnTo>
                  <a:close/>
                </a:path>
                <a:path w="358139" h="95885" extrusionOk="0">
                  <a:moveTo>
                    <a:pt x="136512" y="86944"/>
                  </a:moveTo>
                  <a:lnTo>
                    <a:pt x="136512" y="94627"/>
                  </a:lnTo>
                  <a:lnTo>
                    <a:pt x="137439" y="94957"/>
                  </a:lnTo>
                  <a:lnTo>
                    <a:pt x="138692" y="95262"/>
                  </a:lnTo>
                  <a:lnTo>
                    <a:pt x="138969" y="95262"/>
                  </a:lnTo>
                  <a:lnTo>
                    <a:pt x="140839" y="95503"/>
                  </a:lnTo>
                  <a:lnTo>
                    <a:pt x="144221" y="95503"/>
                  </a:lnTo>
                  <a:lnTo>
                    <a:pt x="145859" y="95262"/>
                  </a:lnTo>
                  <a:lnTo>
                    <a:pt x="154177" y="88226"/>
                  </a:lnTo>
                  <a:lnTo>
                    <a:pt x="141259" y="88226"/>
                  </a:lnTo>
                  <a:lnTo>
                    <a:pt x="139750" y="87998"/>
                  </a:lnTo>
                  <a:lnTo>
                    <a:pt x="138099" y="87477"/>
                  </a:lnTo>
                  <a:lnTo>
                    <a:pt x="136512" y="86944"/>
                  </a:lnTo>
                  <a:close/>
                </a:path>
                <a:path w="358139" h="95885"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17" y="65989"/>
                  </a:lnTo>
                  <a:lnTo>
                    <a:pt x="155905" y="65989"/>
                  </a:lnTo>
                  <a:lnTo>
                    <a:pt x="141046" y="24345"/>
                  </a:lnTo>
                  <a:close/>
                </a:path>
                <a:path w="358139" h="95885" extrusionOk="0">
                  <a:moveTo>
                    <a:pt x="179235" y="24345"/>
                  </a:moveTo>
                  <a:lnTo>
                    <a:pt x="170370" y="24345"/>
                  </a:lnTo>
                  <a:lnTo>
                    <a:pt x="156095" y="65989"/>
                  </a:lnTo>
                  <a:lnTo>
                    <a:pt x="163217" y="65989"/>
                  </a:lnTo>
                  <a:lnTo>
                    <a:pt x="179235" y="24345"/>
                  </a:lnTo>
                  <a:close/>
                </a:path>
                <a:path w="358139" h="95885" extrusionOk="0">
                  <a:moveTo>
                    <a:pt x="225590" y="4965"/>
                  </a:moveTo>
                  <a:lnTo>
                    <a:pt x="187693" y="4965"/>
                  </a:lnTo>
                  <a:lnTo>
                    <a:pt x="187693" y="75234"/>
                  </a:lnTo>
                  <a:lnTo>
                    <a:pt x="197040" y="75234"/>
                  </a:lnTo>
                  <a:lnTo>
                    <a:pt x="197040" y="46558"/>
                  </a:lnTo>
                  <a:lnTo>
                    <a:pt x="225590" y="46558"/>
                  </a:lnTo>
                  <a:lnTo>
                    <a:pt x="230949" y="44754"/>
                  </a:lnTo>
                  <a:lnTo>
                    <a:pt x="236967" y="38684"/>
                  </a:lnTo>
                  <a:lnTo>
                    <a:pt x="197040" y="38684"/>
                  </a:lnTo>
                  <a:lnTo>
                    <a:pt x="197040" y="12839"/>
                  </a:lnTo>
                  <a:lnTo>
                    <a:pt x="237017" y="12839"/>
                  </a:lnTo>
                  <a:lnTo>
                    <a:pt x="230949" y="6781"/>
                  </a:lnTo>
                  <a:lnTo>
                    <a:pt x="225590" y="4965"/>
                  </a:lnTo>
                  <a:close/>
                </a:path>
                <a:path w="358139" h="95885" extrusionOk="0">
                  <a:moveTo>
                    <a:pt x="237017" y="12839"/>
                  </a:moveTo>
                  <a:lnTo>
                    <a:pt x="220662" y="12839"/>
                  </a:lnTo>
                  <a:lnTo>
                    <a:pt x="225014" y="14058"/>
                  </a:lnTo>
                  <a:lnTo>
                    <a:pt x="224703" y="14058"/>
                  </a:lnTo>
                  <a:lnTo>
                    <a:pt x="229476" y="18326"/>
                  </a:lnTo>
                  <a:lnTo>
                    <a:pt x="230708" y="21526"/>
                  </a:lnTo>
                  <a:lnTo>
                    <a:pt x="230708" y="29921"/>
                  </a:lnTo>
                  <a:lnTo>
                    <a:pt x="229476" y="33146"/>
                  </a:lnTo>
                  <a:lnTo>
                    <a:pt x="224561" y="37604"/>
                  </a:lnTo>
                  <a:lnTo>
                    <a:pt x="220662" y="38684"/>
                  </a:lnTo>
                  <a:lnTo>
                    <a:pt x="236967" y="38684"/>
                  </a:lnTo>
                  <a:lnTo>
                    <a:pt x="238239" y="37401"/>
                  </a:lnTo>
                  <a:lnTo>
                    <a:pt x="240055" y="32283"/>
                  </a:lnTo>
                  <a:lnTo>
                    <a:pt x="240055" y="19164"/>
                  </a:lnTo>
                  <a:lnTo>
                    <a:pt x="238239" y="14058"/>
                  </a:lnTo>
                  <a:lnTo>
                    <a:pt x="237017" y="12839"/>
                  </a:lnTo>
                  <a:close/>
                </a:path>
                <a:path w="358139" h="95885" extrusionOk="0">
                  <a:moveTo>
                    <a:pt x="258952" y="4965"/>
                  </a:moveTo>
                  <a:lnTo>
                    <a:pt x="250583" y="4965"/>
                  </a:lnTo>
                  <a:lnTo>
                    <a:pt x="250583" y="15201"/>
                  </a:lnTo>
                  <a:lnTo>
                    <a:pt x="258952" y="15201"/>
                  </a:lnTo>
                  <a:lnTo>
                    <a:pt x="258952" y="4965"/>
                  </a:lnTo>
                  <a:close/>
                </a:path>
                <a:path w="358139" h="95885" extrusionOk="0">
                  <a:moveTo>
                    <a:pt x="258952" y="24345"/>
                  </a:moveTo>
                  <a:lnTo>
                    <a:pt x="250583" y="24345"/>
                  </a:lnTo>
                  <a:lnTo>
                    <a:pt x="250583" y="75234"/>
                  </a:lnTo>
                  <a:lnTo>
                    <a:pt x="258952" y="75234"/>
                  </a:lnTo>
                  <a:lnTo>
                    <a:pt x="258952" y="24345"/>
                  </a:lnTo>
                  <a:close/>
                </a:path>
                <a:path w="358139" h="95885" extrusionOk="0">
                  <a:moveTo>
                    <a:pt x="296087" y="23164"/>
                  </a:moveTo>
                  <a:lnTo>
                    <a:pt x="289204" y="23164"/>
                  </a:lnTo>
                  <a:lnTo>
                    <a:pt x="285686" y="23875"/>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78"/>
                  </a:lnTo>
                  <a:lnTo>
                    <a:pt x="290351" y="30670"/>
                  </a:lnTo>
                  <a:lnTo>
                    <a:pt x="311543" y="30670"/>
                  </a:lnTo>
                  <a:lnTo>
                    <a:pt x="309956" y="28841"/>
                  </a:lnTo>
                  <a:lnTo>
                    <a:pt x="306082" y="25958"/>
                  </a:lnTo>
                  <a:lnTo>
                    <a:pt x="303847" y="24891"/>
                  </a:lnTo>
                  <a:lnTo>
                    <a:pt x="298805" y="23507"/>
                  </a:lnTo>
                  <a:lnTo>
                    <a:pt x="296087" y="23164"/>
                  </a:lnTo>
                  <a:close/>
                </a:path>
                <a:path w="358139" h="95885" extrusionOk="0">
                  <a:moveTo>
                    <a:pt x="315455" y="56629"/>
                  </a:moveTo>
                  <a:lnTo>
                    <a:pt x="306882" y="56629"/>
                  </a:lnTo>
                  <a:lnTo>
                    <a:pt x="306362" y="60566"/>
                  </a:lnTo>
                  <a:lnTo>
                    <a:pt x="304939" y="63626"/>
                  </a:lnTo>
                  <a:lnTo>
                    <a:pt x="300278" y="67957"/>
                  </a:lnTo>
                  <a:lnTo>
                    <a:pt x="297040" y="69037"/>
                  </a:lnTo>
                  <a:lnTo>
                    <a:pt x="310812" y="69037"/>
                  </a:lnTo>
                  <a:lnTo>
                    <a:pt x="312191" y="67792"/>
                  </a:lnTo>
                  <a:lnTo>
                    <a:pt x="314528" y="62928"/>
                  </a:lnTo>
                  <a:lnTo>
                    <a:pt x="315455" y="56629"/>
                  </a:lnTo>
                  <a:close/>
                </a:path>
                <a:path w="358139" h="95885"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5"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3"/>
                  </a:lnTo>
                  <a:lnTo>
                    <a:pt x="349115" y="2793"/>
                  </a:lnTo>
                  <a:lnTo>
                    <a:pt x="348538" y="2412"/>
                  </a:lnTo>
                  <a:lnTo>
                    <a:pt x="343928" y="482"/>
                  </a:lnTo>
                  <a:lnTo>
                    <a:pt x="341477" y="0"/>
                  </a:lnTo>
                  <a:close/>
                </a:path>
                <a:path w="358139" h="95885" extrusionOk="0">
                  <a:moveTo>
                    <a:pt x="349115" y="2793"/>
                  </a:moveTo>
                  <a:lnTo>
                    <a:pt x="341071" y="2793"/>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3"/>
                  </a:lnTo>
                  <a:close/>
                </a:path>
                <a:path w="358139" h="95885" extrusionOk="0">
                  <a:moveTo>
                    <a:pt x="342684" y="7873"/>
                  </a:moveTo>
                  <a:lnTo>
                    <a:pt x="331457" y="7873"/>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3"/>
                  </a:lnTo>
                  <a:close/>
                </a:path>
                <a:path w="358139" h="95885" extrusionOk="0">
                  <a:moveTo>
                    <a:pt x="342137" y="20523"/>
                  </a:moveTo>
                  <a:lnTo>
                    <a:pt x="338569" y="20523"/>
                  </a:lnTo>
                  <a:lnTo>
                    <a:pt x="344614" y="30073"/>
                  </a:lnTo>
                  <a:lnTo>
                    <a:pt x="348322" y="30073"/>
                  </a:lnTo>
                  <a:lnTo>
                    <a:pt x="342137" y="20523"/>
                  </a:lnTo>
                  <a:close/>
                </a:path>
                <a:path w="358139" h="95885"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334" name="Google Shape;3334;p57"/>
          <p:cNvGrpSpPr/>
          <p:nvPr/>
        </p:nvGrpSpPr>
        <p:grpSpPr>
          <a:xfrm>
            <a:off x="7024548" y="1299339"/>
            <a:ext cx="1193800" cy="1821816"/>
            <a:chOff x="3150298" y="3056889"/>
            <a:chExt cx="1193800" cy="1821816"/>
          </a:xfrm>
        </p:grpSpPr>
        <p:pic>
          <p:nvPicPr>
            <p:cNvPr id="3335" name="Google Shape;3335;p57"/>
            <p:cNvPicPr preferRelativeResize="0"/>
            <p:nvPr/>
          </p:nvPicPr>
          <p:blipFill rotWithShape="1">
            <a:blip r:embed="rId8">
              <a:alphaModFix/>
            </a:blip>
            <a:srcRect/>
            <a:stretch/>
          </p:blipFill>
          <p:spPr>
            <a:xfrm>
              <a:off x="3150298" y="3059442"/>
              <a:ext cx="1193800" cy="1819263"/>
            </a:xfrm>
            <a:prstGeom prst="rect">
              <a:avLst/>
            </a:prstGeom>
            <a:noFill/>
            <a:ln>
              <a:noFill/>
            </a:ln>
          </p:spPr>
        </p:pic>
        <p:sp>
          <p:nvSpPr>
            <p:cNvPr id="3336" name="Google Shape;3336;p57"/>
            <p:cNvSpPr/>
            <p:nvPr/>
          </p:nvSpPr>
          <p:spPr>
            <a:xfrm>
              <a:off x="3150298" y="3059429"/>
              <a:ext cx="1193800" cy="1819275"/>
            </a:xfrm>
            <a:custGeom>
              <a:avLst/>
              <a:gdLst/>
              <a:ahLst/>
              <a:cxnLst/>
              <a:rect l="l" t="t" r="r" b="b"/>
              <a:pathLst>
                <a:path w="1193800" h="1819275" extrusionOk="0">
                  <a:moveTo>
                    <a:pt x="0" y="1819275"/>
                  </a:moveTo>
                  <a:lnTo>
                    <a:pt x="1193800" y="1819275"/>
                  </a:lnTo>
                  <a:lnTo>
                    <a:pt x="1193800" y="0"/>
                  </a:lnTo>
                  <a:lnTo>
                    <a:pt x="0" y="0"/>
                  </a:lnTo>
                  <a:lnTo>
                    <a:pt x="0" y="1819275"/>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37" name="Google Shape;3337;p57"/>
            <p:cNvSpPr/>
            <p:nvPr/>
          </p:nvSpPr>
          <p:spPr>
            <a:xfrm>
              <a:off x="3934396" y="3056889"/>
              <a:ext cx="405129" cy="137160"/>
            </a:xfrm>
            <a:custGeom>
              <a:avLst/>
              <a:gdLst/>
              <a:ahLst/>
              <a:cxnLst/>
              <a:rect l="l" t="t" r="r" b="b"/>
              <a:pathLst>
                <a:path w="405129" h="137160" extrusionOk="0">
                  <a:moveTo>
                    <a:pt x="405129" y="0"/>
                  </a:moveTo>
                  <a:lnTo>
                    <a:pt x="0" y="0"/>
                  </a:lnTo>
                  <a:lnTo>
                    <a:pt x="0" y="137160"/>
                  </a:lnTo>
                  <a:lnTo>
                    <a:pt x="405129" y="137160"/>
                  </a:lnTo>
                  <a:lnTo>
                    <a:pt x="40512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38" name="Google Shape;3338;p57"/>
            <p:cNvSpPr/>
            <p:nvPr/>
          </p:nvSpPr>
          <p:spPr>
            <a:xfrm>
              <a:off x="3960047" y="3081680"/>
              <a:ext cx="358139" cy="95885"/>
            </a:xfrm>
            <a:custGeom>
              <a:avLst/>
              <a:gdLst/>
              <a:ahLst/>
              <a:cxnLst/>
              <a:rect l="l" t="t" r="r" b="b"/>
              <a:pathLst>
                <a:path w="358139" h="95885" extrusionOk="0">
                  <a:moveTo>
                    <a:pt x="37896" y="4965"/>
                  </a:moveTo>
                  <a:lnTo>
                    <a:pt x="0" y="4965"/>
                  </a:lnTo>
                  <a:lnTo>
                    <a:pt x="0" y="75234"/>
                  </a:lnTo>
                  <a:lnTo>
                    <a:pt x="9359" y="75234"/>
                  </a:lnTo>
                  <a:lnTo>
                    <a:pt x="9359" y="46558"/>
                  </a:lnTo>
                  <a:lnTo>
                    <a:pt x="37896" y="46558"/>
                  </a:lnTo>
                  <a:lnTo>
                    <a:pt x="43256" y="44754"/>
                  </a:lnTo>
                  <a:lnTo>
                    <a:pt x="49274" y="38684"/>
                  </a:lnTo>
                  <a:lnTo>
                    <a:pt x="9359" y="38684"/>
                  </a:lnTo>
                  <a:lnTo>
                    <a:pt x="9359" y="12839"/>
                  </a:lnTo>
                  <a:lnTo>
                    <a:pt x="49324" y="12839"/>
                  </a:lnTo>
                  <a:lnTo>
                    <a:pt x="43256" y="6781"/>
                  </a:lnTo>
                  <a:lnTo>
                    <a:pt x="37896" y="4965"/>
                  </a:lnTo>
                  <a:close/>
                </a:path>
                <a:path w="358139" h="95885" extrusionOk="0">
                  <a:moveTo>
                    <a:pt x="49324" y="12839"/>
                  </a:moveTo>
                  <a:lnTo>
                    <a:pt x="32981" y="12839"/>
                  </a:lnTo>
                  <a:lnTo>
                    <a:pt x="37319" y="14058"/>
                  </a:lnTo>
                  <a:lnTo>
                    <a:pt x="37010" y="14058"/>
                  </a:lnTo>
                  <a:lnTo>
                    <a:pt x="41782" y="18326"/>
                  </a:lnTo>
                  <a:lnTo>
                    <a:pt x="43014" y="21526"/>
                  </a:lnTo>
                  <a:lnTo>
                    <a:pt x="43014" y="29921"/>
                  </a:lnTo>
                  <a:lnTo>
                    <a:pt x="41782" y="33146"/>
                  </a:lnTo>
                  <a:lnTo>
                    <a:pt x="36868" y="37604"/>
                  </a:lnTo>
                  <a:lnTo>
                    <a:pt x="32981" y="38684"/>
                  </a:lnTo>
                  <a:lnTo>
                    <a:pt x="49274" y="38684"/>
                  </a:lnTo>
                  <a:lnTo>
                    <a:pt x="50545" y="37401"/>
                  </a:lnTo>
                  <a:lnTo>
                    <a:pt x="52362" y="32283"/>
                  </a:lnTo>
                  <a:lnTo>
                    <a:pt x="52362" y="19164"/>
                  </a:lnTo>
                  <a:lnTo>
                    <a:pt x="50545" y="14058"/>
                  </a:lnTo>
                  <a:lnTo>
                    <a:pt x="49324" y="12839"/>
                  </a:lnTo>
                  <a:close/>
                </a:path>
                <a:path w="358139" h="95885" extrusionOk="0">
                  <a:moveTo>
                    <a:pt x="71259" y="4965"/>
                  </a:moveTo>
                  <a:lnTo>
                    <a:pt x="62890" y="4965"/>
                  </a:lnTo>
                  <a:lnTo>
                    <a:pt x="62890" y="75234"/>
                  </a:lnTo>
                  <a:lnTo>
                    <a:pt x="71259" y="75234"/>
                  </a:lnTo>
                  <a:lnTo>
                    <a:pt x="71259" y="4965"/>
                  </a:lnTo>
                  <a:close/>
                </a:path>
                <a:path w="358139" h="95885"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8"/>
                  </a:lnTo>
                  <a:lnTo>
                    <a:pt x="113944" y="71297"/>
                  </a:lnTo>
                  <a:lnTo>
                    <a:pt x="115829" y="69037"/>
                  </a:lnTo>
                  <a:lnTo>
                    <a:pt x="98945" y="69037"/>
                  </a:lnTo>
                  <a:lnTo>
                    <a:pt x="97726" y="68897"/>
                  </a:lnTo>
                  <a:lnTo>
                    <a:pt x="90360" y="62928"/>
                  </a:lnTo>
                  <a:lnTo>
                    <a:pt x="90414" y="59258"/>
                  </a:lnTo>
                  <a:lnTo>
                    <a:pt x="90830" y="57797"/>
                  </a:lnTo>
                  <a:lnTo>
                    <a:pt x="92735" y="55371"/>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8"/>
                  </a:lnTo>
                  <a:lnTo>
                    <a:pt x="123558" y="31800"/>
                  </a:lnTo>
                  <a:lnTo>
                    <a:pt x="122856" y="30645"/>
                  </a:lnTo>
                  <a:close/>
                </a:path>
                <a:path w="358139" h="95885" extrusionOk="0">
                  <a:moveTo>
                    <a:pt x="124817" y="68656"/>
                  </a:moveTo>
                  <a:lnTo>
                    <a:pt x="116243" y="68656"/>
                  </a:lnTo>
                  <a:lnTo>
                    <a:pt x="116243" y="71297"/>
                  </a:lnTo>
                  <a:lnTo>
                    <a:pt x="116878" y="73278"/>
                  </a:lnTo>
                  <a:lnTo>
                    <a:pt x="119443" y="75704"/>
                  </a:lnTo>
                  <a:lnTo>
                    <a:pt x="121157" y="76314"/>
                  </a:lnTo>
                  <a:lnTo>
                    <a:pt x="125882" y="76314"/>
                  </a:lnTo>
                  <a:lnTo>
                    <a:pt x="127888" y="75895"/>
                  </a:lnTo>
                  <a:lnTo>
                    <a:pt x="129251" y="75082"/>
                  </a:lnTo>
                  <a:lnTo>
                    <a:pt x="129336" y="69037"/>
                  </a:lnTo>
                  <a:lnTo>
                    <a:pt x="125463" y="69037"/>
                  </a:lnTo>
                  <a:lnTo>
                    <a:pt x="124817" y="68656"/>
                  </a:lnTo>
                  <a:close/>
                </a:path>
                <a:path w="358139" h="95885"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5" extrusionOk="0">
                  <a:moveTo>
                    <a:pt x="129336" y="68656"/>
                  </a:moveTo>
                  <a:lnTo>
                    <a:pt x="128993" y="68656"/>
                  </a:lnTo>
                  <a:lnTo>
                    <a:pt x="128215" y="68897"/>
                  </a:lnTo>
                  <a:lnTo>
                    <a:pt x="127495" y="69037"/>
                  </a:lnTo>
                  <a:lnTo>
                    <a:pt x="129336" y="69037"/>
                  </a:lnTo>
                  <a:lnTo>
                    <a:pt x="129336" y="68656"/>
                  </a:lnTo>
                  <a:close/>
                </a:path>
                <a:path w="358139" h="95885" extrusionOk="0">
                  <a:moveTo>
                    <a:pt x="107314" y="23164"/>
                  </a:moveTo>
                  <a:lnTo>
                    <a:pt x="102196" y="23164"/>
                  </a:lnTo>
                  <a:lnTo>
                    <a:pt x="99504" y="23469"/>
                  </a:lnTo>
                  <a:lnTo>
                    <a:pt x="84362" y="34188"/>
                  </a:lnTo>
                  <a:lnTo>
                    <a:pt x="84251" y="34391"/>
                  </a:lnTo>
                  <a:lnTo>
                    <a:pt x="83739" y="36448"/>
                  </a:lnTo>
                  <a:lnTo>
                    <a:pt x="83586" y="37172"/>
                  </a:lnTo>
                  <a:lnTo>
                    <a:pt x="83464" y="40195"/>
                  </a:lnTo>
                  <a:lnTo>
                    <a:pt x="91833" y="40195"/>
                  </a:lnTo>
                  <a:lnTo>
                    <a:pt x="91987" y="37172"/>
                  </a:lnTo>
                  <a:lnTo>
                    <a:pt x="92024" y="36448"/>
                  </a:lnTo>
                  <a:lnTo>
                    <a:pt x="93306" y="33908"/>
                  </a:lnTo>
                  <a:lnTo>
                    <a:pt x="98031" y="31229"/>
                  </a:lnTo>
                  <a:lnTo>
                    <a:pt x="100599" y="30645"/>
                  </a:lnTo>
                  <a:lnTo>
                    <a:pt x="122856" y="30645"/>
                  </a:lnTo>
                  <a:lnTo>
                    <a:pt x="121438" y="28308"/>
                  </a:lnTo>
                  <a:lnTo>
                    <a:pt x="109600" y="23329"/>
                  </a:lnTo>
                  <a:lnTo>
                    <a:pt x="107314" y="23164"/>
                  </a:lnTo>
                  <a:close/>
                </a:path>
                <a:path w="358139" h="95885" extrusionOk="0">
                  <a:moveTo>
                    <a:pt x="136512" y="86944"/>
                  </a:moveTo>
                  <a:lnTo>
                    <a:pt x="136512" y="94627"/>
                  </a:lnTo>
                  <a:lnTo>
                    <a:pt x="137439" y="94957"/>
                  </a:lnTo>
                  <a:lnTo>
                    <a:pt x="138709" y="95262"/>
                  </a:lnTo>
                  <a:lnTo>
                    <a:pt x="138982" y="95262"/>
                  </a:lnTo>
                  <a:lnTo>
                    <a:pt x="140852" y="95503"/>
                  </a:lnTo>
                  <a:lnTo>
                    <a:pt x="144221" y="95503"/>
                  </a:lnTo>
                  <a:lnTo>
                    <a:pt x="145859" y="95262"/>
                  </a:lnTo>
                  <a:lnTo>
                    <a:pt x="154177" y="88226"/>
                  </a:lnTo>
                  <a:lnTo>
                    <a:pt x="141259" y="88226"/>
                  </a:lnTo>
                  <a:lnTo>
                    <a:pt x="139750" y="87998"/>
                  </a:lnTo>
                  <a:lnTo>
                    <a:pt x="138099" y="87477"/>
                  </a:lnTo>
                  <a:lnTo>
                    <a:pt x="136512" y="86944"/>
                  </a:lnTo>
                  <a:close/>
                </a:path>
                <a:path w="358139" h="95885"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17" y="65989"/>
                  </a:lnTo>
                  <a:lnTo>
                    <a:pt x="155905" y="65989"/>
                  </a:lnTo>
                  <a:lnTo>
                    <a:pt x="141046" y="24345"/>
                  </a:lnTo>
                  <a:close/>
                </a:path>
                <a:path w="358139" h="95885" extrusionOk="0">
                  <a:moveTo>
                    <a:pt x="179235" y="24345"/>
                  </a:moveTo>
                  <a:lnTo>
                    <a:pt x="170370" y="24345"/>
                  </a:lnTo>
                  <a:lnTo>
                    <a:pt x="156095" y="65989"/>
                  </a:lnTo>
                  <a:lnTo>
                    <a:pt x="163217" y="65989"/>
                  </a:lnTo>
                  <a:lnTo>
                    <a:pt x="179235" y="24345"/>
                  </a:lnTo>
                  <a:close/>
                </a:path>
                <a:path w="358139" h="95885" extrusionOk="0">
                  <a:moveTo>
                    <a:pt x="225590" y="4965"/>
                  </a:moveTo>
                  <a:lnTo>
                    <a:pt x="187693" y="4965"/>
                  </a:lnTo>
                  <a:lnTo>
                    <a:pt x="187693" y="75234"/>
                  </a:lnTo>
                  <a:lnTo>
                    <a:pt x="197040" y="75234"/>
                  </a:lnTo>
                  <a:lnTo>
                    <a:pt x="197040" y="46558"/>
                  </a:lnTo>
                  <a:lnTo>
                    <a:pt x="225590" y="46558"/>
                  </a:lnTo>
                  <a:lnTo>
                    <a:pt x="230949" y="44754"/>
                  </a:lnTo>
                  <a:lnTo>
                    <a:pt x="236967" y="38684"/>
                  </a:lnTo>
                  <a:lnTo>
                    <a:pt x="197040" y="38684"/>
                  </a:lnTo>
                  <a:lnTo>
                    <a:pt x="197040" y="12839"/>
                  </a:lnTo>
                  <a:lnTo>
                    <a:pt x="237017" y="12839"/>
                  </a:lnTo>
                  <a:lnTo>
                    <a:pt x="230949" y="6781"/>
                  </a:lnTo>
                  <a:lnTo>
                    <a:pt x="225590" y="4965"/>
                  </a:lnTo>
                  <a:close/>
                </a:path>
                <a:path w="358139" h="95885" extrusionOk="0">
                  <a:moveTo>
                    <a:pt x="237017" y="12839"/>
                  </a:moveTo>
                  <a:lnTo>
                    <a:pt x="220675" y="12839"/>
                  </a:lnTo>
                  <a:lnTo>
                    <a:pt x="225013" y="14058"/>
                  </a:lnTo>
                  <a:lnTo>
                    <a:pt x="224703" y="14058"/>
                  </a:lnTo>
                  <a:lnTo>
                    <a:pt x="229476" y="18326"/>
                  </a:lnTo>
                  <a:lnTo>
                    <a:pt x="230708" y="21526"/>
                  </a:lnTo>
                  <a:lnTo>
                    <a:pt x="230708" y="29921"/>
                  </a:lnTo>
                  <a:lnTo>
                    <a:pt x="229476" y="33146"/>
                  </a:lnTo>
                  <a:lnTo>
                    <a:pt x="224561" y="37604"/>
                  </a:lnTo>
                  <a:lnTo>
                    <a:pt x="220675" y="38684"/>
                  </a:lnTo>
                  <a:lnTo>
                    <a:pt x="236967" y="38684"/>
                  </a:lnTo>
                  <a:lnTo>
                    <a:pt x="238239" y="37401"/>
                  </a:lnTo>
                  <a:lnTo>
                    <a:pt x="240055" y="32283"/>
                  </a:lnTo>
                  <a:lnTo>
                    <a:pt x="240055" y="19164"/>
                  </a:lnTo>
                  <a:lnTo>
                    <a:pt x="238239" y="14058"/>
                  </a:lnTo>
                  <a:lnTo>
                    <a:pt x="237017" y="12839"/>
                  </a:lnTo>
                  <a:close/>
                </a:path>
                <a:path w="358139" h="95885" extrusionOk="0">
                  <a:moveTo>
                    <a:pt x="258952" y="4965"/>
                  </a:moveTo>
                  <a:lnTo>
                    <a:pt x="250583" y="4965"/>
                  </a:lnTo>
                  <a:lnTo>
                    <a:pt x="250583" y="15201"/>
                  </a:lnTo>
                  <a:lnTo>
                    <a:pt x="258952" y="15201"/>
                  </a:lnTo>
                  <a:lnTo>
                    <a:pt x="258952" y="4965"/>
                  </a:lnTo>
                  <a:close/>
                </a:path>
                <a:path w="358139" h="95885" extrusionOk="0">
                  <a:moveTo>
                    <a:pt x="258952" y="24345"/>
                  </a:moveTo>
                  <a:lnTo>
                    <a:pt x="250583" y="24345"/>
                  </a:lnTo>
                  <a:lnTo>
                    <a:pt x="250583" y="75234"/>
                  </a:lnTo>
                  <a:lnTo>
                    <a:pt x="258952" y="75234"/>
                  </a:lnTo>
                  <a:lnTo>
                    <a:pt x="258952" y="24345"/>
                  </a:lnTo>
                  <a:close/>
                </a:path>
                <a:path w="358139" h="95885" extrusionOk="0">
                  <a:moveTo>
                    <a:pt x="296087" y="23164"/>
                  </a:moveTo>
                  <a:lnTo>
                    <a:pt x="289204" y="23164"/>
                  </a:lnTo>
                  <a:lnTo>
                    <a:pt x="285686" y="23875"/>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78"/>
                  </a:lnTo>
                  <a:lnTo>
                    <a:pt x="290351" y="30670"/>
                  </a:lnTo>
                  <a:lnTo>
                    <a:pt x="311543" y="30670"/>
                  </a:lnTo>
                  <a:lnTo>
                    <a:pt x="309956" y="28841"/>
                  </a:lnTo>
                  <a:lnTo>
                    <a:pt x="306082" y="25958"/>
                  </a:lnTo>
                  <a:lnTo>
                    <a:pt x="303847" y="24891"/>
                  </a:lnTo>
                  <a:lnTo>
                    <a:pt x="298805" y="23507"/>
                  </a:lnTo>
                  <a:lnTo>
                    <a:pt x="296087" y="23164"/>
                  </a:lnTo>
                  <a:close/>
                </a:path>
                <a:path w="358139" h="95885" extrusionOk="0">
                  <a:moveTo>
                    <a:pt x="315455" y="56629"/>
                  </a:moveTo>
                  <a:lnTo>
                    <a:pt x="306882" y="56629"/>
                  </a:lnTo>
                  <a:lnTo>
                    <a:pt x="306362" y="60566"/>
                  </a:lnTo>
                  <a:lnTo>
                    <a:pt x="304939" y="63626"/>
                  </a:lnTo>
                  <a:lnTo>
                    <a:pt x="300278" y="67957"/>
                  </a:lnTo>
                  <a:lnTo>
                    <a:pt x="297040" y="69037"/>
                  </a:lnTo>
                  <a:lnTo>
                    <a:pt x="310812" y="69037"/>
                  </a:lnTo>
                  <a:lnTo>
                    <a:pt x="312191" y="67792"/>
                  </a:lnTo>
                  <a:lnTo>
                    <a:pt x="314528" y="62928"/>
                  </a:lnTo>
                  <a:lnTo>
                    <a:pt x="315455" y="56629"/>
                  </a:lnTo>
                  <a:close/>
                </a:path>
                <a:path w="358139" h="95885"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5"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3"/>
                  </a:lnTo>
                  <a:lnTo>
                    <a:pt x="349115" y="2793"/>
                  </a:lnTo>
                  <a:lnTo>
                    <a:pt x="348538" y="2412"/>
                  </a:lnTo>
                  <a:lnTo>
                    <a:pt x="343928" y="482"/>
                  </a:lnTo>
                  <a:lnTo>
                    <a:pt x="341477" y="0"/>
                  </a:lnTo>
                  <a:close/>
                </a:path>
                <a:path w="358139" h="95885" extrusionOk="0">
                  <a:moveTo>
                    <a:pt x="349115" y="2793"/>
                  </a:moveTo>
                  <a:lnTo>
                    <a:pt x="341071" y="2793"/>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3"/>
                  </a:lnTo>
                  <a:close/>
                </a:path>
                <a:path w="358139" h="95885" extrusionOk="0">
                  <a:moveTo>
                    <a:pt x="342684" y="7873"/>
                  </a:moveTo>
                  <a:lnTo>
                    <a:pt x="331457" y="7873"/>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3"/>
                  </a:lnTo>
                  <a:close/>
                </a:path>
                <a:path w="358139" h="95885" extrusionOk="0">
                  <a:moveTo>
                    <a:pt x="342137" y="20523"/>
                  </a:moveTo>
                  <a:lnTo>
                    <a:pt x="338569" y="20523"/>
                  </a:lnTo>
                  <a:lnTo>
                    <a:pt x="344614" y="30073"/>
                  </a:lnTo>
                  <a:lnTo>
                    <a:pt x="348322" y="30073"/>
                  </a:lnTo>
                  <a:lnTo>
                    <a:pt x="342137" y="20523"/>
                  </a:lnTo>
                  <a:close/>
                </a:path>
                <a:path w="358139" h="95885"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342"/>
        <p:cNvGrpSpPr/>
        <p:nvPr/>
      </p:nvGrpSpPr>
      <p:grpSpPr>
        <a:xfrm>
          <a:off x="0" y="0"/>
          <a:ext cx="0" cy="0"/>
          <a:chOff x="0" y="0"/>
          <a:chExt cx="0" cy="0"/>
        </a:xfrm>
      </p:grpSpPr>
      <p:sp>
        <p:nvSpPr>
          <p:cNvPr id="3343" name="Google Shape;3343;p58"/>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p>
        </p:txBody>
      </p:sp>
      <p:sp>
        <p:nvSpPr>
          <p:cNvPr id="3344" name="Google Shape;3344;p58"/>
          <p:cNvSpPr txBox="1"/>
          <p:nvPr/>
        </p:nvSpPr>
        <p:spPr>
          <a:xfrm>
            <a:off x="1268651" y="3185025"/>
            <a:ext cx="1197000" cy="208500"/>
          </a:xfrm>
          <a:prstGeom prst="rect">
            <a:avLst/>
          </a:prstGeom>
          <a:noFill/>
          <a:ln>
            <a:noFill/>
          </a:ln>
        </p:spPr>
        <p:txBody>
          <a:bodyPr spcFirstLastPara="1" wrap="square" lIns="0" tIns="61575" rIns="0" bIns="0" anchor="t" anchorCtr="0">
            <a:spAutoFit/>
          </a:bodyPr>
          <a:lstStyle/>
          <a:p>
            <a:pPr marL="0" lvl="0" indent="0" algn="ctr" rtl="0">
              <a:lnSpc>
                <a:spcPct val="100000"/>
              </a:lnSpc>
              <a:spcBef>
                <a:spcPts val="0"/>
              </a:spcBef>
              <a:spcAft>
                <a:spcPts val="0"/>
              </a:spcAft>
              <a:buNone/>
            </a:pPr>
            <a:r>
              <a:rPr lang="en" sz="950" b="1">
                <a:latin typeface="Palatino Linotype"/>
                <a:ea typeface="Palatino Linotype"/>
                <a:cs typeface="Palatino Linotype"/>
                <a:sym typeface="Palatino Linotype"/>
              </a:rPr>
              <a:t>Fair Ball</a:t>
            </a:r>
            <a:endParaRPr sz="900">
              <a:latin typeface="Palatino Linotype"/>
              <a:ea typeface="Palatino Linotype"/>
              <a:cs typeface="Palatino Linotype"/>
              <a:sym typeface="Palatino Linotype"/>
            </a:endParaRPr>
          </a:p>
        </p:txBody>
      </p:sp>
      <p:sp>
        <p:nvSpPr>
          <p:cNvPr id="3345" name="Google Shape;3345;p58"/>
          <p:cNvSpPr txBox="1"/>
          <p:nvPr/>
        </p:nvSpPr>
        <p:spPr>
          <a:xfrm>
            <a:off x="3121657" y="3233835"/>
            <a:ext cx="2400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Out</a:t>
            </a:r>
            <a:endParaRPr sz="950">
              <a:latin typeface="Palatino Linotype"/>
              <a:ea typeface="Palatino Linotype"/>
              <a:cs typeface="Palatino Linotype"/>
              <a:sym typeface="Palatino Linotype"/>
            </a:endParaRPr>
          </a:p>
        </p:txBody>
      </p:sp>
      <p:grpSp>
        <p:nvGrpSpPr>
          <p:cNvPr id="3346" name="Google Shape;3346;p58"/>
          <p:cNvGrpSpPr/>
          <p:nvPr/>
        </p:nvGrpSpPr>
        <p:grpSpPr>
          <a:xfrm>
            <a:off x="1289396" y="1382264"/>
            <a:ext cx="1196975" cy="1821815"/>
            <a:chOff x="1123696" y="5342889"/>
            <a:chExt cx="1196975" cy="1821815"/>
          </a:xfrm>
        </p:grpSpPr>
        <p:pic>
          <p:nvPicPr>
            <p:cNvPr id="3347" name="Google Shape;3347;p58"/>
            <p:cNvPicPr preferRelativeResize="0"/>
            <p:nvPr/>
          </p:nvPicPr>
          <p:blipFill rotWithShape="1">
            <a:blip r:embed="rId3">
              <a:alphaModFix/>
            </a:blip>
            <a:srcRect/>
            <a:stretch/>
          </p:blipFill>
          <p:spPr>
            <a:xfrm>
              <a:off x="1126871" y="5345442"/>
              <a:ext cx="1193800" cy="1819262"/>
            </a:xfrm>
            <a:prstGeom prst="rect">
              <a:avLst/>
            </a:prstGeom>
            <a:noFill/>
            <a:ln>
              <a:noFill/>
            </a:ln>
          </p:spPr>
        </p:pic>
        <p:sp>
          <p:nvSpPr>
            <p:cNvPr id="3348" name="Google Shape;3348;p58"/>
            <p:cNvSpPr/>
            <p:nvPr/>
          </p:nvSpPr>
          <p:spPr>
            <a:xfrm>
              <a:off x="1126871" y="5345429"/>
              <a:ext cx="1193800" cy="1819275"/>
            </a:xfrm>
            <a:custGeom>
              <a:avLst/>
              <a:gdLst/>
              <a:ahLst/>
              <a:cxnLst/>
              <a:rect l="l" t="t" r="r" b="b"/>
              <a:pathLst>
                <a:path w="1193800" h="1819275" extrusionOk="0">
                  <a:moveTo>
                    <a:pt x="0" y="1819275"/>
                  </a:moveTo>
                  <a:lnTo>
                    <a:pt x="1193800" y="1819275"/>
                  </a:lnTo>
                  <a:lnTo>
                    <a:pt x="1193800" y="0"/>
                  </a:lnTo>
                  <a:lnTo>
                    <a:pt x="0" y="0"/>
                  </a:lnTo>
                  <a:lnTo>
                    <a:pt x="0" y="1819275"/>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49" name="Google Shape;3349;p58"/>
            <p:cNvSpPr/>
            <p:nvPr/>
          </p:nvSpPr>
          <p:spPr>
            <a:xfrm>
              <a:off x="1123696" y="5342889"/>
              <a:ext cx="405130" cy="137160"/>
            </a:xfrm>
            <a:custGeom>
              <a:avLst/>
              <a:gdLst/>
              <a:ahLst/>
              <a:cxnLst/>
              <a:rect l="l" t="t" r="r" b="b"/>
              <a:pathLst>
                <a:path w="405130" h="137160" extrusionOk="0">
                  <a:moveTo>
                    <a:pt x="405129" y="0"/>
                  </a:moveTo>
                  <a:lnTo>
                    <a:pt x="0" y="0"/>
                  </a:lnTo>
                  <a:lnTo>
                    <a:pt x="0" y="137160"/>
                  </a:lnTo>
                  <a:lnTo>
                    <a:pt x="405129" y="137160"/>
                  </a:lnTo>
                  <a:lnTo>
                    <a:pt x="40512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50" name="Google Shape;3350;p58"/>
            <p:cNvSpPr/>
            <p:nvPr/>
          </p:nvSpPr>
          <p:spPr>
            <a:xfrm>
              <a:off x="1149346" y="5367680"/>
              <a:ext cx="358140" cy="95885"/>
            </a:xfrm>
            <a:custGeom>
              <a:avLst/>
              <a:gdLst/>
              <a:ahLst/>
              <a:cxnLst/>
              <a:rect l="l" t="t" r="r" b="b"/>
              <a:pathLst>
                <a:path w="358140" h="95885" extrusionOk="0">
                  <a:moveTo>
                    <a:pt x="37896" y="4965"/>
                  </a:moveTo>
                  <a:lnTo>
                    <a:pt x="0" y="4965"/>
                  </a:lnTo>
                  <a:lnTo>
                    <a:pt x="0" y="75234"/>
                  </a:lnTo>
                  <a:lnTo>
                    <a:pt x="9359" y="75234"/>
                  </a:lnTo>
                  <a:lnTo>
                    <a:pt x="9359" y="46558"/>
                  </a:lnTo>
                  <a:lnTo>
                    <a:pt x="37896" y="46558"/>
                  </a:lnTo>
                  <a:lnTo>
                    <a:pt x="43256" y="44754"/>
                  </a:lnTo>
                  <a:lnTo>
                    <a:pt x="49274" y="38684"/>
                  </a:lnTo>
                  <a:lnTo>
                    <a:pt x="9359" y="38684"/>
                  </a:lnTo>
                  <a:lnTo>
                    <a:pt x="9359" y="12826"/>
                  </a:lnTo>
                  <a:lnTo>
                    <a:pt x="49311" y="12826"/>
                  </a:lnTo>
                  <a:lnTo>
                    <a:pt x="43256" y="6781"/>
                  </a:lnTo>
                  <a:lnTo>
                    <a:pt x="37896" y="4965"/>
                  </a:lnTo>
                  <a:close/>
                </a:path>
                <a:path w="358140" h="95885" extrusionOk="0">
                  <a:moveTo>
                    <a:pt x="49311" y="12826"/>
                  </a:moveTo>
                  <a:lnTo>
                    <a:pt x="32981" y="12826"/>
                  </a:lnTo>
                  <a:lnTo>
                    <a:pt x="37314" y="14058"/>
                  </a:lnTo>
                  <a:lnTo>
                    <a:pt x="37010" y="14058"/>
                  </a:lnTo>
                  <a:lnTo>
                    <a:pt x="41782" y="18326"/>
                  </a:lnTo>
                  <a:lnTo>
                    <a:pt x="43014" y="21526"/>
                  </a:lnTo>
                  <a:lnTo>
                    <a:pt x="43014" y="29921"/>
                  </a:lnTo>
                  <a:lnTo>
                    <a:pt x="41782" y="33146"/>
                  </a:lnTo>
                  <a:lnTo>
                    <a:pt x="36868" y="37604"/>
                  </a:lnTo>
                  <a:lnTo>
                    <a:pt x="32981" y="38684"/>
                  </a:lnTo>
                  <a:lnTo>
                    <a:pt x="49274" y="38684"/>
                  </a:lnTo>
                  <a:lnTo>
                    <a:pt x="50545" y="37401"/>
                  </a:lnTo>
                  <a:lnTo>
                    <a:pt x="52362" y="32283"/>
                  </a:lnTo>
                  <a:lnTo>
                    <a:pt x="52362" y="19164"/>
                  </a:lnTo>
                  <a:lnTo>
                    <a:pt x="50545" y="14058"/>
                  </a:lnTo>
                  <a:lnTo>
                    <a:pt x="49311" y="12826"/>
                  </a:lnTo>
                  <a:close/>
                </a:path>
                <a:path w="358140" h="95885" extrusionOk="0">
                  <a:moveTo>
                    <a:pt x="71259" y="4965"/>
                  </a:moveTo>
                  <a:lnTo>
                    <a:pt x="62890" y="4965"/>
                  </a:lnTo>
                  <a:lnTo>
                    <a:pt x="62890" y="75234"/>
                  </a:lnTo>
                  <a:lnTo>
                    <a:pt x="71259" y="75234"/>
                  </a:lnTo>
                  <a:lnTo>
                    <a:pt x="71259" y="4965"/>
                  </a:lnTo>
                  <a:close/>
                </a:path>
                <a:path w="358140" h="95885"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8"/>
                  </a:lnTo>
                  <a:lnTo>
                    <a:pt x="113944" y="71297"/>
                  </a:lnTo>
                  <a:lnTo>
                    <a:pt x="115829" y="69037"/>
                  </a:lnTo>
                  <a:lnTo>
                    <a:pt x="98945" y="69037"/>
                  </a:lnTo>
                  <a:lnTo>
                    <a:pt x="97726" y="68897"/>
                  </a:lnTo>
                  <a:lnTo>
                    <a:pt x="90360" y="62928"/>
                  </a:lnTo>
                  <a:lnTo>
                    <a:pt x="90414" y="59258"/>
                  </a:lnTo>
                  <a:lnTo>
                    <a:pt x="90830" y="57797"/>
                  </a:lnTo>
                  <a:lnTo>
                    <a:pt x="92735" y="55371"/>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8"/>
                  </a:lnTo>
                  <a:lnTo>
                    <a:pt x="123558" y="31800"/>
                  </a:lnTo>
                  <a:lnTo>
                    <a:pt x="122856" y="30645"/>
                  </a:lnTo>
                  <a:close/>
                </a:path>
                <a:path w="358140" h="95885" extrusionOk="0">
                  <a:moveTo>
                    <a:pt x="124817" y="68656"/>
                  </a:moveTo>
                  <a:lnTo>
                    <a:pt x="116243" y="68656"/>
                  </a:lnTo>
                  <a:lnTo>
                    <a:pt x="116243" y="71297"/>
                  </a:lnTo>
                  <a:lnTo>
                    <a:pt x="116878" y="73278"/>
                  </a:lnTo>
                  <a:lnTo>
                    <a:pt x="119443" y="75704"/>
                  </a:lnTo>
                  <a:lnTo>
                    <a:pt x="121157" y="76314"/>
                  </a:lnTo>
                  <a:lnTo>
                    <a:pt x="125882" y="76314"/>
                  </a:lnTo>
                  <a:lnTo>
                    <a:pt x="127888" y="75895"/>
                  </a:lnTo>
                  <a:lnTo>
                    <a:pt x="129271" y="75082"/>
                  </a:lnTo>
                  <a:lnTo>
                    <a:pt x="129336" y="69037"/>
                  </a:lnTo>
                  <a:lnTo>
                    <a:pt x="125463" y="69037"/>
                  </a:lnTo>
                  <a:lnTo>
                    <a:pt x="124817" y="68656"/>
                  </a:lnTo>
                  <a:close/>
                </a:path>
                <a:path w="358140" h="95885"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40" h="95885" extrusionOk="0">
                  <a:moveTo>
                    <a:pt x="129336" y="68656"/>
                  </a:moveTo>
                  <a:lnTo>
                    <a:pt x="128993" y="68656"/>
                  </a:lnTo>
                  <a:lnTo>
                    <a:pt x="128215" y="68897"/>
                  </a:lnTo>
                  <a:lnTo>
                    <a:pt x="127495" y="69037"/>
                  </a:lnTo>
                  <a:lnTo>
                    <a:pt x="129336" y="69037"/>
                  </a:lnTo>
                  <a:lnTo>
                    <a:pt x="129336" y="68656"/>
                  </a:lnTo>
                  <a:close/>
                </a:path>
                <a:path w="358140" h="95885" extrusionOk="0">
                  <a:moveTo>
                    <a:pt x="107314" y="23164"/>
                  </a:moveTo>
                  <a:lnTo>
                    <a:pt x="102196" y="23164"/>
                  </a:lnTo>
                  <a:lnTo>
                    <a:pt x="99504" y="23469"/>
                  </a:lnTo>
                  <a:lnTo>
                    <a:pt x="84362" y="34188"/>
                  </a:lnTo>
                  <a:lnTo>
                    <a:pt x="84251" y="34391"/>
                  </a:lnTo>
                  <a:lnTo>
                    <a:pt x="83739" y="36448"/>
                  </a:lnTo>
                  <a:lnTo>
                    <a:pt x="83586" y="37172"/>
                  </a:lnTo>
                  <a:lnTo>
                    <a:pt x="83464" y="40195"/>
                  </a:lnTo>
                  <a:lnTo>
                    <a:pt x="91833" y="40195"/>
                  </a:lnTo>
                  <a:lnTo>
                    <a:pt x="91987" y="37172"/>
                  </a:lnTo>
                  <a:lnTo>
                    <a:pt x="92024" y="36448"/>
                  </a:lnTo>
                  <a:lnTo>
                    <a:pt x="93306" y="33908"/>
                  </a:lnTo>
                  <a:lnTo>
                    <a:pt x="98031" y="31229"/>
                  </a:lnTo>
                  <a:lnTo>
                    <a:pt x="100599" y="30645"/>
                  </a:lnTo>
                  <a:lnTo>
                    <a:pt x="122856" y="30645"/>
                  </a:lnTo>
                  <a:lnTo>
                    <a:pt x="121438" y="28308"/>
                  </a:lnTo>
                  <a:lnTo>
                    <a:pt x="109600" y="23329"/>
                  </a:lnTo>
                  <a:lnTo>
                    <a:pt x="107314" y="23164"/>
                  </a:lnTo>
                  <a:close/>
                </a:path>
                <a:path w="358140" h="95885" extrusionOk="0">
                  <a:moveTo>
                    <a:pt x="136512" y="86944"/>
                  </a:moveTo>
                  <a:lnTo>
                    <a:pt x="136512" y="94627"/>
                  </a:lnTo>
                  <a:lnTo>
                    <a:pt x="137439" y="94957"/>
                  </a:lnTo>
                  <a:lnTo>
                    <a:pt x="138692" y="95262"/>
                  </a:lnTo>
                  <a:lnTo>
                    <a:pt x="138969" y="95262"/>
                  </a:lnTo>
                  <a:lnTo>
                    <a:pt x="140938" y="95516"/>
                  </a:lnTo>
                  <a:lnTo>
                    <a:pt x="144221" y="95516"/>
                  </a:lnTo>
                  <a:lnTo>
                    <a:pt x="145859" y="95262"/>
                  </a:lnTo>
                  <a:lnTo>
                    <a:pt x="154177" y="88226"/>
                  </a:lnTo>
                  <a:lnTo>
                    <a:pt x="141259" y="88226"/>
                  </a:lnTo>
                  <a:lnTo>
                    <a:pt x="139750" y="87998"/>
                  </a:lnTo>
                  <a:lnTo>
                    <a:pt x="138099" y="87477"/>
                  </a:lnTo>
                  <a:lnTo>
                    <a:pt x="136512" y="86944"/>
                  </a:lnTo>
                  <a:close/>
                </a:path>
                <a:path w="358140" h="95885"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17" y="65989"/>
                  </a:lnTo>
                  <a:lnTo>
                    <a:pt x="155905" y="65989"/>
                  </a:lnTo>
                  <a:lnTo>
                    <a:pt x="141046" y="24345"/>
                  </a:lnTo>
                  <a:close/>
                </a:path>
                <a:path w="358140" h="95885" extrusionOk="0">
                  <a:moveTo>
                    <a:pt x="179235" y="24345"/>
                  </a:moveTo>
                  <a:lnTo>
                    <a:pt x="170370" y="24345"/>
                  </a:lnTo>
                  <a:lnTo>
                    <a:pt x="156095" y="65989"/>
                  </a:lnTo>
                  <a:lnTo>
                    <a:pt x="163217" y="65989"/>
                  </a:lnTo>
                  <a:lnTo>
                    <a:pt x="179235" y="24345"/>
                  </a:lnTo>
                  <a:close/>
                </a:path>
                <a:path w="358140" h="95885" extrusionOk="0">
                  <a:moveTo>
                    <a:pt x="225590" y="4965"/>
                  </a:moveTo>
                  <a:lnTo>
                    <a:pt x="187693" y="4965"/>
                  </a:lnTo>
                  <a:lnTo>
                    <a:pt x="187693" y="75234"/>
                  </a:lnTo>
                  <a:lnTo>
                    <a:pt x="197040" y="75234"/>
                  </a:lnTo>
                  <a:lnTo>
                    <a:pt x="197040" y="46558"/>
                  </a:lnTo>
                  <a:lnTo>
                    <a:pt x="225590" y="46558"/>
                  </a:lnTo>
                  <a:lnTo>
                    <a:pt x="230949" y="44754"/>
                  </a:lnTo>
                  <a:lnTo>
                    <a:pt x="236967" y="38684"/>
                  </a:lnTo>
                  <a:lnTo>
                    <a:pt x="197040" y="38684"/>
                  </a:lnTo>
                  <a:lnTo>
                    <a:pt x="197040" y="12826"/>
                  </a:lnTo>
                  <a:lnTo>
                    <a:pt x="237005" y="12826"/>
                  </a:lnTo>
                  <a:lnTo>
                    <a:pt x="230949" y="6781"/>
                  </a:lnTo>
                  <a:lnTo>
                    <a:pt x="225590" y="4965"/>
                  </a:lnTo>
                  <a:close/>
                </a:path>
                <a:path w="358140" h="95885" extrusionOk="0">
                  <a:moveTo>
                    <a:pt x="237005" y="12826"/>
                  </a:moveTo>
                  <a:lnTo>
                    <a:pt x="220662" y="12826"/>
                  </a:lnTo>
                  <a:lnTo>
                    <a:pt x="225009" y="14058"/>
                  </a:lnTo>
                  <a:lnTo>
                    <a:pt x="224703" y="14058"/>
                  </a:lnTo>
                  <a:lnTo>
                    <a:pt x="229476" y="18326"/>
                  </a:lnTo>
                  <a:lnTo>
                    <a:pt x="230708" y="21526"/>
                  </a:lnTo>
                  <a:lnTo>
                    <a:pt x="230708" y="29921"/>
                  </a:lnTo>
                  <a:lnTo>
                    <a:pt x="229476" y="33146"/>
                  </a:lnTo>
                  <a:lnTo>
                    <a:pt x="224561" y="37604"/>
                  </a:lnTo>
                  <a:lnTo>
                    <a:pt x="220662" y="38684"/>
                  </a:lnTo>
                  <a:lnTo>
                    <a:pt x="236967" y="38684"/>
                  </a:lnTo>
                  <a:lnTo>
                    <a:pt x="238239" y="37401"/>
                  </a:lnTo>
                  <a:lnTo>
                    <a:pt x="240055" y="32283"/>
                  </a:lnTo>
                  <a:lnTo>
                    <a:pt x="240055" y="19164"/>
                  </a:lnTo>
                  <a:lnTo>
                    <a:pt x="238239" y="14058"/>
                  </a:lnTo>
                  <a:lnTo>
                    <a:pt x="237005" y="12826"/>
                  </a:lnTo>
                  <a:close/>
                </a:path>
                <a:path w="358140" h="95885" extrusionOk="0">
                  <a:moveTo>
                    <a:pt x="258952" y="4965"/>
                  </a:moveTo>
                  <a:lnTo>
                    <a:pt x="250583" y="4965"/>
                  </a:lnTo>
                  <a:lnTo>
                    <a:pt x="250583" y="15201"/>
                  </a:lnTo>
                  <a:lnTo>
                    <a:pt x="258952" y="15201"/>
                  </a:lnTo>
                  <a:lnTo>
                    <a:pt x="258952" y="4965"/>
                  </a:lnTo>
                  <a:close/>
                </a:path>
                <a:path w="358140" h="95885" extrusionOk="0">
                  <a:moveTo>
                    <a:pt x="258952" y="24345"/>
                  </a:moveTo>
                  <a:lnTo>
                    <a:pt x="250583" y="24345"/>
                  </a:lnTo>
                  <a:lnTo>
                    <a:pt x="250583" y="75234"/>
                  </a:lnTo>
                  <a:lnTo>
                    <a:pt x="258952" y="75234"/>
                  </a:lnTo>
                  <a:lnTo>
                    <a:pt x="258952" y="24345"/>
                  </a:lnTo>
                  <a:close/>
                </a:path>
                <a:path w="358140" h="95885" extrusionOk="0">
                  <a:moveTo>
                    <a:pt x="296087" y="23164"/>
                  </a:moveTo>
                  <a:lnTo>
                    <a:pt x="289204" y="23164"/>
                  </a:lnTo>
                  <a:lnTo>
                    <a:pt x="285686" y="23875"/>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78"/>
                  </a:lnTo>
                  <a:lnTo>
                    <a:pt x="290351" y="30670"/>
                  </a:lnTo>
                  <a:lnTo>
                    <a:pt x="311543" y="30670"/>
                  </a:lnTo>
                  <a:lnTo>
                    <a:pt x="309956" y="28841"/>
                  </a:lnTo>
                  <a:lnTo>
                    <a:pt x="306082" y="25958"/>
                  </a:lnTo>
                  <a:lnTo>
                    <a:pt x="303847" y="24891"/>
                  </a:lnTo>
                  <a:lnTo>
                    <a:pt x="298805" y="23507"/>
                  </a:lnTo>
                  <a:lnTo>
                    <a:pt x="296087" y="23164"/>
                  </a:lnTo>
                  <a:close/>
                </a:path>
                <a:path w="358140" h="95885" extrusionOk="0">
                  <a:moveTo>
                    <a:pt x="315455" y="56629"/>
                  </a:moveTo>
                  <a:lnTo>
                    <a:pt x="306882" y="56629"/>
                  </a:lnTo>
                  <a:lnTo>
                    <a:pt x="306362" y="60566"/>
                  </a:lnTo>
                  <a:lnTo>
                    <a:pt x="304939" y="63626"/>
                  </a:lnTo>
                  <a:lnTo>
                    <a:pt x="300278" y="67957"/>
                  </a:lnTo>
                  <a:lnTo>
                    <a:pt x="297040" y="69037"/>
                  </a:lnTo>
                  <a:lnTo>
                    <a:pt x="310812" y="69037"/>
                  </a:lnTo>
                  <a:lnTo>
                    <a:pt x="312191" y="67792"/>
                  </a:lnTo>
                  <a:lnTo>
                    <a:pt x="314528" y="62928"/>
                  </a:lnTo>
                  <a:lnTo>
                    <a:pt x="315455" y="56629"/>
                  </a:lnTo>
                  <a:close/>
                </a:path>
                <a:path w="358140" h="95885"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40" h="95885"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3"/>
                  </a:lnTo>
                  <a:lnTo>
                    <a:pt x="349115" y="2793"/>
                  </a:lnTo>
                  <a:lnTo>
                    <a:pt x="348538" y="2412"/>
                  </a:lnTo>
                  <a:lnTo>
                    <a:pt x="343928" y="482"/>
                  </a:lnTo>
                  <a:lnTo>
                    <a:pt x="341477" y="0"/>
                  </a:lnTo>
                  <a:close/>
                </a:path>
                <a:path w="358140" h="95885" extrusionOk="0">
                  <a:moveTo>
                    <a:pt x="349115" y="2793"/>
                  </a:moveTo>
                  <a:lnTo>
                    <a:pt x="341071" y="2793"/>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3"/>
                  </a:lnTo>
                  <a:close/>
                </a:path>
                <a:path w="358140" h="95885" extrusionOk="0">
                  <a:moveTo>
                    <a:pt x="342684" y="7873"/>
                  </a:moveTo>
                  <a:lnTo>
                    <a:pt x="331457" y="7873"/>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3"/>
                  </a:lnTo>
                  <a:close/>
                </a:path>
                <a:path w="358140" h="95885" extrusionOk="0">
                  <a:moveTo>
                    <a:pt x="342137" y="20523"/>
                  </a:moveTo>
                  <a:lnTo>
                    <a:pt x="338569" y="20523"/>
                  </a:lnTo>
                  <a:lnTo>
                    <a:pt x="344614" y="30073"/>
                  </a:lnTo>
                  <a:lnTo>
                    <a:pt x="348322" y="30073"/>
                  </a:lnTo>
                  <a:lnTo>
                    <a:pt x="342137" y="20523"/>
                  </a:lnTo>
                  <a:close/>
                </a:path>
                <a:path w="358140" h="95885"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pSp>
        <p:nvGrpSpPr>
          <p:cNvPr id="3351" name="Google Shape;3351;p58"/>
          <p:cNvGrpSpPr/>
          <p:nvPr/>
        </p:nvGrpSpPr>
        <p:grpSpPr>
          <a:xfrm>
            <a:off x="2642454" y="1382264"/>
            <a:ext cx="1193800" cy="1821816"/>
            <a:chOff x="2476754" y="5342889"/>
            <a:chExt cx="1193800" cy="1821816"/>
          </a:xfrm>
        </p:grpSpPr>
        <p:pic>
          <p:nvPicPr>
            <p:cNvPr id="3352" name="Google Shape;3352;p58"/>
            <p:cNvPicPr preferRelativeResize="0"/>
            <p:nvPr/>
          </p:nvPicPr>
          <p:blipFill rotWithShape="1">
            <a:blip r:embed="rId4">
              <a:alphaModFix/>
            </a:blip>
            <a:srcRect/>
            <a:stretch/>
          </p:blipFill>
          <p:spPr>
            <a:xfrm>
              <a:off x="2476754" y="5345442"/>
              <a:ext cx="1193799" cy="1819263"/>
            </a:xfrm>
            <a:prstGeom prst="rect">
              <a:avLst/>
            </a:prstGeom>
            <a:noFill/>
            <a:ln>
              <a:noFill/>
            </a:ln>
          </p:spPr>
        </p:pic>
        <p:sp>
          <p:nvSpPr>
            <p:cNvPr id="3353" name="Google Shape;3353;p58"/>
            <p:cNvSpPr/>
            <p:nvPr/>
          </p:nvSpPr>
          <p:spPr>
            <a:xfrm>
              <a:off x="2476754" y="5345429"/>
              <a:ext cx="1193800" cy="1819275"/>
            </a:xfrm>
            <a:custGeom>
              <a:avLst/>
              <a:gdLst/>
              <a:ahLst/>
              <a:cxnLst/>
              <a:rect l="l" t="t" r="r" b="b"/>
              <a:pathLst>
                <a:path w="1193800" h="1819275" extrusionOk="0">
                  <a:moveTo>
                    <a:pt x="0" y="1819275"/>
                  </a:moveTo>
                  <a:lnTo>
                    <a:pt x="1193799" y="1819275"/>
                  </a:lnTo>
                  <a:lnTo>
                    <a:pt x="1193799" y="0"/>
                  </a:lnTo>
                  <a:lnTo>
                    <a:pt x="0" y="0"/>
                  </a:lnTo>
                  <a:lnTo>
                    <a:pt x="0" y="1819275"/>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54" name="Google Shape;3354;p58"/>
            <p:cNvSpPr/>
            <p:nvPr/>
          </p:nvSpPr>
          <p:spPr>
            <a:xfrm>
              <a:off x="3261677" y="5342889"/>
              <a:ext cx="405129" cy="137160"/>
            </a:xfrm>
            <a:custGeom>
              <a:avLst/>
              <a:gdLst/>
              <a:ahLst/>
              <a:cxnLst/>
              <a:rect l="l" t="t" r="r" b="b"/>
              <a:pathLst>
                <a:path w="405129" h="137160" extrusionOk="0">
                  <a:moveTo>
                    <a:pt x="405129" y="0"/>
                  </a:moveTo>
                  <a:lnTo>
                    <a:pt x="0" y="0"/>
                  </a:lnTo>
                  <a:lnTo>
                    <a:pt x="0" y="137160"/>
                  </a:lnTo>
                  <a:lnTo>
                    <a:pt x="405129" y="137160"/>
                  </a:lnTo>
                  <a:lnTo>
                    <a:pt x="40512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55" name="Google Shape;3355;p58"/>
            <p:cNvSpPr/>
            <p:nvPr/>
          </p:nvSpPr>
          <p:spPr>
            <a:xfrm>
              <a:off x="3287328" y="5367680"/>
              <a:ext cx="358139" cy="95885"/>
            </a:xfrm>
            <a:custGeom>
              <a:avLst/>
              <a:gdLst/>
              <a:ahLst/>
              <a:cxnLst/>
              <a:rect l="l" t="t" r="r" b="b"/>
              <a:pathLst>
                <a:path w="358139" h="95885" extrusionOk="0">
                  <a:moveTo>
                    <a:pt x="37896" y="4965"/>
                  </a:moveTo>
                  <a:lnTo>
                    <a:pt x="0" y="4965"/>
                  </a:lnTo>
                  <a:lnTo>
                    <a:pt x="0" y="75234"/>
                  </a:lnTo>
                  <a:lnTo>
                    <a:pt x="9359" y="75234"/>
                  </a:lnTo>
                  <a:lnTo>
                    <a:pt x="9359" y="46558"/>
                  </a:lnTo>
                  <a:lnTo>
                    <a:pt x="37896" y="46558"/>
                  </a:lnTo>
                  <a:lnTo>
                    <a:pt x="43256" y="44754"/>
                  </a:lnTo>
                  <a:lnTo>
                    <a:pt x="49274" y="38684"/>
                  </a:lnTo>
                  <a:lnTo>
                    <a:pt x="9359" y="38684"/>
                  </a:lnTo>
                  <a:lnTo>
                    <a:pt x="9359" y="12826"/>
                  </a:lnTo>
                  <a:lnTo>
                    <a:pt x="49311" y="12826"/>
                  </a:lnTo>
                  <a:lnTo>
                    <a:pt x="43256" y="6781"/>
                  </a:lnTo>
                  <a:lnTo>
                    <a:pt x="37896" y="4965"/>
                  </a:lnTo>
                  <a:close/>
                </a:path>
                <a:path w="358139" h="95885" extrusionOk="0">
                  <a:moveTo>
                    <a:pt x="49311" y="12826"/>
                  </a:moveTo>
                  <a:lnTo>
                    <a:pt x="32981" y="12826"/>
                  </a:lnTo>
                  <a:lnTo>
                    <a:pt x="37314" y="14058"/>
                  </a:lnTo>
                  <a:lnTo>
                    <a:pt x="37010" y="14058"/>
                  </a:lnTo>
                  <a:lnTo>
                    <a:pt x="41782" y="18326"/>
                  </a:lnTo>
                  <a:lnTo>
                    <a:pt x="43014" y="21526"/>
                  </a:lnTo>
                  <a:lnTo>
                    <a:pt x="43014" y="29921"/>
                  </a:lnTo>
                  <a:lnTo>
                    <a:pt x="41782" y="33146"/>
                  </a:lnTo>
                  <a:lnTo>
                    <a:pt x="36868" y="37604"/>
                  </a:lnTo>
                  <a:lnTo>
                    <a:pt x="32981" y="38684"/>
                  </a:lnTo>
                  <a:lnTo>
                    <a:pt x="49274" y="38684"/>
                  </a:lnTo>
                  <a:lnTo>
                    <a:pt x="50545" y="37401"/>
                  </a:lnTo>
                  <a:lnTo>
                    <a:pt x="52362" y="32283"/>
                  </a:lnTo>
                  <a:lnTo>
                    <a:pt x="52362" y="19164"/>
                  </a:lnTo>
                  <a:lnTo>
                    <a:pt x="50545" y="14058"/>
                  </a:lnTo>
                  <a:lnTo>
                    <a:pt x="49311" y="12826"/>
                  </a:lnTo>
                  <a:close/>
                </a:path>
                <a:path w="358139" h="95885" extrusionOk="0">
                  <a:moveTo>
                    <a:pt x="71259" y="4965"/>
                  </a:moveTo>
                  <a:lnTo>
                    <a:pt x="62890" y="4965"/>
                  </a:lnTo>
                  <a:lnTo>
                    <a:pt x="62890" y="75234"/>
                  </a:lnTo>
                  <a:lnTo>
                    <a:pt x="71259" y="75234"/>
                  </a:lnTo>
                  <a:lnTo>
                    <a:pt x="71259" y="4965"/>
                  </a:lnTo>
                  <a:close/>
                </a:path>
                <a:path w="358139" h="95885"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8"/>
                  </a:lnTo>
                  <a:lnTo>
                    <a:pt x="113944" y="71297"/>
                  </a:lnTo>
                  <a:lnTo>
                    <a:pt x="115829" y="69037"/>
                  </a:lnTo>
                  <a:lnTo>
                    <a:pt x="98945" y="69037"/>
                  </a:lnTo>
                  <a:lnTo>
                    <a:pt x="97726" y="68897"/>
                  </a:lnTo>
                  <a:lnTo>
                    <a:pt x="90360" y="62928"/>
                  </a:lnTo>
                  <a:lnTo>
                    <a:pt x="90414" y="59258"/>
                  </a:lnTo>
                  <a:lnTo>
                    <a:pt x="90830" y="57797"/>
                  </a:lnTo>
                  <a:lnTo>
                    <a:pt x="92735" y="55371"/>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8"/>
                  </a:lnTo>
                  <a:lnTo>
                    <a:pt x="123558" y="31800"/>
                  </a:lnTo>
                  <a:lnTo>
                    <a:pt x="122856" y="30645"/>
                  </a:lnTo>
                  <a:close/>
                </a:path>
                <a:path w="358139" h="95885" extrusionOk="0">
                  <a:moveTo>
                    <a:pt x="124817" y="68656"/>
                  </a:moveTo>
                  <a:lnTo>
                    <a:pt x="116243" y="68656"/>
                  </a:lnTo>
                  <a:lnTo>
                    <a:pt x="116243" y="71297"/>
                  </a:lnTo>
                  <a:lnTo>
                    <a:pt x="116878" y="73278"/>
                  </a:lnTo>
                  <a:lnTo>
                    <a:pt x="119443" y="75704"/>
                  </a:lnTo>
                  <a:lnTo>
                    <a:pt x="121157" y="76314"/>
                  </a:lnTo>
                  <a:lnTo>
                    <a:pt x="125882" y="76314"/>
                  </a:lnTo>
                  <a:lnTo>
                    <a:pt x="127888" y="75895"/>
                  </a:lnTo>
                  <a:lnTo>
                    <a:pt x="129271" y="75082"/>
                  </a:lnTo>
                  <a:lnTo>
                    <a:pt x="129336" y="69037"/>
                  </a:lnTo>
                  <a:lnTo>
                    <a:pt x="125463" y="69037"/>
                  </a:lnTo>
                  <a:lnTo>
                    <a:pt x="124817" y="68656"/>
                  </a:lnTo>
                  <a:close/>
                </a:path>
                <a:path w="358139" h="95885"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39" h="95885" extrusionOk="0">
                  <a:moveTo>
                    <a:pt x="129336" y="68656"/>
                  </a:moveTo>
                  <a:lnTo>
                    <a:pt x="128993" y="68656"/>
                  </a:lnTo>
                  <a:lnTo>
                    <a:pt x="128215" y="68897"/>
                  </a:lnTo>
                  <a:lnTo>
                    <a:pt x="127495" y="69037"/>
                  </a:lnTo>
                  <a:lnTo>
                    <a:pt x="129336" y="69037"/>
                  </a:lnTo>
                  <a:lnTo>
                    <a:pt x="129336" y="68656"/>
                  </a:lnTo>
                  <a:close/>
                </a:path>
                <a:path w="358139" h="95885" extrusionOk="0">
                  <a:moveTo>
                    <a:pt x="107314" y="23164"/>
                  </a:moveTo>
                  <a:lnTo>
                    <a:pt x="102196" y="23164"/>
                  </a:lnTo>
                  <a:lnTo>
                    <a:pt x="99504" y="23469"/>
                  </a:lnTo>
                  <a:lnTo>
                    <a:pt x="84362" y="34188"/>
                  </a:lnTo>
                  <a:lnTo>
                    <a:pt x="84251" y="34391"/>
                  </a:lnTo>
                  <a:lnTo>
                    <a:pt x="83739" y="36448"/>
                  </a:lnTo>
                  <a:lnTo>
                    <a:pt x="83586" y="37172"/>
                  </a:lnTo>
                  <a:lnTo>
                    <a:pt x="83464" y="40195"/>
                  </a:lnTo>
                  <a:lnTo>
                    <a:pt x="91833" y="40195"/>
                  </a:lnTo>
                  <a:lnTo>
                    <a:pt x="91987" y="37172"/>
                  </a:lnTo>
                  <a:lnTo>
                    <a:pt x="92024" y="36448"/>
                  </a:lnTo>
                  <a:lnTo>
                    <a:pt x="93306" y="33908"/>
                  </a:lnTo>
                  <a:lnTo>
                    <a:pt x="98031" y="31229"/>
                  </a:lnTo>
                  <a:lnTo>
                    <a:pt x="100599" y="30645"/>
                  </a:lnTo>
                  <a:lnTo>
                    <a:pt x="122856" y="30645"/>
                  </a:lnTo>
                  <a:lnTo>
                    <a:pt x="121438" y="28308"/>
                  </a:lnTo>
                  <a:lnTo>
                    <a:pt x="109600" y="23329"/>
                  </a:lnTo>
                  <a:lnTo>
                    <a:pt x="107314" y="23164"/>
                  </a:lnTo>
                  <a:close/>
                </a:path>
                <a:path w="358139" h="95885" extrusionOk="0">
                  <a:moveTo>
                    <a:pt x="136512" y="86944"/>
                  </a:moveTo>
                  <a:lnTo>
                    <a:pt x="136512" y="94627"/>
                  </a:lnTo>
                  <a:lnTo>
                    <a:pt x="137439" y="94957"/>
                  </a:lnTo>
                  <a:lnTo>
                    <a:pt x="138709" y="95262"/>
                  </a:lnTo>
                  <a:lnTo>
                    <a:pt x="138982" y="95262"/>
                  </a:lnTo>
                  <a:lnTo>
                    <a:pt x="140950" y="95516"/>
                  </a:lnTo>
                  <a:lnTo>
                    <a:pt x="144221" y="95516"/>
                  </a:lnTo>
                  <a:lnTo>
                    <a:pt x="145859" y="95262"/>
                  </a:lnTo>
                  <a:lnTo>
                    <a:pt x="154177" y="88226"/>
                  </a:lnTo>
                  <a:lnTo>
                    <a:pt x="141259" y="88226"/>
                  </a:lnTo>
                  <a:lnTo>
                    <a:pt x="139750" y="87998"/>
                  </a:lnTo>
                  <a:lnTo>
                    <a:pt x="138099" y="87477"/>
                  </a:lnTo>
                  <a:lnTo>
                    <a:pt x="136512" y="86944"/>
                  </a:lnTo>
                  <a:close/>
                </a:path>
                <a:path w="358139" h="95885"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17" y="65989"/>
                  </a:lnTo>
                  <a:lnTo>
                    <a:pt x="155905" y="65989"/>
                  </a:lnTo>
                  <a:lnTo>
                    <a:pt x="141046" y="24345"/>
                  </a:lnTo>
                  <a:close/>
                </a:path>
                <a:path w="358139" h="95885" extrusionOk="0">
                  <a:moveTo>
                    <a:pt x="179235" y="24345"/>
                  </a:moveTo>
                  <a:lnTo>
                    <a:pt x="170370" y="24345"/>
                  </a:lnTo>
                  <a:lnTo>
                    <a:pt x="156095" y="65989"/>
                  </a:lnTo>
                  <a:lnTo>
                    <a:pt x="163217" y="65989"/>
                  </a:lnTo>
                  <a:lnTo>
                    <a:pt x="179235" y="24345"/>
                  </a:lnTo>
                  <a:close/>
                </a:path>
                <a:path w="358139" h="95885" extrusionOk="0">
                  <a:moveTo>
                    <a:pt x="225590" y="4965"/>
                  </a:moveTo>
                  <a:lnTo>
                    <a:pt x="187693" y="4965"/>
                  </a:lnTo>
                  <a:lnTo>
                    <a:pt x="187693" y="75234"/>
                  </a:lnTo>
                  <a:lnTo>
                    <a:pt x="197040" y="75234"/>
                  </a:lnTo>
                  <a:lnTo>
                    <a:pt x="197040" y="46558"/>
                  </a:lnTo>
                  <a:lnTo>
                    <a:pt x="225590" y="46558"/>
                  </a:lnTo>
                  <a:lnTo>
                    <a:pt x="230949" y="44754"/>
                  </a:lnTo>
                  <a:lnTo>
                    <a:pt x="236967" y="38684"/>
                  </a:lnTo>
                  <a:lnTo>
                    <a:pt x="197040" y="38684"/>
                  </a:lnTo>
                  <a:lnTo>
                    <a:pt x="197040" y="12826"/>
                  </a:lnTo>
                  <a:lnTo>
                    <a:pt x="237005" y="12826"/>
                  </a:lnTo>
                  <a:lnTo>
                    <a:pt x="230949" y="6781"/>
                  </a:lnTo>
                  <a:lnTo>
                    <a:pt x="225590" y="4965"/>
                  </a:lnTo>
                  <a:close/>
                </a:path>
                <a:path w="358139" h="95885" extrusionOk="0">
                  <a:moveTo>
                    <a:pt x="237005" y="12826"/>
                  </a:moveTo>
                  <a:lnTo>
                    <a:pt x="220675" y="12826"/>
                  </a:lnTo>
                  <a:lnTo>
                    <a:pt x="225008" y="14058"/>
                  </a:lnTo>
                  <a:lnTo>
                    <a:pt x="224703" y="14058"/>
                  </a:lnTo>
                  <a:lnTo>
                    <a:pt x="229476" y="18326"/>
                  </a:lnTo>
                  <a:lnTo>
                    <a:pt x="230708" y="21526"/>
                  </a:lnTo>
                  <a:lnTo>
                    <a:pt x="230708" y="29921"/>
                  </a:lnTo>
                  <a:lnTo>
                    <a:pt x="229476" y="33146"/>
                  </a:lnTo>
                  <a:lnTo>
                    <a:pt x="224561" y="37604"/>
                  </a:lnTo>
                  <a:lnTo>
                    <a:pt x="220675" y="38684"/>
                  </a:lnTo>
                  <a:lnTo>
                    <a:pt x="236967" y="38684"/>
                  </a:lnTo>
                  <a:lnTo>
                    <a:pt x="238239" y="37401"/>
                  </a:lnTo>
                  <a:lnTo>
                    <a:pt x="240055" y="32283"/>
                  </a:lnTo>
                  <a:lnTo>
                    <a:pt x="240055" y="19164"/>
                  </a:lnTo>
                  <a:lnTo>
                    <a:pt x="238239" y="14058"/>
                  </a:lnTo>
                  <a:lnTo>
                    <a:pt x="237005" y="12826"/>
                  </a:lnTo>
                  <a:close/>
                </a:path>
                <a:path w="358139" h="95885" extrusionOk="0">
                  <a:moveTo>
                    <a:pt x="258952" y="4965"/>
                  </a:moveTo>
                  <a:lnTo>
                    <a:pt x="250583" y="4965"/>
                  </a:lnTo>
                  <a:lnTo>
                    <a:pt x="250583" y="15201"/>
                  </a:lnTo>
                  <a:lnTo>
                    <a:pt x="258952" y="15201"/>
                  </a:lnTo>
                  <a:lnTo>
                    <a:pt x="258952" y="4965"/>
                  </a:lnTo>
                  <a:close/>
                </a:path>
                <a:path w="358139" h="95885" extrusionOk="0">
                  <a:moveTo>
                    <a:pt x="258952" y="24345"/>
                  </a:moveTo>
                  <a:lnTo>
                    <a:pt x="250583" y="24345"/>
                  </a:lnTo>
                  <a:lnTo>
                    <a:pt x="250583" y="75234"/>
                  </a:lnTo>
                  <a:lnTo>
                    <a:pt x="258952" y="75234"/>
                  </a:lnTo>
                  <a:lnTo>
                    <a:pt x="258952" y="24345"/>
                  </a:lnTo>
                  <a:close/>
                </a:path>
                <a:path w="358139" h="95885" extrusionOk="0">
                  <a:moveTo>
                    <a:pt x="296087" y="23164"/>
                  </a:moveTo>
                  <a:lnTo>
                    <a:pt x="289204" y="23164"/>
                  </a:lnTo>
                  <a:lnTo>
                    <a:pt x="285686" y="23875"/>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78"/>
                  </a:lnTo>
                  <a:lnTo>
                    <a:pt x="290351" y="30670"/>
                  </a:lnTo>
                  <a:lnTo>
                    <a:pt x="311543" y="30670"/>
                  </a:lnTo>
                  <a:lnTo>
                    <a:pt x="309956" y="28841"/>
                  </a:lnTo>
                  <a:lnTo>
                    <a:pt x="306082" y="25958"/>
                  </a:lnTo>
                  <a:lnTo>
                    <a:pt x="303847" y="24891"/>
                  </a:lnTo>
                  <a:lnTo>
                    <a:pt x="298805" y="23507"/>
                  </a:lnTo>
                  <a:lnTo>
                    <a:pt x="296087" y="23164"/>
                  </a:lnTo>
                  <a:close/>
                </a:path>
                <a:path w="358139" h="95885" extrusionOk="0">
                  <a:moveTo>
                    <a:pt x="315455" y="56629"/>
                  </a:moveTo>
                  <a:lnTo>
                    <a:pt x="306882" y="56629"/>
                  </a:lnTo>
                  <a:lnTo>
                    <a:pt x="306362" y="60566"/>
                  </a:lnTo>
                  <a:lnTo>
                    <a:pt x="304939" y="63626"/>
                  </a:lnTo>
                  <a:lnTo>
                    <a:pt x="300278" y="67957"/>
                  </a:lnTo>
                  <a:lnTo>
                    <a:pt x="297040" y="69037"/>
                  </a:lnTo>
                  <a:lnTo>
                    <a:pt x="310812" y="69037"/>
                  </a:lnTo>
                  <a:lnTo>
                    <a:pt x="312191" y="67792"/>
                  </a:lnTo>
                  <a:lnTo>
                    <a:pt x="314528" y="62928"/>
                  </a:lnTo>
                  <a:lnTo>
                    <a:pt x="315455" y="56629"/>
                  </a:lnTo>
                  <a:close/>
                </a:path>
                <a:path w="358139" h="95885"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39" h="95885"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3"/>
                  </a:lnTo>
                  <a:lnTo>
                    <a:pt x="349115" y="2793"/>
                  </a:lnTo>
                  <a:lnTo>
                    <a:pt x="348538" y="2412"/>
                  </a:lnTo>
                  <a:lnTo>
                    <a:pt x="343928" y="482"/>
                  </a:lnTo>
                  <a:lnTo>
                    <a:pt x="341477" y="0"/>
                  </a:lnTo>
                  <a:close/>
                </a:path>
                <a:path w="358139" h="95885" extrusionOk="0">
                  <a:moveTo>
                    <a:pt x="349115" y="2793"/>
                  </a:moveTo>
                  <a:lnTo>
                    <a:pt x="341071" y="2793"/>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3"/>
                  </a:lnTo>
                  <a:close/>
                </a:path>
                <a:path w="358139" h="95885" extrusionOk="0">
                  <a:moveTo>
                    <a:pt x="342684" y="7873"/>
                  </a:moveTo>
                  <a:lnTo>
                    <a:pt x="331457" y="7873"/>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3"/>
                  </a:lnTo>
                  <a:close/>
                </a:path>
                <a:path w="358139" h="95885" extrusionOk="0">
                  <a:moveTo>
                    <a:pt x="342137" y="20523"/>
                  </a:moveTo>
                  <a:lnTo>
                    <a:pt x="338569" y="20523"/>
                  </a:lnTo>
                  <a:lnTo>
                    <a:pt x="344614" y="30073"/>
                  </a:lnTo>
                  <a:lnTo>
                    <a:pt x="348322" y="30073"/>
                  </a:lnTo>
                  <a:lnTo>
                    <a:pt x="342137" y="20523"/>
                  </a:lnTo>
                  <a:close/>
                </a:path>
                <a:path w="358139" h="95885"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
        <p:nvSpPr>
          <p:cNvPr id="3356" name="Google Shape;3356;p58"/>
          <p:cNvSpPr txBox="1"/>
          <p:nvPr/>
        </p:nvSpPr>
        <p:spPr>
          <a:xfrm>
            <a:off x="5802121" y="3238523"/>
            <a:ext cx="266700" cy="159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950" b="1">
                <a:latin typeface="Palatino Linotype"/>
                <a:ea typeface="Palatino Linotype"/>
                <a:cs typeface="Palatino Linotype"/>
                <a:sym typeface="Palatino Linotype"/>
              </a:rPr>
              <a:t>Safe</a:t>
            </a:r>
            <a:endParaRPr sz="950">
              <a:latin typeface="Palatino Linotype"/>
              <a:ea typeface="Palatino Linotype"/>
              <a:cs typeface="Palatino Linotype"/>
              <a:sym typeface="Palatino Linotype"/>
            </a:endParaRPr>
          </a:p>
        </p:txBody>
      </p:sp>
      <p:grpSp>
        <p:nvGrpSpPr>
          <p:cNvPr id="3357" name="Google Shape;3357;p58"/>
          <p:cNvGrpSpPr/>
          <p:nvPr/>
        </p:nvGrpSpPr>
        <p:grpSpPr>
          <a:xfrm>
            <a:off x="3992325" y="1382284"/>
            <a:ext cx="3883026" cy="1819275"/>
            <a:chOff x="685800" y="765809"/>
            <a:chExt cx="3883026" cy="1819275"/>
          </a:xfrm>
        </p:grpSpPr>
        <p:pic>
          <p:nvPicPr>
            <p:cNvPr id="3358" name="Google Shape;3358;p58"/>
            <p:cNvPicPr preferRelativeResize="0"/>
            <p:nvPr/>
          </p:nvPicPr>
          <p:blipFill rotWithShape="1">
            <a:blip r:embed="rId5">
              <a:alphaModFix/>
            </a:blip>
            <a:srcRect/>
            <a:stretch/>
          </p:blipFill>
          <p:spPr>
            <a:xfrm>
              <a:off x="688975" y="768984"/>
              <a:ext cx="3879851" cy="1816100"/>
            </a:xfrm>
            <a:prstGeom prst="rect">
              <a:avLst/>
            </a:prstGeom>
            <a:noFill/>
            <a:ln>
              <a:noFill/>
            </a:ln>
          </p:spPr>
        </p:pic>
        <p:sp>
          <p:nvSpPr>
            <p:cNvPr id="3359" name="Google Shape;3359;p58"/>
            <p:cNvSpPr/>
            <p:nvPr/>
          </p:nvSpPr>
          <p:spPr>
            <a:xfrm>
              <a:off x="688975" y="768984"/>
              <a:ext cx="3879850" cy="1816100"/>
            </a:xfrm>
            <a:custGeom>
              <a:avLst/>
              <a:gdLst/>
              <a:ahLst/>
              <a:cxnLst/>
              <a:rect l="l" t="t" r="r" b="b"/>
              <a:pathLst>
                <a:path w="3879850" h="1816100" extrusionOk="0">
                  <a:moveTo>
                    <a:pt x="0" y="1816100"/>
                  </a:moveTo>
                  <a:lnTo>
                    <a:pt x="3879850" y="1816100"/>
                  </a:lnTo>
                  <a:lnTo>
                    <a:pt x="3879850" y="0"/>
                  </a:lnTo>
                  <a:lnTo>
                    <a:pt x="0" y="0"/>
                  </a:lnTo>
                  <a:lnTo>
                    <a:pt x="0" y="181610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60" name="Google Shape;3360;p58"/>
            <p:cNvSpPr/>
            <p:nvPr/>
          </p:nvSpPr>
          <p:spPr>
            <a:xfrm>
              <a:off x="685800" y="765809"/>
              <a:ext cx="405130" cy="137159"/>
            </a:xfrm>
            <a:custGeom>
              <a:avLst/>
              <a:gdLst/>
              <a:ahLst/>
              <a:cxnLst/>
              <a:rect l="l" t="t" r="r" b="b"/>
              <a:pathLst>
                <a:path w="405130" h="137159" extrusionOk="0">
                  <a:moveTo>
                    <a:pt x="405130" y="0"/>
                  </a:moveTo>
                  <a:lnTo>
                    <a:pt x="0" y="0"/>
                  </a:lnTo>
                  <a:lnTo>
                    <a:pt x="0" y="137159"/>
                  </a:lnTo>
                  <a:lnTo>
                    <a:pt x="405130" y="137159"/>
                  </a:lnTo>
                  <a:lnTo>
                    <a:pt x="40513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361" name="Google Shape;3361;p58"/>
            <p:cNvSpPr/>
            <p:nvPr/>
          </p:nvSpPr>
          <p:spPr>
            <a:xfrm>
              <a:off x="711451" y="790600"/>
              <a:ext cx="358140" cy="95884"/>
            </a:xfrm>
            <a:custGeom>
              <a:avLst/>
              <a:gdLst/>
              <a:ahLst/>
              <a:cxnLst/>
              <a:rect l="l" t="t" r="r" b="b"/>
              <a:pathLst>
                <a:path w="358140" h="95884" extrusionOk="0">
                  <a:moveTo>
                    <a:pt x="37896" y="4953"/>
                  </a:moveTo>
                  <a:lnTo>
                    <a:pt x="0" y="4953"/>
                  </a:lnTo>
                  <a:lnTo>
                    <a:pt x="0" y="75234"/>
                  </a:lnTo>
                  <a:lnTo>
                    <a:pt x="9359" y="75234"/>
                  </a:lnTo>
                  <a:lnTo>
                    <a:pt x="9359" y="46558"/>
                  </a:lnTo>
                  <a:lnTo>
                    <a:pt x="37896" y="46558"/>
                  </a:lnTo>
                  <a:lnTo>
                    <a:pt x="43256" y="44754"/>
                  </a:lnTo>
                  <a:lnTo>
                    <a:pt x="49274" y="38684"/>
                  </a:lnTo>
                  <a:lnTo>
                    <a:pt x="9359" y="38684"/>
                  </a:lnTo>
                  <a:lnTo>
                    <a:pt x="9359" y="12827"/>
                  </a:lnTo>
                  <a:lnTo>
                    <a:pt x="49311" y="12827"/>
                  </a:lnTo>
                  <a:lnTo>
                    <a:pt x="43256" y="6781"/>
                  </a:lnTo>
                  <a:lnTo>
                    <a:pt x="37896" y="4953"/>
                  </a:lnTo>
                  <a:close/>
                </a:path>
                <a:path w="358140" h="95884" extrusionOk="0">
                  <a:moveTo>
                    <a:pt x="49311" y="12827"/>
                  </a:moveTo>
                  <a:lnTo>
                    <a:pt x="32981" y="12827"/>
                  </a:lnTo>
                  <a:lnTo>
                    <a:pt x="37314" y="14058"/>
                  </a:lnTo>
                  <a:lnTo>
                    <a:pt x="37010" y="14058"/>
                  </a:lnTo>
                  <a:lnTo>
                    <a:pt x="41782" y="18326"/>
                  </a:lnTo>
                  <a:lnTo>
                    <a:pt x="43014" y="21526"/>
                  </a:lnTo>
                  <a:lnTo>
                    <a:pt x="43014" y="29921"/>
                  </a:lnTo>
                  <a:lnTo>
                    <a:pt x="41782" y="33147"/>
                  </a:lnTo>
                  <a:lnTo>
                    <a:pt x="36868" y="37604"/>
                  </a:lnTo>
                  <a:lnTo>
                    <a:pt x="32981" y="38684"/>
                  </a:lnTo>
                  <a:lnTo>
                    <a:pt x="49274" y="38684"/>
                  </a:lnTo>
                  <a:lnTo>
                    <a:pt x="50545" y="37401"/>
                  </a:lnTo>
                  <a:lnTo>
                    <a:pt x="52362" y="32283"/>
                  </a:lnTo>
                  <a:lnTo>
                    <a:pt x="52362" y="19164"/>
                  </a:lnTo>
                  <a:lnTo>
                    <a:pt x="50545" y="14058"/>
                  </a:lnTo>
                  <a:lnTo>
                    <a:pt x="49311" y="12827"/>
                  </a:lnTo>
                  <a:close/>
                </a:path>
                <a:path w="358140" h="95884" extrusionOk="0">
                  <a:moveTo>
                    <a:pt x="71259" y="4953"/>
                  </a:moveTo>
                  <a:lnTo>
                    <a:pt x="62890" y="4953"/>
                  </a:lnTo>
                  <a:lnTo>
                    <a:pt x="62890" y="75234"/>
                  </a:lnTo>
                  <a:lnTo>
                    <a:pt x="71259" y="75234"/>
                  </a:lnTo>
                  <a:lnTo>
                    <a:pt x="71259" y="4953"/>
                  </a:lnTo>
                  <a:close/>
                </a:path>
                <a:path w="358140" h="95884" extrusionOk="0">
                  <a:moveTo>
                    <a:pt x="122856" y="30645"/>
                  </a:moveTo>
                  <a:lnTo>
                    <a:pt x="107175" y="30645"/>
                  </a:lnTo>
                  <a:lnTo>
                    <a:pt x="109854" y="31038"/>
                  </a:lnTo>
                  <a:lnTo>
                    <a:pt x="111074" y="31432"/>
                  </a:lnTo>
                  <a:lnTo>
                    <a:pt x="113233" y="32613"/>
                  </a:lnTo>
                  <a:lnTo>
                    <a:pt x="114122" y="33464"/>
                  </a:lnTo>
                  <a:lnTo>
                    <a:pt x="115506" y="35699"/>
                  </a:lnTo>
                  <a:lnTo>
                    <a:pt x="115849" y="37172"/>
                  </a:lnTo>
                  <a:lnTo>
                    <a:pt x="115849" y="40589"/>
                  </a:lnTo>
                  <a:lnTo>
                    <a:pt x="103200" y="45694"/>
                  </a:lnTo>
                  <a:lnTo>
                    <a:pt x="101015" y="46037"/>
                  </a:lnTo>
                  <a:lnTo>
                    <a:pt x="98717" y="46494"/>
                  </a:lnTo>
                  <a:lnTo>
                    <a:pt x="96558" y="46888"/>
                  </a:lnTo>
                  <a:lnTo>
                    <a:pt x="94437" y="47383"/>
                  </a:lnTo>
                  <a:lnTo>
                    <a:pt x="81495" y="64706"/>
                  </a:lnTo>
                  <a:lnTo>
                    <a:pt x="81940" y="66890"/>
                  </a:lnTo>
                  <a:lnTo>
                    <a:pt x="96024" y="76314"/>
                  </a:lnTo>
                  <a:lnTo>
                    <a:pt x="101866" y="76314"/>
                  </a:lnTo>
                  <a:lnTo>
                    <a:pt x="105168" y="75704"/>
                  </a:lnTo>
                  <a:lnTo>
                    <a:pt x="111264" y="73279"/>
                  </a:lnTo>
                  <a:lnTo>
                    <a:pt x="113944" y="71297"/>
                  </a:lnTo>
                  <a:lnTo>
                    <a:pt x="115829" y="69037"/>
                  </a:lnTo>
                  <a:lnTo>
                    <a:pt x="98945" y="69037"/>
                  </a:lnTo>
                  <a:lnTo>
                    <a:pt x="97726" y="68897"/>
                  </a:lnTo>
                  <a:lnTo>
                    <a:pt x="90360" y="62928"/>
                  </a:lnTo>
                  <a:lnTo>
                    <a:pt x="90414" y="59258"/>
                  </a:lnTo>
                  <a:lnTo>
                    <a:pt x="90830" y="57797"/>
                  </a:lnTo>
                  <a:lnTo>
                    <a:pt x="92735" y="55372"/>
                  </a:lnTo>
                  <a:lnTo>
                    <a:pt x="93967" y="54432"/>
                  </a:lnTo>
                  <a:lnTo>
                    <a:pt x="96743" y="53225"/>
                  </a:lnTo>
                  <a:lnTo>
                    <a:pt x="96616" y="53225"/>
                  </a:lnTo>
                  <a:lnTo>
                    <a:pt x="98691" y="52641"/>
                  </a:lnTo>
                  <a:lnTo>
                    <a:pt x="104381" y="51790"/>
                  </a:lnTo>
                  <a:lnTo>
                    <a:pt x="108115" y="51333"/>
                  </a:lnTo>
                  <a:lnTo>
                    <a:pt x="109905" y="51041"/>
                  </a:lnTo>
                  <a:lnTo>
                    <a:pt x="113322" y="50317"/>
                  </a:lnTo>
                  <a:lnTo>
                    <a:pt x="114693" y="49745"/>
                  </a:lnTo>
                  <a:lnTo>
                    <a:pt x="115747" y="48958"/>
                  </a:lnTo>
                  <a:lnTo>
                    <a:pt x="124168" y="48958"/>
                  </a:lnTo>
                  <a:lnTo>
                    <a:pt x="124051" y="33909"/>
                  </a:lnTo>
                  <a:lnTo>
                    <a:pt x="123558" y="31800"/>
                  </a:lnTo>
                  <a:lnTo>
                    <a:pt x="122856" y="30645"/>
                  </a:lnTo>
                  <a:close/>
                </a:path>
                <a:path w="358140" h="95884" extrusionOk="0">
                  <a:moveTo>
                    <a:pt x="124817" y="68656"/>
                  </a:moveTo>
                  <a:lnTo>
                    <a:pt x="116243" y="68656"/>
                  </a:lnTo>
                  <a:lnTo>
                    <a:pt x="116243" y="71297"/>
                  </a:lnTo>
                  <a:lnTo>
                    <a:pt x="116878" y="73279"/>
                  </a:lnTo>
                  <a:lnTo>
                    <a:pt x="119443" y="75704"/>
                  </a:lnTo>
                  <a:lnTo>
                    <a:pt x="121157" y="76314"/>
                  </a:lnTo>
                  <a:lnTo>
                    <a:pt x="125882" y="76314"/>
                  </a:lnTo>
                  <a:lnTo>
                    <a:pt x="127888" y="75895"/>
                  </a:lnTo>
                  <a:lnTo>
                    <a:pt x="129251" y="75082"/>
                  </a:lnTo>
                  <a:lnTo>
                    <a:pt x="129336" y="69037"/>
                  </a:lnTo>
                  <a:lnTo>
                    <a:pt x="125463" y="69037"/>
                  </a:lnTo>
                  <a:lnTo>
                    <a:pt x="124817" y="68656"/>
                  </a:lnTo>
                  <a:close/>
                </a:path>
                <a:path w="358140" h="95884" extrusionOk="0">
                  <a:moveTo>
                    <a:pt x="124168" y="48958"/>
                  </a:moveTo>
                  <a:lnTo>
                    <a:pt x="115747" y="48958"/>
                  </a:lnTo>
                  <a:lnTo>
                    <a:pt x="115747" y="58699"/>
                  </a:lnTo>
                  <a:lnTo>
                    <a:pt x="115619" y="59258"/>
                  </a:lnTo>
                  <a:lnTo>
                    <a:pt x="102958" y="69037"/>
                  </a:lnTo>
                  <a:lnTo>
                    <a:pt x="115829" y="69037"/>
                  </a:lnTo>
                  <a:lnTo>
                    <a:pt x="116147" y="68656"/>
                  </a:lnTo>
                  <a:lnTo>
                    <a:pt x="124707" y="68656"/>
                  </a:lnTo>
                  <a:lnTo>
                    <a:pt x="124332" y="67144"/>
                  </a:lnTo>
                  <a:lnTo>
                    <a:pt x="124205" y="59448"/>
                  </a:lnTo>
                  <a:lnTo>
                    <a:pt x="124168" y="48958"/>
                  </a:lnTo>
                  <a:close/>
                </a:path>
                <a:path w="358140" h="95884" extrusionOk="0">
                  <a:moveTo>
                    <a:pt x="129336" y="68656"/>
                  </a:moveTo>
                  <a:lnTo>
                    <a:pt x="128993" y="68656"/>
                  </a:lnTo>
                  <a:lnTo>
                    <a:pt x="128215" y="68897"/>
                  </a:lnTo>
                  <a:lnTo>
                    <a:pt x="127495" y="69037"/>
                  </a:lnTo>
                  <a:lnTo>
                    <a:pt x="129336" y="69037"/>
                  </a:lnTo>
                  <a:lnTo>
                    <a:pt x="129336" y="68656"/>
                  </a:lnTo>
                  <a:close/>
                </a:path>
                <a:path w="358140" h="95884" extrusionOk="0">
                  <a:moveTo>
                    <a:pt x="107314" y="23164"/>
                  </a:moveTo>
                  <a:lnTo>
                    <a:pt x="102196" y="23164"/>
                  </a:lnTo>
                  <a:lnTo>
                    <a:pt x="99504" y="23456"/>
                  </a:lnTo>
                  <a:lnTo>
                    <a:pt x="84362" y="34188"/>
                  </a:lnTo>
                  <a:lnTo>
                    <a:pt x="84251" y="34391"/>
                  </a:lnTo>
                  <a:lnTo>
                    <a:pt x="83739" y="36449"/>
                  </a:lnTo>
                  <a:lnTo>
                    <a:pt x="83586" y="37172"/>
                  </a:lnTo>
                  <a:lnTo>
                    <a:pt x="83464" y="40195"/>
                  </a:lnTo>
                  <a:lnTo>
                    <a:pt x="91833" y="40195"/>
                  </a:lnTo>
                  <a:lnTo>
                    <a:pt x="91987" y="37172"/>
                  </a:lnTo>
                  <a:lnTo>
                    <a:pt x="92024" y="36449"/>
                  </a:lnTo>
                  <a:lnTo>
                    <a:pt x="93306" y="33909"/>
                  </a:lnTo>
                  <a:lnTo>
                    <a:pt x="98031" y="31229"/>
                  </a:lnTo>
                  <a:lnTo>
                    <a:pt x="100599" y="30645"/>
                  </a:lnTo>
                  <a:lnTo>
                    <a:pt x="122856" y="30645"/>
                  </a:lnTo>
                  <a:lnTo>
                    <a:pt x="121438" y="28308"/>
                  </a:lnTo>
                  <a:lnTo>
                    <a:pt x="109600" y="23329"/>
                  </a:lnTo>
                  <a:lnTo>
                    <a:pt x="107314" y="23164"/>
                  </a:lnTo>
                  <a:close/>
                </a:path>
                <a:path w="358140" h="95884" extrusionOk="0">
                  <a:moveTo>
                    <a:pt x="136512" y="86944"/>
                  </a:moveTo>
                  <a:lnTo>
                    <a:pt x="136512" y="94627"/>
                  </a:lnTo>
                  <a:lnTo>
                    <a:pt x="137439" y="94945"/>
                  </a:lnTo>
                  <a:lnTo>
                    <a:pt x="138675" y="95262"/>
                  </a:lnTo>
                  <a:lnTo>
                    <a:pt x="138969" y="95262"/>
                  </a:lnTo>
                  <a:lnTo>
                    <a:pt x="140839" y="95504"/>
                  </a:lnTo>
                  <a:lnTo>
                    <a:pt x="144221" y="95504"/>
                  </a:lnTo>
                  <a:lnTo>
                    <a:pt x="145859" y="95262"/>
                  </a:lnTo>
                  <a:lnTo>
                    <a:pt x="154177" y="88226"/>
                  </a:lnTo>
                  <a:lnTo>
                    <a:pt x="141259" y="88226"/>
                  </a:lnTo>
                  <a:lnTo>
                    <a:pt x="139750" y="87998"/>
                  </a:lnTo>
                  <a:lnTo>
                    <a:pt x="136512" y="86944"/>
                  </a:lnTo>
                  <a:close/>
                </a:path>
                <a:path w="358140" h="95884" extrusionOk="0">
                  <a:moveTo>
                    <a:pt x="141046" y="24345"/>
                  </a:moveTo>
                  <a:lnTo>
                    <a:pt x="131597" y="24345"/>
                  </a:lnTo>
                  <a:lnTo>
                    <a:pt x="151764" y="74942"/>
                  </a:lnTo>
                  <a:lnTo>
                    <a:pt x="148323" y="83502"/>
                  </a:lnTo>
                  <a:lnTo>
                    <a:pt x="147535" y="85013"/>
                  </a:lnTo>
                  <a:lnTo>
                    <a:pt x="146621" y="86156"/>
                  </a:lnTo>
                  <a:lnTo>
                    <a:pt x="144525" y="87731"/>
                  </a:lnTo>
                  <a:lnTo>
                    <a:pt x="142784" y="88226"/>
                  </a:lnTo>
                  <a:lnTo>
                    <a:pt x="154177" y="88226"/>
                  </a:lnTo>
                  <a:lnTo>
                    <a:pt x="155130" y="86525"/>
                  </a:lnTo>
                  <a:lnTo>
                    <a:pt x="156095" y="84416"/>
                  </a:lnTo>
                  <a:lnTo>
                    <a:pt x="157086" y="81927"/>
                  </a:lnTo>
                  <a:lnTo>
                    <a:pt x="163221" y="65976"/>
                  </a:lnTo>
                  <a:lnTo>
                    <a:pt x="155905" y="65976"/>
                  </a:lnTo>
                  <a:lnTo>
                    <a:pt x="141046" y="24345"/>
                  </a:lnTo>
                  <a:close/>
                </a:path>
                <a:path w="358140" h="95884" extrusionOk="0">
                  <a:moveTo>
                    <a:pt x="179235" y="24345"/>
                  </a:moveTo>
                  <a:lnTo>
                    <a:pt x="170370" y="24345"/>
                  </a:lnTo>
                  <a:lnTo>
                    <a:pt x="156095" y="65976"/>
                  </a:lnTo>
                  <a:lnTo>
                    <a:pt x="163221" y="65976"/>
                  </a:lnTo>
                  <a:lnTo>
                    <a:pt x="179235" y="24345"/>
                  </a:lnTo>
                  <a:close/>
                </a:path>
                <a:path w="358140" h="95884" extrusionOk="0">
                  <a:moveTo>
                    <a:pt x="225590" y="4953"/>
                  </a:moveTo>
                  <a:lnTo>
                    <a:pt x="187693" y="4953"/>
                  </a:lnTo>
                  <a:lnTo>
                    <a:pt x="187693" y="75234"/>
                  </a:lnTo>
                  <a:lnTo>
                    <a:pt x="197040" y="75234"/>
                  </a:lnTo>
                  <a:lnTo>
                    <a:pt x="197040" y="46558"/>
                  </a:lnTo>
                  <a:lnTo>
                    <a:pt x="225590" y="46558"/>
                  </a:lnTo>
                  <a:lnTo>
                    <a:pt x="230949" y="44754"/>
                  </a:lnTo>
                  <a:lnTo>
                    <a:pt x="236967" y="38684"/>
                  </a:lnTo>
                  <a:lnTo>
                    <a:pt x="197040" y="38684"/>
                  </a:lnTo>
                  <a:lnTo>
                    <a:pt x="197040" y="12827"/>
                  </a:lnTo>
                  <a:lnTo>
                    <a:pt x="237005" y="12827"/>
                  </a:lnTo>
                  <a:lnTo>
                    <a:pt x="230949" y="6781"/>
                  </a:lnTo>
                  <a:lnTo>
                    <a:pt x="225590" y="4953"/>
                  </a:lnTo>
                  <a:close/>
                </a:path>
                <a:path w="358140" h="95884" extrusionOk="0">
                  <a:moveTo>
                    <a:pt x="237005" y="12827"/>
                  </a:moveTo>
                  <a:lnTo>
                    <a:pt x="220662" y="12827"/>
                  </a:lnTo>
                  <a:lnTo>
                    <a:pt x="225009" y="14058"/>
                  </a:lnTo>
                  <a:lnTo>
                    <a:pt x="224703" y="14058"/>
                  </a:lnTo>
                  <a:lnTo>
                    <a:pt x="229476" y="18326"/>
                  </a:lnTo>
                  <a:lnTo>
                    <a:pt x="230708" y="21526"/>
                  </a:lnTo>
                  <a:lnTo>
                    <a:pt x="230708" y="29921"/>
                  </a:lnTo>
                  <a:lnTo>
                    <a:pt x="229476" y="33147"/>
                  </a:lnTo>
                  <a:lnTo>
                    <a:pt x="224561" y="37604"/>
                  </a:lnTo>
                  <a:lnTo>
                    <a:pt x="220662" y="38684"/>
                  </a:lnTo>
                  <a:lnTo>
                    <a:pt x="236967" y="38684"/>
                  </a:lnTo>
                  <a:lnTo>
                    <a:pt x="238239" y="37401"/>
                  </a:lnTo>
                  <a:lnTo>
                    <a:pt x="240055" y="32283"/>
                  </a:lnTo>
                  <a:lnTo>
                    <a:pt x="240055" y="19164"/>
                  </a:lnTo>
                  <a:lnTo>
                    <a:pt x="238239" y="14058"/>
                  </a:lnTo>
                  <a:lnTo>
                    <a:pt x="237005" y="12827"/>
                  </a:lnTo>
                  <a:close/>
                </a:path>
                <a:path w="358140" h="95884" extrusionOk="0">
                  <a:moveTo>
                    <a:pt x="258952" y="4953"/>
                  </a:moveTo>
                  <a:lnTo>
                    <a:pt x="250583" y="4953"/>
                  </a:lnTo>
                  <a:lnTo>
                    <a:pt x="250583" y="15189"/>
                  </a:lnTo>
                  <a:lnTo>
                    <a:pt x="258952" y="15189"/>
                  </a:lnTo>
                  <a:lnTo>
                    <a:pt x="258952" y="4953"/>
                  </a:lnTo>
                  <a:close/>
                </a:path>
                <a:path w="358140" h="95884" extrusionOk="0">
                  <a:moveTo>
                    <a:pt x="258952" y="24345"/>
                  </a:moveTo>
                  <a:lnTo>
                    <a:pt x="250583" y="24345"/>
                  </a:lnTo>
                  <a:lnTo>
                    <a:pt x="250583" y="75234"/>
                  </a:lnTo>
                  <a:lnTo>
                    <a:pt x="258952" y="75234"/>
                  </a:lnTo>
                  <a:lnTo>
                    <a:pt x="258952" y="24345"/>
                  </a:lnTo>
                  <a:close/>
                </a:path>
                <a:path w="358140" h="95884" extrusionOk="0">
                  <a:moveTo>
                    <a:pt x="296087" y="23164"/>
                  </a:moveTo>
                  <a:lnTo>
                    <a:pt x="289204" y="23164"/>
                  </a:lnTo>
                  <a:lnTo>
                    <a:pt x="285686" y="23876"/>
                  </a:lnTo>
                  <a:lnTo>
                    <a:pt x="269312" y="55092"/>
                  </a:lnTo>
                  <a:lnTo>
                    <a:pt x="269697" y="57734"/>
                  </a:lnTo>
                  <a:lnTo>
                    <a:pt x="289140" y="76314"/>
                  </a:lnTo>
                  <a:lnTo>
                    <a:pt x="299504" y="76314"/>
                  </a:lnTo>
                  <a:lnTo>
                    <a:pt x="304634" y="74612"/>
                  </a:lnTo>
                  <a:lnTo>
                    <a:pt x="310812" y="69037"/>
                  </a:lnTo>
                  <a:lnTo>
                    <a:pt x="290283" y="69037"/>
                  </a:lnTo>
                  <a:lnTo>
                    <a:pt x="288023" y="68503"/>
                  </a:lnTo>
                  <a:lnTo>
                    <a:pt x="278053" y="52793"/>
                  </a:lnTo>
                  <a:lnTo>
                    <a:pt x="278053" y="47866"/>
                  </a:lnTo>
                  <a:lnTo>
                    <a:pt x="278182" y="46621"/>
                  </a:lnTo>
                  <a:lnTo>
                    <a:pt x="278307" y="45402"/>
                  </a:lnTo>
                  <a:lnTo>
                    <a:pt x="290351" y="30670"/>
                  </a:lnTo>
                  <a:lnTo>
                    <a:pt x="311543" y="30670"/>
                  </a:lnTo>
                  <a:lnTo>
                    <a:pt x="309956" y="28841"/>
                  </a:lnTo>
                  <a:lnTo>
                    <a:pt x="306082" y="25958"/>
                  </a:lnTo>
                  <a:lnTo>
                    <a:pt x="303847" y="24892"/>
                  </a:lnTo>
                  <a:lnTo>
                    <a:pt x="298805" y="23507"/>
                  </a:lnTo>
                  <a:lnTo>
                    <a:pt x="296087" y="23164"/>
                  </a:lnTo>
                  <a:close/>
                </a:path>
                <a:path w="358140" h="95884" extrusionOk="0">
                  <a:moveTo>
                    <a:pt x="315455" y="56629"/>
                  </a:moveTo>
                  <a:lnTo>
                    <a:pt x="306882" y="56629"/>
                  </a:lnTo>
                  <a:lnTo>
                    <a:pt x="306362" y="60566"/>
                  </a:lnTo>
                  <a:lnTo>
                    <a:pt x="304939" y="63614"/>
                  </a:lnTo>
                  <a:lnTo>
                    <a:pt x="300278" y="67945"/>
                  </a:lnTo>
                  <a:lnTo>
                    <a:pt x="297040" y="69037"/>
                  </a:lnTo>
                  <a:lnTo>
                    <a:pt x="310812" y="69037"/>
                  </a:lnTo>
                  <a:lnTo>
                    <a:pt x="312191" y="67792"/>
                  </a:lnTo>
                  <a:lnTo>
                    <a:pt x="314528" y="62928"/>
                  </a:lnTo>
                  <a:lnTo>
                    <a:pt x="315455" y="56629"/>
                  </a:lnTo>
                  <a:close/>
                </a:path>
                <a:path w="358140" h="95884" extrusionOk="0">
                  <a:moveTo>
                    <a:pt x="311543" y="30670"/>
                  </a:moveTo>
                  <a:lnTo>
                    <a:pt x="297801" y="30670"/>
                  </a:lnTo>
                  <a:lnTo>
                    <a:pt x="300253" y="31432"/>
                  </a:lnTo>
                  <a:lnTo>
                    <a:pt x="304261" y="34810"/>
                  </a:lnTo>
                  <a:lnTo>
                    <a:pt x="304506" y="35064"/>
                  </a:lnTo>
                  <a:lnTo>
                    <a:pt x="305841" y="37477"/>
                  </a:lnTo>
                  <a:lnTo>
                    <a:pt x="306489" y="40690"/>
                  </a:lnTo>
                  <a:lnTo>
                    <a:pt x="315150" y="40690"/>
                  </a:lnTo>
                  <a:lnTo>
                    <a:pt x="314910" y="38493"/>
                  </a:lnTo>
                  <a:lnTo>
                    <a:pt x="314820" y="37668"/>
                  </a:lnTo>
                  <a:lnTo>
                    <a:pt x="314032" y="35064"/>
                  </a:lnTo>
                  <a:lnTo>
                    <a:pt x="311543" y="30670"/>
                  </a:lnTo>
                  <a:close/>
                </a:path>
                <a:path w="358140" h="95884" extrusionOk="0">
                  <a:moveTo>
                    <a:pt x="341477" y="0"/>
                  </a:moveTo>
                  <a:lnTo>
                    <a:pt x="336257" y="0"/>
                  </a:lnTo>
                  <a:lnTo>
                    <a:pt x="333794" y="482"/>
                  </a:lnTo>
                  <a:lnTo>
                    <a:pt x="319722" y="21640"/>
                  </a:lnTo>
                  <a:lnTo>
                    <a:pt x="320230" y="24168"/>
                  </a:lnTo>
                  <a:lnTo>
                    <a:pt x="336257" y="37947"/>
                  </a:lnTo>
                  <a:lnTo>
                    <a:pt x="341477" y="37947"/>
                  </a:lnTo>
                  <a:lnTo>
                    <a:pt x="343928" y="37477"/>
                  </a:lnTo>
                  <a:lnTo>
                    <a:pt x="348538" y="35572"/>
                  </a:lnTo>
                  <a:lnTo>
                    <a:pt x="349101" y="35204"/>
                  </a:lnTo>
                  <a:lnTo>
                    <a:pt x="336638" y="35204"/>
                  </a:lnTo>
                  <a:lnTo>
                    <a:pt x="334556" y="34785"/>
                  </a:lnTo>
                  <a:lnTo>
                    <a:pt x="323251" y="21640"/>
                  </a:lnTo>
                  <a:lnTo>
                    <a:pt x="323361" y="15633"/>
                  </a:lnTo>
                  <a:lnTo>
                    <a:pt x="336638" y="2794"/>
                  </a:lnTo>
                  <a:lnTo>
                    <a:pt x="349115" y="2794"/>
                  </a:lnTo>
                  <a:lnTo>
                    <a:pt x="348538" y="2413"/>
                  </a:lnTo>
                  <a:lnTo>
                    <a:pt x="343928" y="482"/>
                  </a:lnTo>
                  <a:lnTo>
                    <a:pt x="341477" y="0"/>
                  </a:lnTo>
                  <a:close/>
                </a:path>
                <a:path w="358140" h="95884" extrusionOk="0">
                  <a:moveTo>
                    <a:pt x="349115" y="2794"/>
                  </a:moveTo>
                  <a:lnTo>
                    <a:pt x="341071" y="2794"/>
                  </a:lnTo>
                  <a:lnTo>
                    <a:pt x="343115" y="3213"/>
                  </a:lnTo>
                  <a:lnTo>
                    <a:pt x="346913" y="4864"/>
                  </a:lnTo>
                  <a:lnTo>
                    <a:pt x="354393" y="21640"/>
                  </a:lnTo>
                  <a:lnTo>
                    <a:pt x="354063" y="23393"/>
                  </a:lnTo>
                  <a:lnTo>
                    <a:pt x="341071" y="35204"/>
                  </a:lnTo>
                  <a:lnTo>
                    <a:pt x="349101" y="35204"/>
                  </a:lnTo>
                  <a:lnTo>
                    <a:pt x="357924" y="21640"/>
                  </a:lnTo>
                  <a:lnTo>
                    <a:pt x="357804" y="15633"/>
                  </a:lnTo>
                  <a:lnTo>
                    <a:pt x="357416" y="13728"/>
                  </a:lnTo>
                  <a:lnTo>
                    <a:pt x="355384" y="9131"/>
                  </a:lnTo>
                  <a:lnTo>
                    <a:pt x="354012" y="7124"/>
                  </a:lnTo>
                  <a:lnTo>
                    <a:pt x="350558" y="3746"/>
                  </a:lnTo>
                  <a:lnTo>
                    <a:pt x="349115" y="2794"/>
                  </a:lnTo>
                  <a:close/>
                </a:path>
                <a:path w="358140" h="95884" extrusionOk="0">
                  <a:moveTo>
                    <a:pt x="342684" y="7874"/>
                  </a:moveTo>
                  <a:lnTo>
                    <a:pt x="331457" y="7874"/>
                  </a:lnTo>
                  <a:lnTo>
                    <a:pt x="331457" y="30073"/>
                  </a:lnTo>
                  <a:lnTo>
                    <a:pt x="334911" y="30073"/>
                  </a:lnTo>
                  <a:lnTo>
                    <a:pt x="334911" y="20523"/>
                  </a:lnTo>
                  <a:lnTo>
                    <a:pt x="342137" y="20523"/>
                  </a:lnTo>
                  <a:lnTo>
                    <a:pt x="341972" y="20269"/>
                  </a:lnTo>
                  <a:lnTo>
                    <a:pt x="343623" y="20104"/>
                  </a:lnTo>
                  <a:lnTo>
                    <a:pt x="345020" y="19545"/>
                  </a:lnTo>
                  <a:lnTo>
                    <a:pt x="347210" y="17729"/>
                  </a:lnTo>
                  <a:lnTo>
                    <a:pt x="334911" y="17729"/>
                  </a:lnTo>
                  <a:lnTo>
                    <a:pt x="334911" y="10883"/>
                  </a:lnTo>
                  <a:lnTo>
                    <a:pt x="347638" y="10883"/>
                  </a:lnTo>
                  <a:lnTo>
                    <a:pt x="344639" y="8394"/>
                  </a:lnTo>
                  <a:lnTo>
                    <a:pt x="342684" y="7874"/>
                  </a:lnTo>
                  <a:close/>
                </a:path>
                <a:path w="358140" h="95884" extrusionOk="0">
                  <a:moveTo>
                    <a:pt x="342137" y="20523"/>
                  </a:moveTo>
                  <a:lnTo>
                    <a:pt x="338569" y="20523"/>
                  </a:lnTo>
                  <a:lnTo>
                    <a:pt x="344614" y="30073"/>
                  </a:lnTo>
                  <a:lnTo>
                    <a:pt x="348322" y="30073"/>
                  </a:lnTo>
                  <a:lnTo>
                    <a:pt x="342137" y="20523"/>
                  </a:lnTo>
                  <a:close/>
                </a:path>
                <a:path w="358140" h="95884" extrusionOk="0">
                  <a:moveTo>
                    <a:pt x="347332" y="10883"/>
                  </a:moveTo>
                  <a:lnTo>
                    <a:pt x="341820" y="10883"/>
                  </a:lnTo>
                  <a:lnTo>
                    <a:pt x="342353" y="11036"/>
                  </a:lnTo>
                  <a:lnTo>
                    <a:pt x="343268" y="11518"/>
                  </a:lnTo>
                  <a:lnTo>
                    <a:pt x="343636" y="11849"/>
                  </a:lnTo>
                  <a:lnTo>
                    <a:pt x="344208" y="12738"/>
                  </a:lnTo>
                  <a:lnTo>
                    <a:pt x="344360" y="13322"/>
                  </a:lnTo>
                  <a:lnTo>
                    <a:pt x="344360" y="14947"/>
                  </a:lnTo>
                  <a:lnTo>
                    <a:pt x="340848" y="17729"/>
                  </a:lnTo>
                  <a:lnTo>
                    <a:pt x="347241" y="17729"/>
                  </a:lnTo>
                  <a:lnTo>
                    <a:pt x="347814" y="16217"/>
                  </a:lnTo>
                  <a:lnTo>
                    <a:pt x="347718" y="11849"/>
                  </a:lnTo>
                  <a:lnTo>
                    <a:pt x="347393" y="11036"/>
                  </a:lnTo>
                  <a:lnTo>
                    <a:pt x="347332" y="10883"/>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3097</Words>
  <Application>Microsoft Office PowerPoint</Application>
  <PresentationFormat>On-screen Show (16:9)</PresentationFormat>
  <Paragraphs>831</Paragraphs>
  <Slides>46</Slides>
  <Notes>46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Roboto</vt:lpstr>
      <vt:lpstr>Arial</vt:lpstr>
      <vt:lpstr>Merriweather</vt:lpstr>
      <vt:lpstr>Palatino Linotype</vt:lpstr>
      <vt:lpstr>Cambria</vt:lpstr>
      <vt:lpstr>Paradigm</vt:lpstr>
      <vt:lpstr>CCA Manual of Mechanics for the 2 Umpire System</vt:lpstr>
      <vt:lpstr>Instructional Plan for the CCA Manual</vt:lpstr>
      <vt:lpstr>Section 2 Emphasis</vt:lpstr>
      <vt:lpstr>Section 2 Emphasis</vt:lpstr>
      <vt:lpstr>Section 3 Emphasis</vt:lpstr>
      <vt:lpstr>Section 4 Emphasis</vt:lpstr>
      <vt:lpstr>Section 4 Emphasis</vt:lpstr>
      <vt:lpstr>Section 5 Emphasis</vt:lpstr>
      <vt:lpstr>Section 5 Emphasis</vt:lpstr>
      <vt:lpstr>Play Diagram Key Terms</vt:lpstr>
      <vt:lpstr>Fly Ball and Fair/Foul Coverage in 2 Umpire System</vt:lpstr>
      <vt:lpstr>PowerPoint Presentation</vt:lpstr>
      <vt:lpstr>PowerPoint Presentation</vt:lpstr>
      <vt:lpstr>PowerPoint Presentation</vt:lpstr>
      <vt:lpstr>Pick Offs and Steals</vt:lpstr>
      <vt:lpstr>PowerPoint Presentation</vt:lpstr>
      <vt:lpstr>PowerPoint Presentation</vt:lpstr>
      <vt:lpstr>Rotations On the Infield</vt:lpstr>
      <vt:lpstr>PowerPoint Presentation</vt:lpstr>
      <vt:lpstr>PowerPoint Presentation</vt:lpstr>
      <vt:lpstr>PowerPoint Presentation</vt:lpstr>
      <vt:lpstr>PowerPoint Presentation</vt:lpstr>
      <vt:lpstr>PowerPoint Presentation</vt:lpstr>
      <vt:lpstr>Rotations on Fly Balls and Base Hits</vt:lpstr>
      <vt:lpstr>PowerPoint Presentation</vt:lpstr>
      <vt:lpstr>PowerPoint Presentation</vt:lpstr>
      <vt:lpstr>PowerPoint Presentation</vt:lpstr>
      <vt:lpstr>Rotations on Fly Balls and Base Hits</vt:lpstr>
      <vt:lpstr>PowerPoint Presentation</vt:lpstr>
      <vt:lpstr>PowerPoint Presentation</vt:lpstr>
      <vt:lpstr>PowerPoint Presentation</vt:lpstr>
      <vt:lpstr>Rotations on Fly Balls and Base Hits</vt:lpstr>
      <vt:lpstr>PowerPoint Presentation</vt:lpstr>
      <vt:lpstr>PowerPoint Presentation</vt:lpstr>
      <vt:lpstr>PowerPoint Presentation</vt:lpstr>
      <vt:lpstr>PowerPoint Presentation</vt:lpstr>
      <vt:lpstr>PowerPoint Presentation</vt:lpstr>
      <vt:lpstr>Rotations on Fly Balls and Base Hits</vt:lpstr>
      <vt:lpstr>PowerPoint Presentation</vt:lpstr>
      <vt:lpstr>PowerPoint Presentation</vt:lpstr>
      <vt:lpstr>PowerPoint Presentation</vt:lpstr>
      <vt:lpstr>PowerPoint Presentation</vt:lpstr>
      <vt:lpstr>PowerPoint Presentation</vt:lpstr>
      <vt:lpstr>Umpire Signals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Clabo, Ryan</dc:creator>
  <cp:lastModifiedBy>Clabo, Ryan</cp:lastModifiedBy>
  <cp:revision>1</cp:revision>
  <dcterms:modified xsi:type="dcterms:W3CDTF">2025-03-21T03:10:20Z</dcterms:modified>
</cp:coreProperties>
</file>